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customXml/itemProps6.xml" ContentType="application/vnd.openxmlformats-officedocument.customXmlProperties+xml"/>
  <Override PartName="/customXml/itemProps7.xml" ContentType="application/vnd.openxmlformats-officedocument.customXmlProperties+xml"/>
  <Override PartName="/customXml/itemProps8.xml" ContentType="application/vnd.openxmlformats-officedocument.customXmlProperties+xml"/>
  <Override PartName="/customXml/itemProps9.xml" ContentType="application/vnd.openxmlformats-officedocument.customXmlProperties+xml"/>
  <Override PartName="/customXml/itemProps10.xml" ContentType="application/vnd.openxmlformats-officedocument.customXmlProperties+xml"/>
  <Override PartName="/customXml/itemProps11.xml" ContentType="application/vnd.openxmlformats-officedocument.customXmlProperties+xml"/>
  <Override PartName="/customXml/itemProps12.xml" ContentType="application/vnd.openxmlformats-officedocument.customXmlProperties+xml"/>
  <Override PartName="/customXml/itemProps13.xml" ContentType="application/vnd.openxmlformats-officedocument.customXmlProperties+xml"/>
  <Override PartName="/customXml/itemProps14.xml" ContentType="application/vnd.openxmlformats-officedocument.customXmlProperties+xml"/>
  <Override PartName="/customXml/itemProps15.xml" ContentType="application/vnd.openxmlformats-officedocument.customXmlProperties+xml"/>
  <Override PartName="/customXml/itemProps16.xml" ContentType="application/vnd.openxmlformats-officedocument.customXmlProperties+xml"/>
  <Override PartName="/customXml/itemProps17.xml" ContentType="application/vnd.openxmlformats-officedocument.customXmlProperties+xml"/>
  <Override PartName="/customXml/itemProps18.xml" ContentType="application/vnd.openxmlformats-officedocument.customXmlProperties+xml"/>
  <Override PartName="/customXml/itemProps19.xml" ContentType="application/vnd.openxmlformats-officedocument.customXmlProperties+xml"/>
  <Override PartName="/customXml/itemProps20.xml" ContentType="application/vnd.openxmlformats-officedocument.customXmlProperties+xml"/>
  <Override PartName="/customXml/itemProps21.xml" ContentType="application/vnd.openxmlformats-officedocument.customXmlProperties+xml"/>
  <Override PartName="/customXml/itemProps22.xml" ContentType="application/vnd.openxmlformats-officedocument.customXmlProperties+xml"/>
  <Override PartName="/customXml/itemProps23.xml" ContentType="application/vnd.openxmlformats-officedocument.customXmlProperties+xml"/>
  <Override PartName="/customXml/itemProps24.xml" ContentType="application/vnd.openxmlformats-officedocument.customXmlProperties+xml"/>
  <Override PartName="/customXml/itemProps25.xml" ContentType="application/vnd.openxmlformats-officedocument.customXmlProperties+xml"/>
  <Override PartName="/customXml/itemProps26.xml" ContentType="application/vnd.openxmlformats-officedocument.customXmlProperties+xml"/>
  <Override PartName="/customXml/itemProps27.xml" ContentType="application/vnd.openxmlformats-officedocument.customXmlProperties+xml"/>
  <Override PartName="/customXml/itemProps28.xml" ContentType="application/vnd.openxmlformats-officedocument.customXmlProperties+xml"/>
  <Override PartName="/customXml/itemProps29.xml" ContentType="application/vnd.openxmlformats-officedocument.customXmlProperties+xml"/>
  <Override PartName="/customXml/itemProps30.xml" ContentType="application/vnd.openxmlformats-officedocument.customXmlProperties+xml"/>
  <Override PartName="/customXml/itemProps31.xml" ContentType="application/vnd.openxmlformats-officedocument.customXmlProperties+xml"/>
  <Override PartName="/customXml/itemProps32.xml" ContentType="application/vnd.openxmlformats-officedocument.customXmlProperties+xml"/>
  <Override PartName="/customXml/itemProps33.xml" ContentType="application/vnd.openxmlformats-officedocument.customXmlProperties+xml"/>
  <Override PartName="/customXml/itemProps34.xml" ContentType="application/vnd.openxmlformats-officedocument.customXmlProperties+xml"/>
  <Override PartName="/customXml/itemProps35.xml" ContentType="application/vnd.openxmlformats-officedocument.customXmlProperties+xml"/>
  <Override PartName="/customXml/itemProps36.xml" ContentType="application/vnd.openxmlformats-officedocument.customXmlProperties+xml"/>
  <Override PartName="/customXml/itemProps37.xml" ContentType="application/vnd.openxmlformats-officedocument.customXmlProperties+xml"/>
  <Override PartName="/customXml/itemProps38.xml" ContentType="application/vnd.openxmlformats-officedocument.customXmlProperties+xml"/>
  <Override PartName="/customXml/itemProps39.xml" ContentType="application/vnd.openxmlformats-officedocument.customXmlProperties+xml"/>
  <Override PartName="/customXml/itemProps40.xml" ContentType="application/vnd.openxmlformats-officedocument.customXmlProperties+xml"/>
  <Override PartName="/customXml/itemProps41.xml" ContentType="application/vnd.openxmlformats-officedocument.customXmlProperties+xml"/>
  <Override PartName="/customXml/itemProps42.xml" ContentType="application/vnd.openxmlformats-officedocument.customXmlProperties+xml"/>
  <Override PartName="/customXml/itemProps43.xml" ContentType="application/vnd.openxmlformats-officedocument.customXmlProperties+xml"/>
  <Override PartName="/customXml/itemProps44.xml" ContentType="application/vnd.openxmlformats-officedocument.customXmlProperties+xml"/>
  <Override PartName="/customXml/itemProps45.xml" ContentType="application/vnd.openxmlformats-officedocument.customXmlProperties+xml"/>
  <Override PartName="/customXml/itemProps46.xml" ContentType="application/vnd.openxmlformats-officedocument.customXmlProperties+xml"/>
  <Override PartName="/customXml/itemProps47.xml" ContentType="application/vnd.openxmlformats-officedocument.customXmlProperties+xml"/>
  <Override PartName="/customXml/itemProps48.xml" ContentType="application/vnd.openxmlformats-officedocument.customXmlProperties+xml"/>
  <Override PartName="/customXml/itemProps49.xml" ContentType="application/vnd.openxmlformats-officedocument.customXmlProperties+xml"/>
  <Override PartName="/customXml/itemProps50.xml" ContentType="application/vnd.openxmlformats-officedocument.customXmlProperties+xml"/>
  <Override PartName="/customXml/itemProps51.xml" ContentType="application/vnd.openxmlformats-officedocument.customXmlProperties+xml"/>
  <Override PartName="/customXml/itemProps52.xml" ContentType="application/vnd.openxmlformats-officedocument.customXmlProperties+xml"/>
  <Override PartName="/customXml/itemProps53.xml" ContentType="application/vnd.openxmlformats-officedocument.customXmlProperties+xml"/>
  <Override PartName="/customXml/itemProps54.xml" ContentType="application/vnd.openxmlformats-officedocument.customXmlProperties+xml"/>
  <Override PartName="/customXml/itemProps55.xml" ContentType="application/vnd.openxmlformats-officedocument.customXmlProperties+xml"/>
  <Override PartName="/customXml/itemProps56.xml" ContentType="application/vnd.openxmlformats-officedocument.customXmlProperties+xml"/>
  <Override PartName="/customXml/itemProps57.xml" ContentType="application/vnd.openxmlformats-officedocument.customXmlProperties+xml"/>
  <Override PartName="/customXml/itemProps58.xml" ContentType="application/vnd.openxmlformats-officedocument.customXmlProperties+xml"/>
  <Override PartName="/customXml/itemProps59.xml" ContentType="application/vnd.openxmlformats-officedocument.customXmlProperties+xml"/>
  <Override PartName="/customXml/itemProps60.xml" ContentType="application/vnd.openxmlformats-officedocument.customXmlProperties+xml"/>
  <Override PartName="/customXml/itemProps61.xml" ContentType="application/vnd.openxmlformats-officedocument.customXmlProperties+xml"/>
  <Override PartName="/customXml/itemProps62.xml" ContentType="application/vnd.openxmlformats-officedocument.customXmlProperties+xml"/>
  <Override PartName="/customXml/itemProps63.xml" ContentType="application/vnd.openxmlformats-officedocument.customXmlProperties+xml"/>
  <Override PartName="/customXml/itemProps64.xml" ContentType="application/vnd.openxmlformats-officedocument.customXmlProperties+xml"/>
  <Override PartName="/customXml/itemProps65.xml" ContentType="application/vnd.openxmlformats-officedocument.customXmlProperties+xml"/>
  <Override PartName="/customXml/itemProps66.xml" ContentType="application/vnd.openxmlformats-officedocument.customXmlProperties+xml"/>
  <Override PartName="/customXml/itemProps67.xml" ContentType="application/vnd.openxmlformats-officedocument.customXmlProperties+xml"/>
  <Override PartName="/customXml/itemProps68.xml" ContentType="application/vnd.openxmlformats-officedocument.customXmlProperties+xml"/>
  <Override PartName="/customXml/itemProps69.xml" ContentType="application/vnd.openxmlformats-officedocument.customXmlProperties+xml"/>
  <Override PartName="/customXml/itemProps70.xml" ContentType="application/vnd.openxmlformats-officedocument.customXmlProperties+xml"/>
  <Override PartName="/customXml/itemProps71.xml" ContentType="application/vnd.openxmlformats-officedocument.customXmlProperties+xml"/>
  <Override PartName="/customXml/itemProps72.xml" ContentType="application/vnd.openxmlformats-officedocument.customXmlProperties+xml"/>
  <Override PartName="/customXml/itemProps73.xml" ContentType="application/vnd.openxmlformats-officedocument.customXmlProperties+xml"/>
  <Override PartName="/customXml/itemProps74.xml" ContentType="application/vnd.openxmlformats-officedocument.customXmlProperties+xml"/>
  <Override PartName="/customXml/itemProps75.xml" ContentType="application/vnd.openxmlformats-officedocument.customXmlProperties+xml"/>
  <Override PartName="/customXml/itemProps76.xml" ContentType="application/vnd.openxmlformats-officedocument.customXmlProperties+xml"/>
  <Override PartName="/customXml/itemProps77.xml" ContentType="application/vnd.openxmlformats-officedocument.customXmlProperties+xml"/>
  <Override PartName="/customXml/itemProps78.xml" ContentType="application/vnd.openxmlformats-officedocument.customXmlProperties+xml"/>
  <Override PartName="/customXml/itemProps79.xml" ContentType="application/vnd.openxmlformats-officedocument.customXmlProperties+xml"/>
  <Override PartName="/customXml/itemProps80.xml" ContentType="application/vnd.openxmlformats-officedocument.customXmlProperties+xml"/>
  <Override PartName="/customXml/itemProps81.xml" ContentType="application/vnd.openxmlformats-officedocument.customXmlProperties+xml"/>
  <Override PartName="/customXml/itemProps82.xml" ContentType="application/vnd.openxmlformats-officedocument.customXmlProperties+xml"/>
  <Override PartName="/customXml/itemProps83.xml" ContentType="application/vnd.openxmlformats-officedocument.customXmlProperties+xml"/>
  <Override PartName="/customXml/itemProps84.xml" ContentType="application/vnd.openxmlformats-officedocument.customXmlProperties+xml"/>
  <Override PartName="/customXml/itemProps85.xml" ContentType="application/vnd.openxmlformats-officedocument.customXmlProperties+xml"/>
  <Override PartName="/customXml/itemProps86.xml" ContentType="application/vnd.openxmlformats-officedocument.customXmlProperties+xml"/>
  <Override PartName="/customXml/itemProps87.xml" ContentType="application/vnd.openxmlformats-officedocument.customXmlProperties+xml"/>
  <Override PartName="/customXml/itemProps88.xml" ContentType="application/vnd.openxmlformats-officedocument.customXmlProperties+xml"/>
  <Override PartName="/customXml/itemProps89.xml" ContentType="application/vnd.openxmlformats-officedocument.customXmlProperties+xml"/>
  <Override PartName="/customXml/itemProps90.xml" ContentType="application/vnd.openxmlformats-officedocument.customXmlProperties+xml"/>
  <Override PartName="/customXml/itemProps91.xml" ContentType="application/vnd.openxmlformats-officedocument.customXmlProperties+xml"/>
  <Override PartName="/customXml/itemProps92.xml" ContentType="application/vnd.openxmlformats-officedocument.customXmlProperties+xml"/>
  <Override PartName="/customXml/itemProps93.xml" ContentType="application/vnd.openxmlformats-officedocument.customXmlProperties+xml"/>
  <Override PartName="/customXml/itemProps94.xml" ContentType="application/vnd.openxmlformats-officedocument.customXmlProperties+xml"/>
  <Override PartName="/customXml/itemProps95.xml" ContentType="application/vnd.openxmlformats-officedocument.customXmlProperties+xml"/>
  <Override PartName="/customXml/itemProps96.xml" ContentType="application/vnd.openxmlformats-officedocument.customXmlProperties+xml"/>
  <Override PartName="/customXml/itemProps97.xml" ContentType="application/vnd.openxmlformats-officedocument.customXmlProperties+xml"/>
  <Override PartName="/customXml/itemProps98.xml" ContentType="application/vnd.openxmlformats-officedocument.customXmlProperties+xml"/>
  <Override PartName="/customXml/itemProps99.xml" ContentType="application/vnd.openxmlformats-officedocument.customXmlProperties+xml"/>
  <Override PartName="/customXml/itemProps100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omments/modernComment_466_5C16D7EF.xml" ContentType="application/vnd.ms-powerpoint.comment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01"/>
    <p:sldMasterId id="2147483720" r:id="rId102"/>
  </p:sldMasterIdLst>
  <p:notesMasterIdLst>
    <p:notesMasterId r:id="rId127"/>
  </p:notesMasterIdLst>
  <p:handoutMasterIdLst>
    <p:handoutMasterId r:id="rId128"/>
  </p:handoutMasterIdLst>
  <p:sldIdLst>
    <p:sldId id="1108" r:id="rId103"/>
    <p:sldId id="295" r:id="rId104"/>
    <p:sldId id="291" r:id="rId105"/>
    <p:sldId id="1125" r:id="rId106"/>
    <p:sldId id="1124" r:id="rId107"/>
    <p:sldId id="1090" r:id="rId108"/>
    <p:sldId id="1126" r:id="rId109"/>
    <p:sldId id="296" r:id="rId110"/>
    <p:sldId id="315" r:id="rId111"/>
    <p:sldId id="311" r:id="rId112"/>
    <p:sldId id="301" r:id="rId113"/>
    <p:sldId id="313" r:id="rId114"/>
    <p:sldId id="304" r:id="rId115"/>
    <p:sldId id="1120" r:id="rId116"/>
    <p:sldId id="1091" r:id="rId117"/>
    <p:sldId id="1103" r:id="rId118"/>
    <p:sldId id="1104" r:id="rId119"/>
    <p:sldId id="1105" r:id="rId120"/>
    <p:sldId id="1106" r:id="rId121"/>
    <p:sldId id="1107" r:id="rId122"/>
    <p:sldId id="1121" r:id="rId123"/>
    <p:sldId id="1123" r:id="rId124"/>
    <p:sldId id="281" r:id="rId125"/>
    <p:sldId id="259" r:id="rId126"/>
  </p:sldIdLst>
  <p:sldSz cx="12192000" cy="6858000"/>
  <p:notesSz cx="6858000" cy="9144000"/>
  <p:custDataLst>
    <p:custData r:id="rId100"/>
    <p:tags r:id="rId129"/>
  </p:custDataLst>
  <p:defaultTextStyle>
    <a:defPPr>
      <a:defRPr lang="en-GB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2952" userDrawn="1">
          <p15:clr>
            <a:srgbClr val="A4A3A4"/>
          </p15:clr>
        </p15:guide>
        <p15:guide id="3" pos="2727" userDrawn="1">
          <p15:clr>
            <a:srgbClr val="A4A3A4"/>
          </p15:clr>
        </p15:guide>
        <p15:guide id="4" pos="4704" userDrawn="1">
          <p15:clr>
            <a:srgbClr val="A4A3A4"/>
          </p15:clr>
        </p15:guide>
        <p15:guide id="5" orient="horz" pos="1176" userDrawn="1">
          <p15:clr>
            <a:srgbClr val="A4A3A4"/>
          </p15:clr>
        </p15:guide>
        <p15:guide id="6" pos="766" userDrawn="1">
          <p15:clr>
            <a:srgbClr val="A4A3A4"/>
          </p15:clr>
        </p15:guide>
        <p15:guide id="7" pos="6671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DF34421C-1255-D38C-BD67-F292165D791B}" name="Jenkins Acosta, Alma Del Carmen" initials="AJ" userId="S::Alma.JenkinsAcosta@mercer.com::35e732d2-7079-4152-a010-0c8b4b243f59" providerId="AD"/>
  <p188:author id="{418EAB22-5196-828C-8546-1AECBB982D33}" name="Slupczynska, Aleksandra" initials="AS" userId="S::aleksandra.slupczynska@mercer.com::0db37a21-3233-4ab5-b12a-59639874ac4b" providerId="AD"/>
  <p188:author id="{7DEDBC64-ABF3-ADCA-28C6-00F7D2A957CC}" name="Kloch-Nyszko, Agata" initials="AK" userId="S::agata.kloch.nyszko@mercer.com::42f1f462-f024-4bd7-969c-b492e1c40fed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tringer, Adam" initials="SA" lastIdx="13" clrIdx="0">
    <p:extLst>
      <p:ext uri="{19B8F6BF-5375-455C-9EA6-DF929625EA0E}">
        <p15:presenceInfo xmlns:p15="http://schemas.microsoft.com/office/powerpoint/2012/main" userId="S::adam.stringer@lippincott.com::7e8bf982-08f3-4205-8544-04909412e74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37887"/>
    <a:srgbClr val="B9484C"/>
    <a:srgbClr val="CFC85A"/>
    <a:srgbClr val="292929"/>
    <a:srgbClr val="000000"/>
    <a:srgbClr val="B8454C"/>
    <a:srgbClr val="68427C"/>
    <a:srgbClr val="E6E6E6"/>
    <a:srgbClr val="BD5A09"/>
    <a:srgbClr val="81B2C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31752B1-761A-47F2-816B-5EC685106E56}" v="48" dt="2024-03-05T13:39:18.742"/>
    <p1510:client id="{A0879026-1AF7-4402-B67B-57A36E0995F7}" v="6" dt="2024-03-05T10:17:49.332"/>
  </p1510:revLst>
</p1510:revInfo>
</file>

<file path=ppt/tableStyles.xml><?xml version="1.0" encoding="utf-8"?>
<a:tblStyleLst xmlns:a="http://schemas.openxmlformats.org/drawingml/2006/main" def="{C1A551C0-2021-AC11-E31C-4D4D43000001}">
  <a:tblStyle styleId="{C1A551C0-2021-AC11-E31C-4D4D43000001}" styleName="MMC 2021 Brand Table 1">
    <a:wholeTbl>
      <a:tcTxStyle>
        <a:fontRef idx="minor">
          <a:schemeClr val="dk1"/>
        </a:fontRef>
        <a:schemeClr val="dk1"/>
      </a:tcTxStyle>
      <a:tcStyle>
        <a:tcBdr>
          <a:left>
            <a:ln w="12700" cmpd="sng">
              <a:noFill/>
            </a:ln>
          </a:left>
          <a:right>
            <a:ln w="12700" cmpd="sng">
              <a:noFill/>
            </a:ln>
          </a:right>
          <a:top>
            <a:ln w="12700" cmpd="sng">
              <a:noFill/>
            </a:ln>
          </a:top>
          <a:bottom>
            <a:ln w="12700" cmpd="sng">
              <a:noFill/>
            </a:ln>
          </a:bottom>
          <a:insideH>
            <a:ln w="12700" cmpd="sng">
              <a:solidFill>
                <a:srgbClr val="949494"/>
              </a:solidFill>
            </a:ln>
          </a:insideH>
          <a:insideV>
            <a:ln w="12700" cmpd="sng">
              <a:noFill/>
            </a:ln>
          </a:insideV>
        </a:tcBdr>
        <a:fill>
          <a:solidFill>
            <a:schemeClr val="lt1">
              <a:tint val="100000"/>
            </a:schemeClr>
          </a:solidFill>
        </a:fill>
      </a:tcStyle>
    </a:wholeTbl>
    <a:band1H>
      <a:tcStyle>
        <a:tcBdr>
          <a:left>
            <a:ln w="12700" cmpd="sng">
              <a:noFill/>
            </a:ln>
          </a:left>
          <a:right>
            <a:ln w="12700" cmpd="sng">
              <a:noFill/>
            </a:ln>
          </a:right>
          <a:top>
            <a:ln w="12700" cmpd="sng">
              <a:noFill/>
            </a:ln>
          </a:top>
          <a:bottom>
            <a:ln w="12700" cmpd="sng">
              <a:noFill/>
            </a:ln>
          </a:bottom>
          <a:insideH>
            <a:ln w="12700" cmpd="sng">
              <a:noFill/>
            </a:ln>
          </a:insideH>
          <a:insideV>
            <a:ln w="12700" cmpd="sng">
              <a:noFill/>
            </a:ln>
          </a:insideV>
        </a:tcBdr>
        <a:fill>
          <a:solidFill>
            <a:srgbClr val="F0F0F0"/>
          </a:solidFill>
        </a:fill>
      </a:tcStyle>
    </a:band1H>
    <a:band2H>
      <a:tcStyle>
        <a:tcBdr>
          <a:left>
            <a:ln w="12700" cmpd="sng">
              <a:noFill/>
            </a:ln>
          </a:left>
          <a:right>
            <a:ln w="12700" cmpd="sng">
              <a:noFill/>
            </a:ln>
          </a:right>
          <a:top>
            <a:ln w="12700" cmpd="sng">
              <a:noFill/>
            </a:ln>
          </a:top>
          <a:bottom>
            <a:ln w="12700" cmpd="sng">
              <a:noFill/>
            </a:ln>
          </a:bottom>
          <a:insideH>
            <a:ln w="12700" cmpd="sng">
              <a:noFill/>
            </a:ln>
          </a:insideH>
          <a:insideV>
            <a:ln w="12700" cmpd="sng">
              <a:noFill/>
            </a:ln>
          </a:insideV>
        </a:tcBdr>
      </a:tcStyle>
    </a:band2H>
    <a:band1V>
      <a:tcStyle>
        <a:tcBdr/>
        <a:fill>
          <a:solidFill>
            <a:srgbClr val="F0F0F0"/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bg1"/>
      </a:tcTxStyle>
      <a:tcStyle>
        <a:tcBdr>
          <a:insideH>
            <a:ln w="12700" cmpd="sng">
              <a:solidFill>
                <a:srgbClr val="FFFFFF"/>
              </a:solidFill>
            </a:ln>
          </a:insideH>
        </a:tcBdr>
        <a:fill>
          <a:solidFill>
            <a:schemeClr val="accent1">
              <a:tint val="100000"/>
            </a:schemeClr>
          </a:solidFill>
        </a:fill>
      </a:tcStyle>
    </a:lastCol>
    <a:firstCol>
      <a:tcTxStyle b="on">
        <a:fontRef idx="minor">
          <a:prstClr val="black"/>
        </a:fontRef>
        <a:schemeClr val="bg1"/>
      </a:tcTxStyle>
      <a:tcStyle>
        <a:tcBdr>
          <a:insideH>
            <a:ln w="12700" cmpd="sng">
              <a:solidFill>
                <a:srgbClr val="FFFFFF"/>
              </a:solidFill>
            </a:ln>
          </a:insideH>
        </a:tcBdr>
        <a:fill>
          <a:solidFill>
            <a:schemeClr val="accent1"/>
          </a:solidFill>
        </a:fill>
      </a:tcStyle>
    </a:firstCol>
    <a:lastRow>
      <a:tcTxStyle b="on">
        <a:fontRef idx="minor">
          <a:schemeClr val="bg1"/>
        </a:fontRef>
        <a:schemeClr val="bg1"/>
      </a:tcTxStyle>
      <a:tcStyle>
        <a:tcBdr/>
        <a:fill>
          <a:solidFill>
            <a:srgbClr val="565656"/>
          </a:solidFill>
        </a:fill>
      </a:tcStyle>
    </a:lastRow>
    <a:firstRow>
      <a:tcTxStyle b="on">
        <a:fontRef idx="minor">
          <a:schemeClr val="bg1"/>
        </a:fontRef>
        <a:schemeClr val="bg1"/>
      </a:tcTxStyle>
      <a:tcStyle>
        <a:tcBdr/>
        <a:fill>
          <a:solidFill>
            <a:srgbClr val="002C77"/>
          </a:solidFill>
        </a:fill>
      </a:tcStyle>
    </a:firstRow>
  </a:tblStyle>
  <a:tblStyle styleId="{C1A551C0-2021-AC11-E31C-4D4D43000002}" styleName="MMC 2021 Brand Table 2">
    <a:wholeTbl>
      <a:tcTxStyle>
        <a:fontRef idx="minor">
          <a:schemeClr val="dk1"/>
        </a:fontRef>
        <a:schemeClr val="dk1"/>
      </a:tcTxStyle>
      <a:tcStyle>
        <a:tcBdr>
          <a:left>
            <a:ln w="12700" cmpd="sng">
              <a:noFill/>
            </a:ln>
          </a:left>
          <a:right>
            <a:ln w="12700" cmpd="sng">
              <a:noFill/>
            </a:ln>
          </a:right>
          <a:top>
            <a:ln w="12700" cmpd="sng">
              <a:noFill/>
            </a:ln>
          </a:top>
          <a:bottom>
            <a:ln w="12700" cmpd="sng">
              <a:noFill/>
            </a:ln>
          </a:bottom>
          <a:insideH>
            <a:ln w="12700" cmpd="sng">
              <a:solidFill>
                <a:srgbClr val="949494"/>
              </a:solidFill>
            </a:ln>
          </a:insideH>
          <a:insideV>
            <a:ln w="12700" cmpd="sng">
              <a:noFill/>
            </a:ln>
          </a:insideV>
        </a:tcBdr>
        <a:fill>
          <a:solidFill>
            <a:schemeClr val="lt1">
              <a:tint val="100000"/>
            </a:schemeClr>
          </a:solidFill>
        </a:fill>
      </a:tcStyle>
    </a:wholeTbl>
    <a:lastCol>
      <a:tcTxStyle b="on">
        <a:fontRef idx="minor">
          <a:prstClr val="black"/>
        </a:fontRef>
        <a:schemeClr val="dk1"/>
      </a:tcTxStyle>
      <a:tcStyle>
        <a:tcBdr/>
        <a:fill>
          <a:solidFill>
            <a:schemeClr val="lt1">
              <a:tint val="100000"/>
            </a:schemeClr>
          </a:solidFill>
        </a:fill>
      </a:tcStyle>
    </a:lastCol>
    <a:firstCol>
      <a:tcTxStyle b="on">
        <a:fontRef idx="minor">
          <a:prstClr val="black"/>
        </a:fontRef>
        <a:schemeClr val="dk1"/>
      </a:tcTxStyle>
      <a:tcStyle>
        <a:tcBdr/>
        <a:fill>
          <a:solidFill>
            <a:schemeClr val="lt1">
              <a:tint val="100000"/>
            </a:schemeClr>
          </a:solidFill>
        </a:fill>
      </a:tcStyle>
    </a:firstCol>
    <a:lastRow>
      <a:tcTxStyle>
        <a:fontRef idx="minor">
          <a:prstClr val="black"/>
        </a:fontRef>
        <a:schemeClr val="dk1"/>
      </a:tcTxStyle>
      <a:tcStyle>
        <a:tcBdr>
          <a:left>
            <a:ln w="12700" cmpd="sng">
              <a:noFill/>
            </a:ln>
          </a:left>
          <a:right>
            <a:ln w="12700" cmpd="sng">
              <a:noFill/>
            </a:ln>
          </a:right>
          <a:top>
            <a:ln w="28575" cmpd="sng">
              <a:solidFill>
                <a:srgbClr val="565656"/>
              </a:solidFill>
            </a:ln>
          </a:top>
          <a:bottom>
            <a:ln w="28575" cmpd="sng">
              <a:solidFill>
                <a:srgbClr val="565656"/>
              </a:solidFill>
            </a:ln>
          </a:bottom>
          <a:insideH>
            <a:ln w="28575" cmpd="sng">
              <a:solidFill>
                <a:srgbClr val="565656"/>
              </a:solidFill>
            </a:ln>
          </a:insideH>
          <a:insideV>
            <a:ln w="12700" cmpd="sng">
              <a:noFill/>
            </a:ln>
          </a:insideV>
        </a:tcBdr>
        <a:fill>
          <a:solidFill>
            <a:schemeClr val="lt1">
              <a:tint val="100000"/>
            </a:schemeClr>
          </a:solidFill>
        </a:fill>
      </a:tcStyle>
    </a:lastRow>
    <a:firstRow>
      <a:tcTxStyle b="on">
        <a:fontRef idx="minor">
          <a:schemeClr val="bg1"/>
        </a:fontRef>
        <a:srgbClr val="002C77"/>
      </a:tcTxStyle>
      <a:tcStyle>
        <a:tcBdr/>
        <a:fill>
          <a:solidFill>
            <a:schemeClr val="lt1">
              <a:tint val="10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69800" autoAdjust="0"/>
  </p:normalViewPr>
  <p:slideViewPr>
    <p:cSldViewPr snapToGrid="0">
      <p:cViewPr varScale="1">
        <p:scale>
          <a:sx n="79" d="100"/>
          <a:sy n="79" d="100"/>
        </p:scale>
        <p:origin x="984" y="96"/>
      </p:cViewPr>
      <p:guideLst>
        <p:guide pos="2952"/>
        <p:guide pos="2727"/>
        <p:guide pos="4704"/>
        <p:guide orient="horz" pos="1176"/>
        <p:guide pos="766"/>
        <p:guide pos="6671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5.xml"/><Relationship Id="rId21" Type="http://schemas.openxmlformats.org/officeDocument/2006/relationships/customXml" Target="../customXml/item21.xml"/><Relationship Id="rId42" Type="http://schemas.openxmlformats.org/officeDocument/2006/relationships/customXml" Target="../customXml/item42.xml"/><Relationship Id="rId63" Type="http://schemas.openxmlformats.org/officeDocument/2006/relationships/customXml" Target="../customXml/item63.xml"/><Relationship Id="rId84" Type="http://schemas.openxmlformats.org/officeDocument/2006/relationships/customXml" Target="../customXml/item84.xml"/><Relationship Id="rId16" Type="http://schemas.openxmlformats.org/officeDocument/2006/relationships/customXml" Target="../customXml/item16.xml"/><Relationship Id="rId107" Type="http://schemas.openxmlformats.org/officeDocument/2006/relationships/slide" Target="slides/slide5.xml"/><Relationship Id="rId11" Type="http://schemas.openxmlformats.org/officeDocument/2006/relationships/customXml" Target="../customXml/item11.xml"/><Relationship Id="rId32" Type="http://schemas.openxmlformats.org/officeDocument/2006/relationships/customXml" Target="../customXml/item32.xml"/><Relationship Id="rId37" Type="http://schemas.openxmlformats.org/officeDocument/2006/relationships/customXml" Target="../customXml/item37.xml"/><Relationship Id="rId53" Type="http://schemas.openxmlformats.org/officeDocument/2006/relationships/customXml" Target="../customXml/item53.xml"/><Relationship Id="rId58" Type="http://schemas.openxmlformats.org/officeDocument/2006/relationships/customXml" Target="../customXml/item58.xml"/><Relationship Id="rId74" Type="http://schemas.openxmlformats.org/officeDocument/2006/relationships/customXml" Target="../customXml/item74.xml"/><Relationship Id="rId79" Type="http://schemas.openxmlformats.org/officeDocument/2006/relationships/customXml" Target="../customXml/item79.xml"/><Relationship Id="rId102" Type="http://schemas.openxmlformats.org/officeDocument/2006/relationships/slideMaster" Target="slideMasters/slideMaster2.xml"/><Relationship Id="rId123" Type="http://schemas.openxmlformats.org/officeDocument/2006/relationships/slide" Target="slides/slide21.xml"/><Relationship Id="rId128" Type="http://schemas.openxmlformats.org/officeDocument/2006/relationships/handoutMaster" Target="handoutMasters/handoutMaster1.xml"/><Relationship Id="rId5" Type="http://schemas.openxmlformats.org/officeDocument/2006/relationships/customXml" Target="../customXml/item5.xml"/><Relationship Id="rId90" Type="http://schemas.openxmlformats.org/officeDocument/2006/relationships/customXml" Target="../customXml/item90.xml"/><Relationship Id="rId95" Type="http://schemas.openxmlformats.org/officeDocument/2006/relationships/customXml" Target="../customXml/item95.xml"/><Relationship Id="rId22" Type="http://schemas.openxmlformats.org/officeDocument/2006/relationships/customXml" Target="../customXml/item22.xml"/><Relationship Id="rId27" Type="http://schemas.openxmlformats.org/officeDocument/2006/relationships/customXml" Target="../customXml/item27.xml"/><Relationship Id="rId43" Type="http://schemas.openxmlformats.org/officeDocument/2006/relationships/customXml" Target="../customXml/item43.xml"/><Relationship Id="rId48" Type="http://schemas.openxmlformats.org/officeDocument/2006/relationships/customXml" Target="../customXml/item48.xml"/><Relationship Id="rId64" Type="http://schemas.openxmlformats.org/officeDocument/2006/relationships/customXml" Target="../customXml/item64.xml"/><Relationship Id="rId69" Type="http://schemas.openxmlformats.org/officeDocument/2006/relationships/customXml" Target="../customXml/item69.xml"/><Relationship Id="rId113" Type="http://schemas.openxmlformats.org/officeDocument/2006/relationships/slide" Target="slides/slide11.xml"/><Relationship Id="rId118" Type="http://schemas.openxmlformats.org/officeDocument/2006/relationships/slide" Target="slides/slide16.xml"/><Relationship Id="rId134" Type="http://schemas.openxmlformats.org/officeDocument/2006/relationships/tableStyles" Target="tableStyles.xml"/><Relationship Id="rId80" Type="http://schemas.openxmlformats.org/officeDocument/2006/relationships/customXml" Target="../customXml/item80.xml"/><Relationship Id="rId85" Type="http://schemas.openxmlformats.org/officeDocument/2006/relationships/customXml" Target="../customXml/item85.xml"/><Relationship Id="rId12" Type="http://schemas.openxmlformats.org/officeDocument/2006/relationships/customXml" Target="../customXml/item12.xml"/><Relationship Id="rId17" Type="http://schemas.openxmlformats.org/officeDocument/2006/relationships/customXml" Target="../customXml/item17.xml"/><Relationship Id="rId33" Type="http://schemas.openxmlformats.org/officeDocument/2006/relationships/customXml" Target="../customXml/item33.xml"/><Relationship Id="rId38" Type="http://schemas.openxmlformats.org/officeDocument/2006/relationships/customXml" Target="../customXml/item38.xml"/><Relationship Id="rId59" Type="http://schemas.openxmlformats.org/officeDocument/2006/relationships/customXml" Target="../customXml/item59.xml"/><Relationship Id="rId103" Type="http://schemas.openxmlformats.org/officeDocument/2006/relationships/slide" Target="slides/slide1.xml"/><Relationship Id="rId108" Type="http://schemas.openxmlformats.org/officeDocument/2006/relationships/slide" Target="slides/slide6.xml"/><Relationship Id="rId124" Type="http://schemas.openxmlformats.org/officeDocument/2006/relationships/slide" Target="slides/slide22.xml"/><Relationship Id="rId129" Type="http://schemas.openxmlformats.org/officeDocument/2006/relationships/tags" Target="tags/tag1.xml"/><Relationship Id="rId54" Type="http://schemas.openxmlformats.org/officeDocument/2006/relationships/customXml" Target="../customXml/item54.xml"/><Relationship Id="rId70" Type="http://schemas.openxmlformats.org/officeDocument/2006/relationships/customXml" Target="../customXml/item70.xml"/><Relationship Id="rId75" Type="http://schemas.openxmlformats.org/officeDocument/2006/relationships/customXml" Target="../customXml/item75.xml"/><Relationship Id="rId91" Type="http://schemas.openxmlformats.org/officeDocument/2006/relationships/customXml" Target="../customXml/item91.xml"/><Relationship Id="rId96" Type="http://schemas.openxmlformats.org/officeDocument/2006/relationships/customXml" Target="../customXml/item96.xml"/><Relationship Id="rId1" Type="http://schemas.openxmlformats.org/officeDocument/2006/relationships/customXml" Target="../customXml/item1.xml"/><Relationship Id="rId6" Type="http://schemas.openxmlformats.org/officeDocument/2006/relationships/customXml" Target="../customXml/item6.xml"/><Relationship Id="rId23" Type="http://schemas.openxmlformats.org/officeDocument/2006/relationships/customXml" Target="../customXml/item23.xml"/><Relationship Id="rId28" Type="http://schemas.openxmlformats.org/officeDocument/2006/relationships/customXml" Target="../customXml/item28.xml"/><Relationship Id="rId49" Type="http://schemas.openxmlformats.org/officeDocument/2006/relationships/customXml" Target="../customXml/item49.xml"/><Relationship Id="rId114" Type="http://schemas.openxmlformats.org/officeDocument/2006/relationships/slide" Target="slides/slide12.xml"/><Relationship Id="rId119" Type="http://schemas.openxmlformats.org/officeDocument/2006/relationships/slide" Target="slides/slide17.xml"/><Relationship Id="rId44" Type="http://schemas.openxmlformats.org/officeDocument/2006/relationships/customXml" Target="../customXml/item44.xml"/><Relationship Id="rId60" Type="http://schemas.openxmlformats.org/officeDocument/2006/relationships/customXml" Target="../customXml/item60.xml"/><Relationship Id="rId65" Type="http://schemas.openxmlformats.org/officeDocument/2006/relationships/customXml" Target="../customXml/item65.xml"/><Relationship Id="rId81" Type="http://schemas.openxmlformats.org/officeDocument/2006/relationships/customXml" Target="../customXml/item81.xml"/><Relationship Id="rId86" Type="http://schemas.openxmlformats.org/officeDocument/2006/relationships/customXml" Target="../customXml/item86.xml"/><Relationship Id="rId130" Type="http://schemas.openxmlformats.org/officeDocument/2006/relationships/commentAuthors" Target="commentAuthors.xml"/><Relationship Id="rId135" Type="http://schemas.microsoft.com/office/2016/11/relationships/changesInfo" Target="changesInfos/changesInfo1.xml"/><Relationship Id="rId13" Type="http://schemas.openxmlformats.org/officeDocument/2006/relationships/customXml" Target="../customXml/item13.xml"/><Relationship Id="rId18" Type="http://schemas.openxmlformats.org/officeDocument/2006/relationships/customXml" Target="../customXml/item18.xml"/><Relationship Id="rId39" Type="http://schemas.openxmlformats.org/officeDocument/2006/relationships/customXml" Target="../customXml/item39.xml"/><Relationship Id="rId109" Type="http://schemas.openxmlformats.org/officeDocument/2006/relationships/slide" Target="slides/slide7.xml"/><Relationship Id="rId34" Type="http://schemas.openxmlformats.org/officeDocument/2006/relationships/customXml" Target="../customXml/item34.xml"/><Relationship Id="rId50" Type="http://schemas.openxmlformats.org/officeDocument/2006/relationships/customXml" Target="../customXml/item50.xml"/><Relationship Id="rId55" Type="http://schemas.openxmlformats.org/officeDocument/2006/relationships/customXml" Target="../customXml/item55.xml"/><Relationship Id="rId76" Type="http://schemas.openxmlformats.org/officeDocument/2006/relationships/customXml" Target="../customXml/item76.xml"/><Relationship Id="rId97" Type="http://schemas.openxmlformats.org/officeDocument/2006/relationships/customXml" Target="../customXml/item97.xml"/><Relationship Id="rId104" Type="http://schemas.openxmlformats.org/officeDocument/2006/relationships/slide" Target="slides/slide2.xml"/><Relationship Id="rId120" Type="http://schemas.openxmlformats.org/officeDocument/2006/relationships/slide" Target="slides/slide18.xml"/><Relationship Id="rId125" Type="http://schemas.openxmlformats.org/officeDocument/2006/relationships/slide" Target="slides/slide23.xml"/><Relationship Id="rId7" Type="http://schemas.openxmlformats.org/officeDocument/2006/relationships/customXml" Target="../customXml/item7.xml"/><Relationship Id="rId71" Type="http://schemas.openxmlformats.org/officeDocument/2006/relationships/customXml" Target="../customXml/item71.xml"/><Relationship Id="rId92" Type="http://schemas.openxmlformats.org/officeDocument/2006/relationships/customXml" Target="../customXml/item92.xml"/><Relationship Id="rId2" Type="http://schemas.openxmlformats.org/officeDocument/2006/relationships/customXml" Target="../customXml/item2.xml"/><Relationship Id="rId29" Type="http://schemas.openxmlformats.org/officeDocument/2006/relationships/customXml" Target="../customXml/item29.xml"/><Relationship Id="rId24" Type="http://schemas.openxmlformats.org/officeDocument/2006/relationships/customXml" Target="../customXml/item24.xml"/><Relationship Id="rId40" Type="http://schemas.openxmlformats.org/officeDocument/2006/relationships/customXml" Target="../customXml/item40.xml"/><Relationship Id="rId45" Type="http://schemas.openxmlformats.org/officeDocument/2006/relationships/customXml" Target="../customXml/item45.xml"/><Relationship Id="rId66" Type="http://schemas.openxmlformats.org/officeDocument/2006/relationships/customXml" Target="../customXml/item66.xml"/><Relationship Id="rId87" Type="http://schemas.openxmlformats.org/officeDocument/2006/relationships/customXml" Target="../customXml/item87.xml"/><Relationship Id="rId110" Type="http://schemas.openxmlformats.org/officeDocument/2006/relationships/slide" Target="slides/slide8.xml"/><Relationship Id="rId115" Type="http://schemas.openxmlformats.org/officeDocument/2006/relationships/slide" Target="slides/slide13.xml"/><Relationship Id="rId131" Type="http://schemas.openxmlformats.org/officeDocument/2006/relationships/presProps" Target="presProps.xml"/><Relationship Id="rId136" Type="http://schemas.microsoft.com/office/2015/10/relationships/revisionInfo" Target="revisionInfo.xml"/><Relationship Id="rId61" Type="http://schemas.openxmlformats.org/officeDocument/2006/relationships/customXml" Target="../customXml/item61.xml"/><Relationship Id="rId82" Type="http://schemas.openxmlformats.org/officeDocument/2006/relationships/customXml" Target="../customXml/item82.xml"/><Relationship Id="rId19" Type="http://schemas.openxmlformats.org/officeDocument/2006/relationships/customXml" Target="../customXml/item19.xml"/><Relationship Id="rId14" Type="http://schemas.openxmlformats.org/officeDocument/2006/relationships/customXml" Target="../customXml/item14.xml"/><Relationship Id="rId30" Type="http://schemas.openxmlformats.org/officeDocument/2006/relationships/customXml" Target="../customXml/item30.xml"/><Relationship Id="rId35" Type="http://schemas.openxmlformats.org/officeDocument/2006/relationships/customXml" Target="../customXml/item35.xml"/><Relationship Id="rId56" Type="http://schemas.openxmlformats.org/officeDocument/2006/relationships/customXml" Target="../customXml/item56.xml"/><Relationship Id="rId77" Type="http://schemas.openxmlformats.org/officeDocument/2006/relationships/customXml" Target="../customXml/item77.xml"/><Relationship Id="rId100" Type="http://schemas.openxmlformats.org/officeDocument/2006/relationships/customXml" Target="../customXml/item100.xml"/><Relationship Id="rId105" Type="http://schemas.openxmlformats.org/officeDocument/2006/relationships/slide" Target="slides/slide3.xml"/><Relationship Id="rId126" Type="http://schemas.openxmlformats.org/officeDocument/2006/relationships/slide" Target="slides/slide24.xml"/><Relationship Id="rId8" Type="http://schemas.openxmlformats.org/officeDocument/2006/relationships/customXml" Target="../customXml/item8.xml"/><Relationship Id="rId51" Type="http://schemas.openxmlformats.org/officeDocument/2006/relationships/customXml" Target="../customXml/item51.xml"/><Relationship Id="rId72" Type="http://schemas.openxmlformats.org/officeDocument/2006/relationships/customXml" Target="../customXml/item72.xml"/><Relationship Id="rId93" Type="http://schemas.openxmlformats.org/officeDocument/2006/relationships/customXml" Target="../customXml/item93.xml"/><Relationship Id="rId98" Type="http://schemas.openxmlformats.org/officeDocument/2006/relationships/customXml" Target="../customXml/item98.xml"/><Relationship Id="rId121" Type="http://schemas.openxmlformats.org/officeDocument/2006/relationships/slide" Target="slides/slide19.xml"/><Relationship Id="rId3" Type="http://schemas.openxmlformats.org/officeDocument/2006/relationships/customXml" Target="../customXml/item3.xml"/><Relationship Id="rId25" Type="http://schemas.openxmlformats.org/officeDocument/2006/relationships/customXml" Target="../customXml/item25.xml"/><Relationship Id="rId46" Type="http://schemas.openxmlformats.org/officeDocument/2006/relationships/customXml" Target="../customXml/item46.xml"/><Relationship Id="rId67" Type="http://schemas.openxmlformats.org/officeDocument/2006/relationships/customXml" Target="../customXml/item67.xml"/><Relationship Id="rId116" Type="http://schemas.openxmlformats.org/officeDocument/2006/relationships/slide" Target="slides/slide14.xml"/><Relationship Id="rId137" Type="http://schemas.microsoft.com/office/2018/10/relationships/authors" Target="authors.xml"/><Relationship Id="rId20" Type="http://schemas.openxmlformats.org/officeDocument/2006/relationships/customXml" Target="../customXml/item20.xml"/><Relationship Id="rId41" Type="http://schemas.openxmlformats.org/officeDocument/2006/relationships/customXml" Target="../customXml/item41.xml"/><Relationship Id="rId62" Type="http://schemas.openxmlformats.org/officeDocument/2006/relationships/customXml" Target="../customXml/item62.xml"/><Relationship Id="rId83" Type="http://schemas.openxmlformats.org/officeDocument/2006/relationships/customXml" Target="../customXml/item83.xml"/><Relationship Id="rId88" Type="http://schemas.openxmlformats.org/officeDocument/2006/relationships/customXml" Target="../customXml/item88.xml"/><Relationship Id="rId111" Type="http://schemas.openxmlformats.org/officeDocument/2006/relationships/slide" Target="slides/slide9.xml"/><Relationship Id="rId132" Type="http://schemas.openxmlformats.org/officeDocument/2006/relationships/viewProps" Target="viewProps.xml"/><Relationship Id="rId15" Type="http://schemas.openxmlformats.org/officeDocument/2006/relationships/customXml" Target="../customXml/item15.xml"/><Relationship Id="rId36" Type="http://schemas.openxmlformats.org/officeDocument/2006/relationships/customXml" Target="../customXml/item36.xml"/><Relationship Id="rId57" Type="http://schemas.openxmlformats.org/officeDocument/2006/relationships/customXml" Target="../customXml/item57.xml"/><Relationship Id="rId106" Type="http://schemas.openxmlformats.org/officeDocument/2006/relationships/slide" Target="slides/slide4.xml"/><Relationship Id="rId127" Type="http://schemas.openxmlformats.org/officeDocument/2006/relationships/notesMaster" Target="notesMasters/notesMaster1.xml"/><Relationship Id="rId10" Type="http://schemas.openxmlformats.org/officeDocument/2006/relationships/customXml" Target="../customXml/item10.xml"/><Relationship Id="rId31" Type="http://schemas.openxmlformats.org/officeDocument/2006/relationships/customXml" Target="../customXml/item31.xml"/><Relationship Id="rId52" Type="http://schemas.openxmlformats.org/officeDocument/2006/relationships/customXml" Target="../customXml/item52.xml"/><Relationship Id="rId73" Type="http://schemas.openxmlformats.org/officeDocument/2006/relationships/customXml" Target="../customXml/item73.xml"/><Relationship Id="rId78" Type="http://schemas.openxmlformats.org/officeDocument/2006/relationships/customXml" Target="../customXml/item78.xml"/><Relationship Id="rId94" Type="http://schemas.openxmlformats.org/officeDocument/2006/relationships/customXml" Target="../customXml/item94.xml"/><Relationship Id="rId99" Type="http://schemas.openxmlformats.org/officeDocument/2006/relationships/customXml" Target="../customXml/item99.xml"/><Relationship Id="rId101" Type="http://schemas.openxmlformats.org/officeDocument/2006/relationships/slideMaster" Target="slideMasters/slideMaster1.xml"/><Relationship Id="rId122" Type="http://schemas.openxmlformats.org/officeDocument/2006/relationships/slide" Target="slides/slide20.xml"/><Relationship Id="rId4" Type="http://schemas.openxmlformats.org/officeDocument/2006/relationships/customXml" Target="../customXml/item4.xml"/><Relationship Id="rId9" Type="http://schemas.openxmlformats.org/officeDocument/2006/relationships/customXml" Target="../customXml/item9.xml"/><Relationship Id="rId26" Type="http://schemas.openxmlformats.org/officeDocument/2006/relationships/customXml" Target="../customXml/item26.xml"/><Relationship Id="rId47" Type="http://schemas.openxmlformats.org/officeDocument/2006/relationships/customXml" Target="../customXml/item47.xml"/><Relationship Id="rId68" Type="http://schemas.openxmlformats.org/officeDocument/2006/relationships/customXml" Target="../customXml/item68.xml"/><Relationship Id="rId89" Type="http://schemas.openxmlformats.org/officeDocument/2006/relationships/customXml" Target="../customXml/item89.xml"/><Relationship Id="rId112" Type="http://schemas.openxmlformats.org/officeDocument/2006/relationships/slide" Target="slides/slide10.xml"/><Relationship Id="rId133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loch-Nyszko, Agata" userId="42f1f462-f024-4bd7-969c-b492e1c40fed" providerId="ADAL" clId="{21606B4E-AE9C-4D6F-81D2-B273D99A4D77}"/>
    <pc:docChg chg="modSld">
      <pc:chgData name="Kloch-Nyszko, Agata" userId="42f1f462-f024-4bd7-969c-b492e1c40fed" providerId="ADAL" clId="{21606B4E-AE9C-4D6F-81D2-B273D99A4D77}" dt="2024-03-05T12:35:57.950" v="26"/>
      <pc:docMkLst>
        <pc:docMk/>
      </pc:docMkLst>
      <pc:sldChg chg="delCm">
        <pc:chgData name="Kloch-Nyszko, Agata" userId="42f1f462-f024-4bd7-969c-b492e1c40fed" providerId="ADAL" clId="{21606B4E-AE9C-4D6F-81D2-B273D99A4D77}" dt="2024-03-05T12:35:57.950" v="26"/>
        <pc:sldMkLst>
          <pc:docMk/>
          <pc:sldMk cId="1964833220" sldId="259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Kloch-Nyszko, Agata" userId="42f1f462-f024-4bd7-969c-b492e1c40fed" providerId="ADAL" clId="{21606B4E-AE9C-4D6F-81D2-B273D99A4D77}" dt="2024-03-05T12:35:57.950" v="26"/>
              <pc2:cmMkLst xmlns:pc2="http://schemas.microsoft.com/office/powerpoint/2019/9/main/command">
                <pc:docMk/>
                <pc:sldMk cId="1964833220" sldId="259"/>
                <pc2:cmMk id="{513ED79C-7019-4065-8EB7-D0923BCDFDA8}"/>
              </pc2:cmMkLst>
            </pc226:cmChg>
          </p:ext>
        </pc:extLst>
      </pc:sldChg>
      <pc:sldChg chg="modNotesTx">
        <pc:chgData name="Kloch-Nyszko, Agata" userId="42f1f462-f024-4bd7-969c-b492e1c40fed" providerId="ADAL" clId="{21606B4E-AE9C-4D6F-81D2-B273D99A4D77}" dt="2024-03-05T12:35:51.622" v="25" actId="20577"/>
        <pc:sldMkLst>
          <pc:docMk/>
          <pc:sldMk cId="514638469" sldId="281"/>
        </pc:sldMkLst>
      </pc:sldChg>
      <pc:sldChg chg="delCm modNotesTx">
        <pc:chgData name="Kloch-Nyszko, Agata" userId="42f1f462-f024-4bd7-969c-b492e1c40fed" providerId="ADAL" clId="{21606B4E-AE9C-4D6F-81D2-B273D99A4D77}" dt="2024-03-05T12:34:59.674" v="4"/>
        <pc:sldMkLst>
          <pc:docMk/>
          <pc:sldMk cId="3187799381" sldId="291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Kloch-Nyszko, Agata" userId="42f1f462-f024-4bd7-969c-b492e1c40fed" providerId="ADAL" clId="{21606B4E-AE9C-4D6F-81D2-B273D99A4D77}" dt="2024-03-05T12:34:59.674" v="4"/>
              <pc2:cmMkLst xmlns:pc2="http://schemas.microsoft.com/office/powerpoint/2019/9/main/command">
                <pc:docMk/>
                <pc:sldMk cId="3187799381" sldId="291"/>
                <pc2:cmMk id="{F35370BF-C206-47EB-84DB-2E7B8895CB23}"/>
              </pc2:cmMkLst>
            </pc226:cmChg>
          </p:ext>
        </pc:extLst>
      </pc:sldChg>
      <pc:sldChg chg="modNotesTx">
        <pc:chgData name="Kloch-Nyszko, Agata" userId="42f1f462-f024-4bd7-969c-b492e1c40fed" providerId="ADAL" clId="{21606B4E-AE9C-4D6F-81D2-B273D99A4D77}" dt="2024-03-05T12:34:54.409" v="2" actId="20577"/>
        <pc:sldMkLst>
          <pc:docMk/>
          <pc:sldMk cId="1521396100" sldId="295"/>
        </pc:sldMkLst>
      </pc:sldChg>
      <pc:sldChg chg="modNotesTx">
        <pc:chgData name="Kloch-Nyszko, Agata" userId="42f1f462-f024-4bd7-969c-b492e1c40fed" providerId="ADAL" clId="{21606B4E-AE9C-4D6F-81D2-B273D99A4D77}" dt="2024-03-05T12:35:13.315" v="10" actId="20577"/>
        <pc:sldMkLst>
          <pc:docMk/>
          <pc:sldMk cId="3683169664" sldId="296"/>
        </pc:sldMkLst>
      </pc:sldChg>
      <pc:sldChg chg="modNotesTx">
        <pc:chgData name="Kloch-Nyszko, Agata" userId="42f1f462-f024-4bd7-969c-b492e1c40fed" providerId="ADAL" clId="{21606B4E-AE9C-4D6F-81D2-B273D99A4D77}" dt="2024-03-05T12:35:21.590" v="13" actId="20577"/>
        <pc:sldMkLst>
          <pc:docMk/>
          <pc:sldMk cId="827541140" sldId="301"/>
        </pc:sldMkLst>
      </pc:sldChg>
      <pc:sldChg chg="modNotesTx">
        <pc:chgData name="Kloch-Nyszko, Agata" userId="42f1f462-f024-4bd7-969c-b492e1c40fed" providerId="ADAL" clId="{21606B4E-AE9C-4D6F-81D2-B273D99A4D77}" dt="2024-03-05T12:35:26.840" v="15" actId="20577"/>
        <pc:sldMkLst>
          <pc:docMk/>
          <pc:sldMk cId="2649094174" sldId="304"/>
        </pc:sldMkLst>
      </pc:sldChg>
      <pc:sldChg chg="modNotesTx">
        <pc:chgData name="Kloch-Nyszko, Agata" userId="42f1f462-f024-4bd7-969c-b492e1c40fed" providerId="ADAL" clId="{21606B4E-AE9C-4D6F-81D2-B273D99A4D77}" dt="2024-03-05T12:35:19.002" v="12" actId="20577"/>
        <pc:sldMkLst>
          <pc:docMk/>
          <pc:sldMk cId="357938665" sldId="311"/>
        </pc:sldMkLst>
      </pc:sldChg>
      <pc:sldChg chg="modNotesTx">
        <pc:chgData name="Kloch-Nyszko, Agata" userId="42f1f462-f024-4bd7-969c-b492e1c40fed" providerId="ADAL" clId="{21606B4E-AE9C-4D6F-81D2-B273D99A4D77}" dt="2024-03-05T12:35:24.078" v="14" actId="20577"/>
        <pc:sldMkLst>
          <pc:docMk/>
          <pc:sldMk cId="284124246" sldId="313"/>
        </pc:sldMkLst>
      </pc:sldChg>
      <pc:sldChg chg="modNotesTx">
        <pc:chgData name="Kloch-Nyszko, Agata" userId="42f1f462-f024-4bd7-969c-b492e1c40fed" providerId="ADAL" clId="{21606B4E-AE9C-4D6F-81D2-B273D99A4D77}" dt="2024-03-05T12:35:16.205" v="11" actId="20577"/>
        <pc:sldMkLst>
          <pc:docMk/>
          <pc:sldMk cId="3297545800" sldId="315"/>
        </pc:sldMkLst>
      </pc:sldChg>
      <pc:sldChg chg="modNotesTx">
        <pc:chgData name="Kloch-Nyszko, Agata" userId="42f1f462-f024-4bd7-969c-b492e1c40fed" providerId="ADAL" clId="{21606B4E-AE9C-4D6F-81D2-B273D99A4D77}" dt="2024-03-05T12:35:09.265" v="8" actId="20577"/>
        <pc:sldMkLst>
          <pc:docMk/>
          <pc:sldMk cId="2041765442" sldId="1090"/>
        </pc:sldMkLst>
      </pc:sldChg>
      <pc:sldChg chg="modNotesTx">
        <pc:chgData name="Kloch-Nyszko, Agata" userId="42f1f462-f024-4bd7-969c-b492e1c40fed" providerId="ADAL" clId="{21606B4E-AE9C-4D6F-81D2-B273D99A4D77}" dt="2024-03-05T12:35:31.531" v="17" actId="20577"/>
        <pc:sldMkLst>
          <pc:docMk/>
          <pc:sldMk cId="3907573895" sldId="1091"/>
        </pc:sldMkLst>
      </pc:sldChg>
      <pc:sldChg chg="modNotesTx">
        <pc:chgData name="Kloch-Nyszko, Agata" userId="42f1f462-f024-4bd7-969c-b492e1c40fed" providerId="ADAL" clId="{21606B4E-AE9C-4D6F-81D2-B273D99A4D77}" dt="2024-03-05T12:35:11.014" v="9" actId="20577"/>
        <pc:sldMkLst>
          <pc:docMk/>
          <pc:sldMk cId="3526150837" sldId="1098"/>
        </pc:sldMkLst>
      </pc:sldChg>
      <pc:sldChg chg="modNotesTx">
        <pc:chgData name="Kloch-Nyszko, Agata" userId="42f1f462-f024-4bd7-969c-b492e1c40fed" providerId="ADAL" clId="{21606B4E-AE9C-4D6F-81D2-B273D99A4D77}" dt="2024-03-05T12:35:33.322" v="18" actId="20577"/>
        <pc:sldMkLst>
          <pc:docMk/>
          <pc:sldMk cId="3560631242" sldId="1103"/>
        </pc:sldMkLst>
      </pc:sldChg>
      <pc:sldChg chg="modNotesTx">
        <pc:chgData name="Kloch-Nyszko, Agata" userId="42f1f462-f024-4bd7-969c-b492e1c40fed" providerId="ADAL" clId="{21606B4E-AE9C-4D6F-81D2-B273D99A4D77}" dt="2024-03-05T12:35:35.993" v="19" actId="20577"/>
        <pc:sldMkLst>
          <pc:docMk/>
          <pc:sldMk cId="1910683944" sldId="1104"/>
        </pc:sldMkLst>
      </pc:sldChg>
      <pc:sldChg chg="modNotesTx">
        <pc:chgData name="Kloch-Nyszko, Agata" userId="42f1f462-f024-4bd7-969c-b492e1c40fed" providerId="ADAL" clId="{21606B4E-AE9C-4D6F-81D2-B273D99A4D77}" dt="2024-03-05T12:35:38.014" v="20" actId="20577"/>
        <pc:sldMkLst>
          <pc:docMk/>
          <pc:sldMk cId="871705868" sldId="1105"/>
        </pc:sldMkLst>
      </pc:sldChg>
      <pc:sldChg chg="modNotesTx">
        <pc:chgData name="Kloch-Nyszko, Agata" userId="42f1f462-f024-4bd7-969c-b492e1c40fed" providerId="ADAL" clId="{21606B4E-AE9C-4D6F-81D2-B273D99A4D77}" dt="2024-03-05T12:35:39.971" v="21" actId="20577"/>
        <pc:sldMkLst>
          <pc:docMk/>
          <pc:sldMk cId="390743766" sldId="1106"/>
        </pc:sldMkLst>
      </pc:sldChg>
      <pc:sldChg chg="modNotesTx">
        <pc:chgData name="Kloch-Nyszko, Agata" userId="42f1f462-f024-4bd7-969c-b492e1c40fed" providerId="ADAL" clId="{21606B4E-AE9C-4D6F-81D2-B273D99A4D77}" dt="2024-03-05T12:35:43.089" v="22" actId="20577"/>
        <pc:sldMkLst>
          <pc:docMk/>
          <pc:sldMk cId="192674910" sldId="1107"/>
        </pc:sldMkLst>
      </pc:sldChg>
      <pc:sldChg chg="delCm modNotesTx">
        <pc:chgData name="Kloch-Nyszko, Agata" userId="42f1f462-f024-4bd7-969c-b492e1c40fed" providerId="ADAL" clId="{21606B4E-AE9C-4D6F-81D2-B273D99A4D77}" dt="2024-03-05T12:34:50.339" v="1"/>
        <pc:sldMkLst>
          <pc:docMk/>
          <pc:sldMk cId="1276359422" sldId="1108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Kloch-Nyszko, Agata" userId="42f1f462-f024-4bd7-969c-b492e1c40fed" providerId="ADAL" clId="{21606B4E-AE9C-4D6F-81D2-B273D99A4D77}" dt="2024-03-05T12:34:50.339" v="1"/>
              <pc2:cmMkLst xmlns:pc2="http://schemas.microsoft.com/office/powerpoint/2019/9/main/command">
                <pc:docMk/>
                <pc:sldMk cId="1276359422" sldId="1108"/>
                <pc2:cmMk id="{B8C900D4-8E4C-482C-88F5-B00B4795860A}"/>
              </pc2:cmMkLst>
            </pc226:cmChg>
          </p:ext>
        </pc:extLst>
      </pc:sldChg>
      <pc:sldChg chg="modNotesTx">
        <pc:chgData name="Kloch-Nyszko, Agata" userId="42f1f462-f024-4bd7-969c-b492e1c40fed" providerId="ADAL" clId="{21606B4E-AE9C-4D6F-81D2-B273D99A4D77}" dt="2024-03-05T12:35:29.600" v="16" actId="20577"/>
        <pc:sldMkLst>
          <pc:docMk/>
          <pc:sldMk cId="3420501466" sldId="1120"/>
        </pc:sldMkLst>
      </pc:sldChg>
      <pc:sldChg chg="modNotesTx">
        <pc:chgData name="Kloch-Nyszko, Agata" userId="42f1f462-f024-4bd7-969c-b492e1c40fed" providerId="ADAL" clId="{21606B4E-AE9C-4D6F-81D2-B273D99A4D77}" dt="2024-03-05T12:35:46.041" v="23" actId="20577"/>
        <pc:sldMkLst>
          <pc:docMk/>
          <pc:sldMk cId="1868148104" sldId="1121"/>
        </pc:sldMkLst>
      </pc:sldChg>
      <pc:sldChg chg="modNotesTx">
        <pc:chgData name="Kloch-Nyszko, Agata" userId="42f1f462-f024-4bd7-969c-b492e1c40fed" providerId="ADAL" clId="{21606B4E-AE9C-4D6F-81D2-B273D99A4D77}" dt="2024-03-05T12:35:49.050" v="24" actId="20577"/>
        <pc:sldMkLst>
          <pc:docMk/>
          <pc:sldMk cId="2463792570" sldId="1123"/>
        </pc:sldMkLst>
      </pc:sldChg>
      <pc:sldChg chg="delCm modNotesTx">
        <pc:chgData name="Kloch-Nyszko, Agata" userId="42f1f462-f024-4bd7-969c-b492e1c40fed" providerId="ADAL" clId="{21606B4E-AE9C-4D6F-81D2-B273D99A4D77}" dt="2024-03-05T12:35:07.021" v="7"/>
        <pc:sldMkLst>
          <pc:docMk/>
          <pc:sldMk cId="2524666718" sldId="1124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Kloch-Nyszko, Agata" userId="42f1f462-f024-4bd7-969c-b492e1c40fed" providerId="ADAL" clId="{21606B4E-AE9C-4D6F-81D2-B273D99A4D77}" dt="2024-03-05T12:35:07.021" v="7"/>
              <pc2:cmMkLst xmlns:pc2="http://schemas.microsoft.com/office/powerpoint/2019/9/main/command">
                <pc:docMk/>
                <pc:sldMk cId="2524666718" sldId="1124"/>
                <pc2:cmMk id="{764DCBD6-7F02-4632-A9CE-A86C49DFEBBD}"/>
              </pc2:cmMkLst>
            </pc226:cmChg>
          </p:ext>
        </pc:extLst>
      </pc:sldChg>
      <pc:sldChg chg="modNotesTx">
        <pc:chgData name="Kloch-Nyszko, Agata" userId="42f1f462-f024-4bd7-969c-b492e1c40fed" providerId="ADAL" clId="{21606B4E-AE9C-4D6F-81D2-B273D99A4D77}" dt="2024-03-05T12:35:02.157" v="5" actId="20577"/>
        <pc:sldMkLst>
          <pc:docMk/>
          <pc:sldMk cId="1172773805" sldId="1125"/>
        </pc:sldMkLst>
      </pc:sldChg>
    </pc:docChg>
  </pc:docChgLst>
  <pc:docChgLst>
    <pc:chgData name="Gorzelanna, Weronika" userId="31ea1743-4982-4bf8-9c3b-105f9105b13a" providerId="ADAL" clId="{331752B1-761A-47F2-816B-5EC685106E56}"/>
    <pc:docChg chg="addSld delSld modSld">
      <pc:chgData name="Gorzelanna, Weronika" userId="31ea1743-4982-4bf8-9c3b-105f9105b13a" providerId="ADAL" clId="{331752B1-761A-47F2-816B-5EC685106E56}" dt="2024-03-05T13:39:46.581" v="2" actId="47"/>
      <pc:docMkLst>
        <pc:docMk/>
      </pc:docMkLst>
      <pc:sldChg chg="del">
        <pc:chgData name="Gorzelanna, Weronika" userId="31ea1743-4982-4bf8-9c3b-105f9105b13a" providerId="ADAL" clId="{331752B1-761A-47F2-816B-5EC685106E56}" dt="2024-03-05T13:39:46.581" v="2" actId="47"/>
        <pc:sldMkLst>
          <pc:docMk/>
          <pc:sldMk cId="3526150837" sldId="1098"/>
        </pc:sldMkLst>
      </pc:sldChg>
      <pc:sldChg chg="add del setBg">
        <pc:chgData name="Gorzelanna, Weronika" userId="31ea1743-4982-4bf8-9c3b-105f9105b13a" providerId="ADAL" clId="{331752B1-761A-47F2-816B-5EC685106E56}" dt="2024-03-05T13:39:13.997" v="1"/>
        <pc:sldMkLst>
          <pc:docMk/>
          <pc:sldMk cId="1646382560" sldId="1126"/>
        </pc:sldMkLst>
      </pc:sldChg>
    </pc:docChg>
  </pc:docChgLst>
  <pc:docChgLst>
    <pc:chgData name="Slupczynska, Aleksandra" userId="0db37a21-3233-4ab5-b12a-59639874ac4b" providerId="ADAL" clId="{A0879026-1AF7-4402-B67B-57A36E0995F7}"/>
    <pc:docChg chg="undo custSel delSld modSld sldOrd modMainMaster">
      <pc:chgData name="Slupczynska, Aleksandra" userId="0db37a21-3233-4ab5-b12a-59639874ac4b" providerId="ADAL" clId="{A0879026-1AF7-4402-B67B-57A36E0995F7}" dt="2024-03-05T10:17:53.819" v="51" actId="478"/>
      <pc:docMkLst>
        <pc:docMk/>
      </pc:docMkLst>
      <pc:sldChg chg="delSp modSp mod ord">
        <pc:chgData name="Slupczynska, Aleksandra" userId="0db37a21-3233-4ab5-b12a-59639874ac4b" providerId="ADAL" clId="{A0879026-1AF7-4402-B67B-57A36E0995F7}" dt="2024-03-05T10:05:21.542" v="25" actId="478"/>
        <pc:sldMkLst>
          <pc:docMk/>
          <pc:sldMk cId="3187799381" sldId="291"/>
        </pc:sldMkLst>
        <pc:spChg chg="mod">
          <ac:chgData name="Slupczynska, Aleksandra" userId="0db37a21-3233-4ab5-b12a-59639874ac4b" providerId="ADAL" clId="{A0879026-1AF7-4402-B67B-57A36E0995F7}" dt="2024-03-05T10:01:44.967" v="2" actId="207"/>
          <ac:spMkLst>
            <pc:docMk/>
            <pc:sldMk cId="3187799381" sldId="291"/>
            <ac:spMk id="3" creationId="{927DAA20-BABD-ADC3-C2FD-619F6C7843B9}"/>
          </ac:spMkLst>
        </pc:spChg>
        <pc:spChg chg="del">
          <ac:chgData name="Slupczynska, Aleksandra" userId="0db37a21-3233-4ab5-b12a-59639874ac4b" providerId="ADAL" clId="{A0879026-1AF7-4402-B67B-57A36E0995F7}" dt="2024-03-05T10:05:21.542" v="25" actId="478"/>
          <ac:spMkLst>
            <pc:docMk/>
            <pc:sldMk cId="3187799381" sldId="291"/>
            <ac:spMk id="4" creationId="{00000000-0000-0000-0000-000000000000}"/>
          </ac:spMkLst>
        </pc:spChg>
        <pc:spChg chg="mod">
          <ac:chgData name="Slupczynska, Aleksandra" userId="0db37a21-3233-4ab5-b12a-59639874ac4b" providerId="ADAL" clId="{A0879026-1AF7-4402-B67B-57A36E0995F7}" dt="2024-03-05T10:01:36.951" v="1" actId="207"/>
          <ac:spMkLst>
            <pc:docMk/>
            <pc:sldMk cId="3187799381" sldId="291"/>
            <ac:spMk id="6" creationId="{2B383591-767C-0A70-7560-324ECA01EEB0}"/>
          </ac:spMkLst>
        </pc:spChg>
        <pc:spChg chg="mod">
          <ac:chgData name="Slupczynska, Aleksandra" userId="0db37a21-3233-4ab5-b12a-59639874ac4b" providerId="ADAL" clId="{A0879026-1AF7-4402-B67B-57A36E0995F7}" dt="2024-03-05T10:01:28.712" v="0" actId="207"/>
          <ac:spMkLst>
            <pc:docMk/>
            <pc:sldMk cId="3187799381" sldId="291"/>
            <ac:spMk id="9" creationId="{995B19D8-DA83-9443-6109-7797B6BE5CD3}"/>
          </ac:spMkLst>
        </pc:spChg>
      </pc:sldChg>
      <pc:sldChg chg="del">
        <pc:chgData name="Slupczynska, Aleksandra" userId="0db37a21-3233-4ab5-b12a-59639874ac4b" providerId="ADAL" clId="{A0879026-1AF7-4402-B67B-57A36E0995F7}" dt="2024-03-05T10:04:29.172" v="21" actId="47"/>
        <pc:sldMkLst>
          <pc:docMk/>
          <pc:sldMk cId="798580283" sldId="292"/>
        </pc:sldMkLst>
      </pc:sldChg>
      <pc:sldChg chg="del">
        <pc:chgData name="Slupczynska, Aleksandra" userId="0db37a21-3233-4ab5-b12a-59639874ac4b" providerId="ADAL" clId="{A0879026-1AF7-4402-B67B-57A36E0995F7}" dt="2024-03-05T10:04:29.172" v="21" actId="47"/>
        <pc:sldMkLst>
          <pc:docMk/>
          <pc:sldMk cId="3584945389" sldId="293"/>
        </pc:sldMkLst>
      </pc:sldChg>
      <pc:sldChg chg="del">
        <pc:chgData name="Slupczynska, Aleksandra" userId="0db37a21-3233-4ab5-b12a-59639874ac4b" providerId="ADAL" clId="{A0879026-1AF7-4402-B67B-57A36E0995F7}" dt="2024-03-05T10:04:29.172" v="21" actId="47"/>
        <pc:sldMkLst>
          <pc:docMk/>
          <pc:sldMk cId="1475599936" sldId="294"/>
        </pc:sldMkLst>
      </pc:sldChg>
      <pc:sldChg chg="addSp delSp modSp mod">
        <pc:chgData name="Slupczynska, Aleksandra" userId="0db37a21-3233-4ab5-b12a-59639874ac4b" providerId="ADAL" clId="{A0879026-1AF7-4402-B67B-57A36E0995F7}" dt="2024-03-05T10:05:26.560" v="27" actId="478"/>
        <pc:sldMkLst>
          <pc:docMk/>
          <pc:sldMk cId="1521396100" sldId="295"/>
        </pc:sldMkLst>
        <pc:spChg chg="del">
          <ac:chgData name="Slupczynska, Aleksandra" userId="0db37a21-3233-4ab5-b12a-59639874ac4b" providerId="ADAL" clId="{A0879026-1AF7-4402-B67B-57A36E0995F7}" dt="2024-03-05T10:05:26.560" v="27" actId="478"/>
          <ac:spMkLst>
            <pc:docMk/>
            <pc:sldMk cId="1521396100" sldId="295"/>
            <ac:spMk id="4" creationId="{00000000-0000-0000-0000-000000000000}"/>
          </ac:spMkLst>
        </pc:spChg>
        <pc:spChg chg="del">
          <ac:chgData name="Slupczynska, Aleksandra" userId="0db37a21-3233-4ab5-b12a-59639874ac4b" providerId="ADAL" clId="{A0879026-1AF7-4402-B67B-57A36E0995F7}" dt="2024-03-05T10:05:25.188" v="26" actId="478"/>
          <ac:spMkLst>
            <pc:docMk/>
            <pc:sldMk cId="1521396100" sldId="295"/>
            <ac:spMk id="5" creationId="{00000000-0000-0000-0000-000000000000}"/>
          </ac:spMkLst>
        </pc:spChg>
        <pc:spChg chg="mod">
          <ac:chgData name="Slupczynska, Aleksandra" userId="0db37a21-3233-4ab5-b12a-59639874ac4b" providerId="ADAL" clId="{A0879026-1AF7-4402-B67B-57A36E0995F7}" dt="2024-03-05T10:04:10.476" v="20" actId="108"/>
          <ac:spMkLst>
            <pc:docMk/>
            <pc:sldMk cId="1521396100" sldId="295"/>
            <ac:spMk id="6" creationId="{0CB1E053-2AB9-B559-264A-2633AB205A1E}"/>
          </ac:spMkLst>
        </pc:spChg>
        <pc:spChg chg="add mod">
          <ac:chgData name="Slupczynska, Aleksandra" userId="0db37a21-3233-4ab5-b12a-59639874ac4b" providerId="ADAL" clId="{A0879026-1AF7-4402-B67B-57A36E0995F7}" dt="2024-03-05T10:03:04.670" v="8" actId="1076"/>
          <ac:spMkLst>
            <pc:docMk/>
            <pc:sldMk cId="1521396100" sldId="295"/>
            <ac:spMk id="7" creationId="{30949273-36C8-8682-B37D-EE89FD4D9028}"/>
          </ac:spMkLst>
        </pc:spChg>
        <pc:spChg chg="add mod">
          <ac:chgData name="Slupczynska, Aleksandra" userId="0db37a21-3233-4ab5-b12a-59639874ac4b" providerId="ADAL" clId="{A0879026-1AF7-4402-B67B-57A36E0995F7}" dt="2024-03-05T10:03:08.526" v="9" actId="1076"/>
          <ac:spMkLst>
            <pc:docMk/>
            <pc:sldMk cId="1521396100" sldId="295"/>
            <ac:spMk id="9" creationId="{9F923599-B1B4-D9D4-74E4-ABD66D0D9E52}"/>
          </ac:spMkLst>
        </pc:spChg>
        <pc:spChg chg="add mod">
          <ac:chgData name="Slupczynska, Aleksandra" userId="0db37a21-3233-4ab5-b12a-59639874ac4b" providerId="ADAL" clId="{A0879026-1AF7-4402-B67B-57A36E0995F7}" dt="2024-03-05T10:03:33.983" v="12" actId="1076"/>
          <ac:spMkLst>
            <pc:docMk/>
            <pc:sldMk cId="1521396100" sldId="295"/>
            <ac:spMk id="10" creationId="{88A0F901-DFA5-7A8D-C14F-6250923FC212}"/>
          </ac:spMkLst>
        </pc:spChg>
        <pc:spChg chg="mod ord">
          <ac:chgData name="Slupczynska, Aleksandra" userId="0db37a21-3233-4ab5-b12a-59639874ac4b" providerId="ADAL" clId="{A0879026-1AF7-4402-B67B-57A36E0995F7}" dt="2024-03-05T10:04:59.996" v="24" actId="166"/>
          <ac:spMkLst>
            <pc:docMk/>
            <pc:sldMk cId="1521396100" sldId="295"/>
            <ac:spMk id="128" creationId="{726A3C24-E634-7B55-E41A-67DB60E70C28}"/>
          </ac:spMkLst>
        </pc:spChg>
      </pc:sldChg>
      <pc:sldChg chg="addSp modSp">
        <pc:chgData name="Slupczynska, Aleksandra" userId="0db37a21-3233-4ab5-b12a-59639874ac4b" providerId="ADAL" clId="{A0879026-1AF7-4402-B67B-57A36E0995F7}" dt="2024-03-05T10:07:45.583" v="35"/>
        <pc:sldMkLst>
          <pc:docMk/>
          <pc:sldMk cId="3297545800" sldId="315"/>
        </pc:sldMkLst>
        <pc:picChg chg="add mod">
          <ac:chgData name="Slupczynska, Aleksandra" userId="0db37a21-3233-4ab5-b12a-59639874ac4b" providerId="ADAL" clId="{A0879026-1AF7-4402-B67B-57A36E0995F7}" dt="2024-03-05T10:07:45.583" v="35"/>
          <ac:picMkLst>
            <pc:docMk/>
            <pc:sldMk cId="3297545800" sldId="315"/>
            <ac:picMk id="2" creationId="{DEC747E5-C5BA-96FD-12AE-6069AA2B4756}"/>
          </ac:picMkLst>
        </pc:picChg>
      </pc:sldChg>
      <pc:sldChg chg="addSp delSp modSp mod">
        <pc:chgData name="Slupczynska, Aleksandra" userId="0db37a21-3233-4ab5-b12a-59639874ac4b" providerId="ADAL" clId="{A0879026-1AF7-4402-B67B-57A36E0995F7}" dt="2024-03-05T10:09:42.494" v="39"/>
        <pc:sldMkLst>
          <pc:docMk/>
          <pc:sldMk cId="2041765442" sldId="1090"/>
        </pc:sldMkLst>
        <pc:spChg chg="mod">
          <ac:chgData name="Slupczynska, Aleksandra" userId="0db37a21-3233-4ab5-b12a-59639874ac4b" providerId="ADAL" clId="{A0879026-1AF7-4402-B67B-57A36E0995F7}" dt="2024-03-05T10:09:39.849" v="38" actId="207"/>
          <ac:spMkLst>
            <pc:docMk/>
            <pc:sldMk cId="2041765442" sldId="1090"/>
            <ac:spMk id="7" creationId="{28660E50-81B6-D273-2AB5-AF48BD8E2745}"/>
          </ac:spMkLst>
        </pc:spChg>
        <pc:spChg chg="mod">
          <ac:chgData name="Slupczynska, Aleksandra" userId="0db37a21-3233-4ab5-b12a-59639874ac4b" providerId="ADAL" clId="{A0879026-1AF7-4402-B67B-57A36E0995F7}" dt="2024-03-05T10:09:39.849" v="38" actId="207"/>
          <ac:spMkLst>
            <pc:docMk/>
            <pc:sldMk cId="2041765442" sldId="1090"/>
            <ac:spMk id="8" creationId="{FB28E76C-C7B1-06A1-D861-2165969F6B68}"/>
          </ac:spMkLst>
        </pc:spChg>
        <pc:spChg chg="mod">
          <ac:chgData name="Slupczynska, Aleksandra" userId="0db37a21-3233-4ab5-b12a-59639874ac4b" providerId="ADAL" clId="{A0879026-1AF7-4402-B67B-57A36E0995F7}" dt="2024-03-05T10:09:39.849" v="38" actId="207"/>
          <ac:spMkLst>
            <pc:docMk/>
            <pc:sldMk cId="2041765442" sldId="1090"/>
            <ac:spMk id="9" creationId="{63379D2B-155F-2A36-4A93-9FC0C6C11792}"/>
          </ac:spMkLst>
        </pc:spChg>
        <pc:spChg chg="mod">
          <ac:chgData name="Slupczynska, Aleksandra" userId="0db37a21-3233-4ab5-b12a-59639874ac4b" providerId="ADAL" clId="{A0879026-1AF7-4402-B67B-57A36E0995F7}" dt="2024-03-05T10:09:39.849" v="38" actId="207"/>
          <ac:spMkLst>
            <pc:docMk/>
            <pc:sldMk cId="2041765442" sldId="1090"/>
            <ac:spMk id="10" creationId="{D932AF4E-3108-612C-CC84-5AA3EC8E8CF3}"/>
          </ac:spMkLst>
        </pc:spChg>
        <pc:spChg chg="mod">
          <ac:chgData name="Slupczynska, Aleksandra" userId="0db37a21-3233-4ab5-b12a-59639874ac4b" providerId="ADAL" clId="{A0879026-1AF7-4402-B67B-57A36E0995F7}" dt="2024-03-05T10:09:39.849" v="38" actId="207"/>
          <ac:spMkLst>
            <pc:docMk/>
            <pc:sldMk cId="2041765442" sldId="1090"/>
            <ac:spMk id="11" creationId="{83FEE04A-F4DB-D52D-2A5B-8368F851C900}"/>
          </ac:spMkLst>
        </pc:spChg>
        <pc:spChg chg="mod">
          <ac:chgData name="Slupczynska, Aleksandra" userId="0db37a21-3233-4ab5-b12a-59639874ac4b" providerId="ADAL" clId="{A0879026-1AF7-4402-B67B-57A36E0995F7}" dt="2024-03-05T10:09:39.849" v="38" actId="207"/>
          <ac:spMkLst>
            <pc:docMk/>
            <pc:sldMk cId="2041765442" sldId="1090"/>
            <ac:spMk id="12" creationId="{3E586AD3-095A-A0BF-3603-1A47DAEE4CCE}"/>
          </ac:spMkLst>
        </pc:spChg>
        <pc:spChg chg="mod">
          <ac:chgData name="Slupczynska, Aleksandra" userId="0db37a21-3233-4ab5-b12a-59639874ac4b" providerId="ADAL" clId="{A0879026-1AF7-4402-B67B-57A36E0995F7}" dt="2024-03-05T10:09:39.849" v="38" actId="207"/>
          <ac:spMkLst>
            <pc:docMk/>
            <pc:sldMk cId="2041765442" sldId="1090"/>
            <ac:spMk id="13" creationId="{C0612DD4-5F6C-5C6B-9B15-F7CEC70F97D5}"/>
          </ac:spMkLst>
        </pc:spChg>
        <pc:spChg chg="mod">
          <ac:chgData name="Slupczynska, Aleksandra" userId="0db37a21-3233-4ab5-b12a-59639874ac4b" providerId="ADAL" clId="{A0879026-1AF7-4402-B67B-57A36E0995F7}" dt="2024-03-05T10:09:39.849" v="38" actId="207"/>
          <ac:spMkLst>
            <pc:docMk/>
            <pc:sldMk cId="2041765442" sldId="1090"/>
            <ac:spMk id="14" creationId="{FD72A2DA-E012-007D-830F-2411C2621654}"/>
          </ac:spMkLst>
        </pc:spChg>
        <pc:spChg chg="mod">
          <ac:chgData name="Slupczynska, Aleksandra" userId="0db37a21-3233-4ab5-b12a-59639874ac4b" providerId="ADAL" clId="{A0879026-1AF7-4402-B67B-57A36E0995F7}" dt="2024-03-05T10:09:39.849" v="38" actId="207"/>
          <ac:spMkLst>
            <pc:docMk/>
            <pc:sldMk cId="2041765442" sldId="1090"/>
            <ac:spMk id="15" creationId="{34757019-033F-DB80-F709-BFEE1E2165F3}"/>
          </ac:spMkLst>
        </pc:spChg>
        <pc:spChg chg="mod">
          <ac:chgData name="Slupczynska, Aleksandra" userId="0db37a21-3233-4ab5-b12a-59639874ac4b" providerId="ADAL" clId="{A0879026-1AF7-4402-B67B-57A36E0995F7}" dt="2024-03-05T10:09:39.849" v="38" actId="207"/>
          <ac:spMkLst>
            <pc:docMk/>
            <pc:sldMk cId="2041765442" sldId="1090"/>
            <ac:spMk id="16" creationId="{CAE69C34-96D1-424D-A67A-FBD3E18E9C1F}"/>
          </ac:spMkLst>
        </pc:spChg>
        <pc:spChg chg="mod">
          <ac:chgData name="Slupczynska, Aleksandra" userId="0db37a21-3233-4ab5-b12a-59639874ac4b" providerId="ADAL" clId="{A0879026-1AF7-4402-B67B-57A36E0995F7}" dt="2024-03-05T10:09:39.849" v="38" actId="207"/>
          <ac:spMkLst>
            <pc:docMk/>
            <pc:sldMk cId="2041765442" sldId="1090"/>
            <ac:spMk id="17" creationId="{AA9E5F78-D5D5-8E6A-64BA-635AF315EDCC}"/>
          </ac:spMkLst>
        </pc:spChg>
        <pc:spChg chg="mod">
          <ac:chgData name="Slupczynska, Aleksandra" userId="0db37a21-3233-4ab5-b12a-59639874ac4b" providerId="ADAL" clId="{A0879026-1AF7-4402-B67B-57A36E0995F7}" dt="2024-03-05T10:09:39.849" v="38" actId="207"/>
          <ac:spMkLst>
            <pc:docMk/>
            <pc:sldMk cId="2041765442" sldId="1090"/>
            <ac:spMk id="18" creationId="{29C0F284-9629-BC5A-EA19-9C9E468E2FD0}"/>
          </ac:spMkLst>
        </pc:spChg>
        <pc:spChg chg="mod">
          <ac:chgData name="Slupczynska, Aleksandra" userId="0db37a21-3233-4ab5-b12a-59639874ac4b" providerId="ADAL" clId="{A0879026-1AF7-4402-B67B-57A36E0995F7}" dt="2024-03-05T10:09:39.849" v="38" actId="207"/>
          <ac:spMkLst>
            <pc:docMk/>
            <pc:sldMk cId="2041765442" sldId="1090"/>
            <ac:spMk id="19" creationId="{2C3F9D8A-E6EB-6459-CB41-36BF4B4079FA}"/>
          </ac:spMkLst>
        </pc:spChg>
        <pc:spChg chg="mod">
          <ac:chgData name="Slupczynska, Aleksandra" userId="0db37a21-3233-4ab5-b12a-59639874ac4b" providerId="ADAL" clId="{A0879026-1AF7-4402-B67B-57A36E0995F7}" dt="2024-03-05T10:09:39.849" v="38" actId="207"/>
          <ac:spMkLst>
            <pc:docMk/>
            <pc:sldMk cId="2041765442" sldId="1090"/>
            <ac:spMk id="20" creationId="{4972545C-E55F-BCC1-68E8-DB3C199E6740}"/>
          </ac:spMkLst>
        </pc:spChg>
        <pc:spChg chg="mod">
          <ac:chgData name="Slupczynska, Aleksandra" userId="0db37a21-3233-4ab5-b12a-59639874ac4b" providerId="ADAL" clId="{A0879026-1AF7-4402-B67B-57A36E0995F7}" dt="2024-03-05T10:09:39.849" v="38" actId="207"/>
          <ac:spMkLst>
            <pc:docMk/>
            <pc:sldMk cId="2041765442" sldId="1090"/>
            <ac:spMk id="21" creationId="{D44D0A3E-59F9-2ADF-675F-36BC5F986493}"/>
          </ac:spMkLst>
        </pc:spChg>
        <pc:spChg chg="mod">
          <ac:chgData name="Slupczynska, Aleksandra" userId="0db37a21-3233-4ab5-b12a-59639874ac4b" providerId="ADAL" clId="{A0879026-1AF7-4402-B67B-57A36E0995F7}" dt="2024-03-05T10:09:39.849" v="38" actId="207"/>
          <ac:spMkLst>
            <pc:docMk/>
            <pc:sldMk cId="2041765442" sldId="1090"/>
            <ac:spMk id="22" creationId="{5AC394CA-37A3-17B5-6571-7CF905BF927D}"/>
          </ac:spMkLst>
        </pc:spChg>
        <pc:spChg chg="mod">
          <ac:chgData name="Slupczynska, Aleksandra" userId="0db37a21-3233-4ab5-b12a-59639874ac4b" providerId="ADAL" clId="{A0879026-1AF7-4402-B67B-57A36E0995F7}" dt="2024-03-05T10:09:39.849" v="38" actId="207"/>
          <ac:spMkLst>
            <pc:docMk/>
            <pc:sldMk cId="2041765442" sldId="1090"/>
            <ac:spMk id="23" creationId="{2DD21709-2A2B-56A9-F891-55FA3B494AEE}"/>
          </ac:spMkLst>
        </pc:spChg>
        <pc:spChg chg="mod">
          <ac:chgData name="Slupczynska, Aleksandra" userId="0db37a21-3233-4ab5-b12a-59639874ac4b" providerId="ADAL" clId="{A0879026-1AF7-4402-B67B-57A36E0995F7}" dt="2024-03-05T10:09:39.849" v="38" actId="207"/>
          <ac:spMkLst>
            <pc:docMk/>
            <pc:sldMk cId="2041765442" sldId="1090"/>
            <ac:spMk id="24" creationId="{027C4F57-0FBF-24D1-4387-622CAE9F06B9}"/>
          </ac:spMkLst>
        </pc:spChg>
        <pc:spChg chg="mod">
          <ac:chgData name="Slupczynska, Aleksandra" userId="0db37a21-3233-4ab5-b12a-59639874ac4b" providerId="ADAL" clId="{A0879026-1AF7-4402-B67B-57A36E0995F7}" dt="2024-03-05T10:09:39.849" v="38" actId="207"/>
          <ac:spMkLst>
            <pc:docMk/>
            <pc:sldMk cId="2041765442" sldId="1090"/>
            <ac:spMk id="25" creationId="{6B33DE9A-6631-9548-2722-585275029AD0}"/>
          </ac:spMkLst>
        </pc:spChg>
        <pc:spChg chg="mod">
          <ac:chgData name="Slupczynska, Aleksandra" userId="0db37a21-3233-4ab5-b12a-59639874ac4b" providerId="ADAL" clId="{A0879026-1AF7-4402-B67B-57A36E0995F7}" dt="2024-03-05T10:09:39.849" v="38" actId="207"/>
          <ac:spMkLst>
            <pc:docMk/>
            <pc:sldMk cId="2041765442" sldId="1090"/>
            <ac:spMk id="26" creationId="{6051354E-F526-9792-2735-1E17D3837B6D}"/>
          </ac:spMkLst>
        </pc:spChg>
        <pc:spChg chg="mod">
          <ac:chgData name="Slupczynska, Aleksandra" userId="0db37a21-3233-4ab5-b12a-59639874ac4b" providerId="ADAL" clId="{A0879026-1AF7-4402-B67B-57A36E0995F7}" dt="2024-03-05T10:09:39.849" v="38" actId="207"/>
          <ac:spMkLst>
            <pc:docMk/>
            <pc:sldMk cId="2041765442" sldId="1090"/>
            <ac:spMk id="32" creationId="{DF9337BE-086A-30CB-4A4C-9E80B768A7AB}"/>
          </ac:spMkLst>
        </pc:spChg>
        <pc:spChg chg="mod">
          <ac:chgData name="Slupczynska, Aleksandra" userId="0db37a21-3233-4ab5-b12a-59639874ac4b" providerId="ADAL" clId="{A0879026-1AF7-4402-B67B-57A36E0995F7}" dt="2024-03-05T10:09:39.849" v="38" actId="207"/>
          <ac:spMkLst>
            <pc:docMk/>
            <pc:sldMk cId="2041765442" sldId="1090"/>
            <ac:spMk id="33" creationId="{0CA5485D-48EC-116E-8BD4-5C8B03CD2689}"/>
          </ac:spMkLst>
        </pc:spChg>
        <pc:spChg chg="mod">
          <ac:chgData name="Slupczynska, Aleksandra" userId="0db37a21-3233-4ab5-b12a-59639874ac4b" providerId="ADAL" clId="{A0879026-1AF7-4402-B67B-57A36E0995F7}" dt="2024-03-05T10:09:39.849" v="38" actId="207"/>
          <ac:spMkLst>
            <pc:docMk/>
            <pc:sldMk cId="2041765442" sldId="1090"/>
            <ac:spMk id="34" creationId="{827D266E-8184-3414-2390-DAA6D5064729}"/>
          </ac:spMkLst>
        </pc:spChg>
        <pc:spChg chg="mod">
          <ac:chgData name="Slupczynska, Aleksandra" userId="0db37a21-3233-4ab5-b12a-59639874ac4b" providerId="ADAL" clId="{A0879026-1AF7-4402-B67B-57A36E0995F7}" dt="2024-03-05T10:09:39.849" v="38" actId="207"/>
          <ac:spMkLst>
            <pc:docMk/>
            <pc:sldMk cId="2041765442" sldId="1090"/>
            <ac:spMk id="35" creationId="{25A2AED3-F820-9C75-143D-CA0B0864EF2A}"/>
          </ac:spMkLst>
        </pc:spChg>
        <pc:spChg chg="mod">
          <ac:chgData name="Slupczynska, Aleksandra" userId="0db37a21-3233-4ab5-b12a-59639874ac4b" providerId="ADAL" clId="{A0879026-1AF7-4402-B67B-57A36E0995F7}" dt="2024-03-05T10:09:39.849" v="38" actId="207"/>
          <ac:spMkLst>
            <pc:docMk/>
            <pc:sldMk cId="2041765442" sldId="1090"/>
            <ac:spMk id="36" creationId="{E10B8F1F-C5D5-8AA0-1B59-1911580F856B}"/>
          </ac:spMkLst>
        </pc:spChg>
        <pc:spChg chg="mod">
          <ac:chgData name="Slupczynska, Aleksandra" userId="0db37a21-3233-4ab5-b12a-59639874ac4b" providerId="ADAL" clId="{A0879026-1AF7-4402-B67B-57A36E0995F7}" dt="2024-03-05T10:09:39.849" v="38" actId="207"/>
          <ac:spMkLst>
            <pc:docMk/>
            <pc:sldMk cId="2041765442" sldId="1090"/>
            <ac:spMk id="37" creationId="{94A70B77-AE93-0DC1-9E88-134D261D935E}"/>
          </ac:spMkLst>
        </pc:spChg>
        <pc:spChg chg="mod">
          <ac:chgData name="Slupczynska, Aleksandra" userId="0db37a21-3233-4ab5-b12a-59639874ac4b" providerId="ADAL" clId="{A0879026-1AF7-4402-B67B-57A36E0995F7}" dt="2024-03-05T10:09:39.849" v="38" actId="207"/>
          <ac:spMkLst>
            <pc:docMk/>
            <pc:sldMk cId="2041765442" sldId="1090"/>
            <ac:spMk id="38" creationId="{BF8C40AA-1F9C-9054-BF23-BD3C21654EF8}"/>
          </ac:spMkLst>
        </pc:spChg>
        <pc:spChg chg="mod">
          <ac:chgData name="Slupczynska, Aleksandra" userId="0db37a21-3233-4ab5-b12a-59639874ac4b" providerId="ADAL" clId="{A0879026-1AF7-4402-B67B-57A36E0995F7}" dt="2024-03-05T10:09:39.849" v="38" actId="207"/>
          <ac:spMkLst>
            <pc:docMk/>
            <pc:sldMk cId="2041765442" sldId="1090"/>
            <ac:spMk id="39" creationId="{4AF8DAF1-6D40-7AA1-2F55-18779559DFBD}"/>
          </ac:spMkLst>
        </pc:spChg>
        <pc:spChg chg="mod">
          <ac:chgData name="Slupczynska, Aleksandra" userId="0db37a21-3233-4ab5-b12a-59639874ac4b" providerId="ADAL" clId="{A0879026-1AF7-4402-B67B-57A36E0995F7}" dt="2024-03-05T10:09:39.849" v="38" actId="207"/>
          <ac:spMkLst>
            <pc:docMk/>
            <pc:sldMk cId="2041765442" sldId="1090"/>
            <ac:spMk id="40" creationId="{267CF85B-BEF6-9BE4-3778-EF4F546338C5}"/>
          </ac:spMkLst>
        </pc:spChg>
        <pc:spChg chg="mod">
          <ac:chgData name="Slupczynska, Aleksandra" userId="0db37a21-3233-4ab5-b12a-59639874ac4b" providerId="ADAL" clId="{A0879026-1AF7-4402-B67B-57A36E0995F7}" dt="2024-03-05T10:09:39.849" v="38" actId="207"/>
          <ac:spMkLst>
            <pc:docMk/>
            <pc:sldMk cId="2041765442" sldId="1090"/>
            <ac:spMk id="41" creationId="{FE2B3AB1-F97C-286D-C884-A88B0EDAAD0A}"/>
          </ac:spMkLst>
        </pc:spChg>
        <pc:spChg chg="mod">
          <ac:chgData name="Slupczynska, Aleksandra" userId="0db37a21-3233-4ab5-b12a-59639874ac4b" providerId="ADAL" clId="{A0879026-1AF7-4402-B67B-57A36E0995F7}" dt="2024-03-05T10:09:39.849" v="38" actId="207"/>
          <ac:spMkLst>
            <pc:docMk/>
            <pc:sldMk cId="2041765442" sldId="1090"/>
            <ac:spMk id="42" creationId="{66C3E014-9DF2-6FF6-DCAF-92206C55AB16}"/>
          </ac:spMkLst>
        </pc:spChg>
        <pc:spChg chg="mod">
          <ac:chgData name="Slupczynska, Aleksandra" userId="0db37a21-3233-4ab5-b12a-59639874ac4b" providerId="ADAL" clId="{A0879026-1AF7-4402-B67B-57A36E0995F7}" dt="2024-03-05T10:09:39.849" v="38" actId="207"/>
          <ac:spMkLst>
            <pc:docMk/>
            <pc:sldMk cId="2041765442" sldId="1090"/>
            <ac:spMk id="43" creationId="{49347232-51A9-1083-E2E5-E79E4632D3D5}"/>
          </ac:spMkLst>
        </pc:spChg>
        <pc:spChg chg="mod">
          <ac:chgData name="Slupczynska, Aleksandra" userId="0db37a21-3233-4ab5-b12a-59639874ac4b" providerId="ADAL" clId="{A0879026-1AF7-4402-B67B-57A36E0995F7}" dt="2024-03-05T10:09:39.849" v="38" actId="207"/>
          <ac:spMkLst>
            <pc:docMk/>
            <pc:sldMk cId="2041765442" sldId="1090"/>
            <ac:spMk id="44" creationId="{969BF61C-14F5-2016-4347-ADD859FC9429}"/>
          </ac:spMkLst>
        </pc:spChg>
        <pc:spChg chg="mod">
          <ac:chgData name="Slupczynska, Aleksandra" userId="0db37a21-3233-4ab5-b12a-59639874ac4b" providerId="ADAL" clId="{A0879026-1AF7-4402-B67B-57A36E0995F7}" dt="2024-03-05T10:09:39.849" v="38" actId="207"/>
          <ac:spMkLst>
            <pc:docMk/>
            <pc:sldMk cId="2041765442" sldId="1090"/>
            <ac:spMk id="45" creationId="{6F5BA6C8-D8F1-9139-941F-01C4425FD35B}"/>
          </ac:spMkLst>
        </pc:spChg>
        <pc:spChg chg="mod">
          <ac:chgData name="Slupczynska, Aleksandra" userId="0db37a21-3233-4ab5-b12a-59639874ac4b" providerId="ADAL" clId="{A0879026-1AF7-4402-B67B-57A36E0995F7}" dt="2024-03-05T10:09:39.849" v="38" actId="207"/>
          <ac:spMkLst>
            <pc:docMk/>
            <pc:sldMk cId="2041765442" sldId="1090"/>
            <ac:spMk id="46" creationId="{D7945301-EDF2-D6BB-115C-02AB5CB7248E}"/>
          </ac:spMkLst>
        </pc:spChg>
        <pc:spChg chg="mod">
          <ac:chgData name="Slupczynska, Aleksandra" userId="0db37a21-3233-4ab5-b12a-59639874ac4b" providerId="ADAL" clId="{A0879026-1AF7-4402-B67B-57A36E0995F7}" dt="2024-03-05T10:09:39.849" v="38" actId="207"/>
          <ac:spMkLst>
            <pc:docMk/>
            <pc:sldMk cId="2041765442" sldId="1090"/>
            <ac:spMk id="47" creationId="{10CF155D-333C-D8CD-7DEE-CCEAE8C26C41}"/>
          </ac:spMkLst>
        </pc:spChg>
        <pc:spChg chg="mod">
          <ac:chgData name="Slupczynska, Aleksandra" userId="0db37a21-3233-4ab5-b12a-59639874ac4b" providerId="ADAL" clId="{A0879026-1AF7-4402-B67B-57A36E0995F7}" dt="2024-03-05T10:09:39.849" v="38" actId="207"/>
          <ac:spMkLst>
            <pc:docMk/>
            <pc:sldMk cId="2041765442" sldId="1090"/>
            <ac:spMk id="48" creationId="{C32F653F-8BBA-BE43-8C66-FE0AD22154BB}"/>
          </ac:spMkLst>
        </pc:spChg>
        <pc:spChg chg="mod">
          <ac:chgData name="Slupczynska, Aleksandra" userId="0db37a21-3233-4ab5-b12a-59639874ac4b" providerId="ADAL" clId="{A0879026-1AF7-4402-B67B-57A36E0995F7}" dt="2024-03-05T10:09:39.849" v="38" actId="207"/>
          <ac:spMkLst>
            <pc:docMk/>
            <pc:sldMk cId="2041765442" sldId="1090"/>
            <ac:spMk id="49" creationId="{A6EACF2C-7F3B-6AE1-10C9-A2D74D0790B7}"/>
          </ac:spMkLst>
        </pc:spChg>
        <pc:spChg chg="mod">
          <ac:chgData name="Slupczynska, Aleksandra" userId="0db37a21-3233-4ab5-b12a-59639874ac4b" providerId="ADAL" clId="{A0879026-1AF7-4402-B67B-57A36E0995F7}" dt="2024-03-05T10:09:39.849" v="38" actId="207"/>
          <ac:spMkLst>
            <pc:docMk/>
            <pc:sldMk cId="2041765442" sldId="1090"/>
            <ac:spMk id="50" creationId="{8F062E2B-F7EA-70AA-B253-77B7C6311590}"/>
          </ac:spMkLst>
        </pc:spChg>
        <pc:spChg chg="mod">
          <ac:chgData name="Slupczynska, Aleksandra" userId="0db37a21-3233-4ab5-b12a-59639874ac4b" providerId="ADAL" clId="{A0879026-1AF7-4402-B67B-57A36E0995F7}" dt="2024-03-05T10:09:39.849" v="38" actId="207"/>
          <ac:spMkLst>
            <pc:docMk/>
            <pc:sldMk cId="2041765442" sldId="1090"/>
            <ac:spMk id="51" creationId="{1B87488C-6EBE-61F8-2BB6-36A84C6F6CFD}"/>
          </ac:spMkLst>
        </pc:spChg>
        <pc:spChg chg="mod">
          <ac:chgData name="Slupczynska, Aleksandra" userId="0db37a21-3233-4ab5-b12a-59639874ac4b" providerId="ADAL" clId="{A0879026-1AF7-4402-B67B-57A36E0995F7}" dt="2024-03-05T10:09:39.849" v="38" actId="207"/>
          <ac:spMkLst>
            <pc:docMk/>
            <pc:sldMk cId="2041765442" sldId="1090"/>
            <ac:spMk id="57" creationId="{2001E6C6-77D7-FFC3-0A7C-D0AB6069E8A0}"/>
          </ac:spMkLst>
        </pc:spChg>
        <pc:spChg chg="mod">
          <ac:chgData name="Slupczynska, Aleksandra" userId="0db37a21-3233-4ab5-b12a-59639874ac4b" providerId="ADAL" clId="{A0879026-1AF7-4402-B67B-57A36E0995F7}" dt="2024-03-05T10:09:39.849" v="38" actId="207"/>
          <ac:spMkLst>
            <pc:docMk/>
            <pc:sldMk cId="2041765442" sldId="1090"/>
            <ac:spMk id="58" creationId="{C38D8137-720A-B498-617F-E0171C3F5E26}"/>
          </ac:spMkLst>
        </pc:spChg>
        <pc:spChg chg="mod">
          <ac:chgData name="Slupczynska, Aleksandra" userId="0db37a21-3233-4ab5-b12a-59639874ac4b" providerId="ADAL" clId="{A0879026-1AF7-4402-B67B-57A36E0995F7}" dt="2024-03-05T10:09:39.849" v="38" actId="207"/>
          <ac:spMkLst>
            <pc:docMk/>
            <pc:sldMk cId="2041765442" sldId="1090"/>
            <ac:spMk id="59" creationId="{2C67EF72-298E-AEF6-13D1-9EFF5269E33E}"/>
          </ac:spMkLst>
        </pc:spChg>
        <pc:spChg chg="mod">
          <ac:chgData name="Slupczynska, Aleksandra" userId="0db37a21-3233-4ab5-b12a-59639874ac4b" providerId="ADAL" clId="{A0879026-1AF7-4402-B67B-57A36E0995F7}" dt="2024-03-05T10:09:39.849" v="38" actId="207"/>
          <ac:spMkLst>
            <pc:docMk/>
            <pc:sldMk cId="2041765442" sldId="1090"/>
            <ac:spMk id="60" creationId="{B1A8BECD-3BEF-B899-C471-C6B66A9BD0EB}"/>
          </ac:spMkLst>
        </pc:spChg>
        <pc:spChg chg="mod">
          <ac:chgData name="Slupczynska, Aleksandra" userId="0db37a21-3233-4ab5-b12a-59639874ac4b" providerId="ADAL" clId="{A0879026-1AF7-4402-B67B-57A36E0995F7}" dt="2024-03-05T10:09:39.849" v="38" actId="207"/>
          <ac:spMkLst>
            <pc:docMk/>
            <pc:sldMk cId="2041765442" sldId="1090"/>
            <ac:spMk id="61" creationId="{C5A382A4-DE79-9D29-8AE7-0BDE9E52320B}"/>
          </ac:spMkLst>
        </pc:spChg>
        <pc:spChg chg="mod">
          <ac:chgData name="Slupczynska, Aleksandra" userId="0db37a21-3233-4ab5-b12a-59639874ac4b" providerId="ADAL" clId="{A0879026-1AF7-4402-B67B-57A36E0995F7}" dt="2024-03-05T10:09:39.849" v="38" actId="207"/>
          <ac:spMkLst>
            <pc:docMk/>
            <pc:sldMk cId="2041765442" sldId="1090"/>
            <ac:spMk id="62" creationId="{DA0E1346-DF55-0955-8462-21C2B20DE7A9}"/>
          </ac:spMkLst>
        </pc:spChg>
        <pc:spChg chg="mod">
          <ac:chgData name="Slupczynska, Aleksandra" userId="0db37a21-3233-4ab5-b12a-59639874ac4b" providerId="ADAL" clId="{A0879026-1AF7-4402-B67B-57A36E0995F7}" dt="2024-03-05T10:09:39.849" v="38" actId="207"/>
          <ac:spMkLst>
            <pc:docMk/>
            <pc:sldMk cId="2041765442" sldId="1090"/>
            <ac:spMk id="63" creationId="{ACF31041-1DA8-9D42-0245-1B7EBEF54D97}"/>
          </ac:spMkLst>
        </pc:spChg>
        <pc:spChg chg="mod">
          <ac:chgData name="Slupczynska, Aleksandra" userId="0db37a21-3233-4ab5-b12a-59639874ac4b" providerId="ADAL" clId="{A0879026-1AF7-4402-B67B-57A36E0995F7}" dt="2024-03-05T10:09:39.849" v="38" actId="207"/>
          <ac:spMkLst>
            <pc:docMk/>
            <pc:sldMk cId="2041765442" sldId="1090"/>
            <ac:spMk id="64" creationId="{996CB9BB-8678-FF30-0677-E931B844F384}"/>
          </ac:spMkLst>
        </pc:spChg>
        <pc:spChg chg="mod">
          <ac:chgData name="Slupczynska, Aleksandra" userId="0db37a21-3233-4ab5-b12a-59639874ac4b" providerId="ADAL" clId="{A0879026-1AF7-4402-B67B-57A36E0995F7}" dt="2024-03-05T10:09:39.849" v="38" actId="207"/>
          <ac:spMkLst>
            <pc:docMk/>
            <pc:sldMk cId="2041765442" sldId="1090"/>
            <ac:spMk id="65" creationId="{5F2E9595-3E2D-1EB7-5CE1-51B67B2F5A42}"/>
          </ac:spMkLst>
        </pc:spChg>
        <pc:spChg chg="mod">
          <ac:chgData name="Slupczynska, Aleksandra" userId="0db37a21-3233-4ab5-b12a-59639874ac4b" providerId="ADAL" clId="{A0879026-1AF7-4402-B67B-57A36E0995F7}" dt="2024-03-05T10:09:39.849" v="38" actId="207"/>
          <ac:spMkLst>
            <pc:docMk/>
            <pc:sldMk cId="2041765442" sldId="1090"/>
            <ac:spMk id="66" creationId="{2A2A1EB8-133A-BD46-3A82-22BD35C34B2E}"/>
          </ac:spMkLst>
        </pc:spChg>
        <pc:spChg chg="mod">
          <ac:chgData name="Slupczynska, Aleksandra" userId="0db37a21-3233-4ab5-b12a-59639874ac4b" providerId="ADAL" clId="{A0879026-1AF7-4402-B67B-57A36E0995F7}" dt="2024-03-05T10:09:39.849" v="38" actId="207"/>
          <ac:spMkLst>
            <pc:docMk/>
            <pc:sldMk cId="2041765442" sldId="1090"/>
            <ac:spMk id="67" creationId="{DBEC59A4-1852-EC15-956F-5A48C04E293F}"/>
          </ac:spMkLst>
        </pc:spChg>
        <pc:spChg chg="mod">
          <ac:chgData name="Slupczynska, Aleksandra" userId="0db37a21-3233-4ab5-b12a-59639874ac4b" providerId="ADAL" clId="{A0879026-1AF7-4402-B67B-57A36E0995F7}" dt="2024-03-05T10:09:39.849" v="38" actId="207"/>
          <ac:spMkLst>
            <pc:docMk/>
            <pc:sldMk cId="2041765442" sldId="1090"/>
            <ac:spMk id="68" creationId="{022DE938-2FCF-A96A-B17D-003A77B04818}"/>
          </ac:spMkLst>
        </pc:spChg>
        <pc:spChg chg="mod">
          <ac:chgData name="Slupczynska, Aleksandra" userId="0db37a21-3233-4ab5-b12a-59639874ac4b" providerId="ADAL" clId="{A0879026-1AF7-4402-B67B-57A36E0995F7}" dt="2024-03-05T10:09:39.849" v="38" actId="207"/>
          <ac:spMkLst>
            <pc:docMk/>
            <pc:sldMk cId="2041765442" sldId="1090"/>
            <ac:spMk id="69" creationId="{C2B57996-E56F-5C23-35A1-9872236BAD1B}"/>
          </ac:spMkLst>
        </pc:spChg>
        <pc:spChg chg="mod">
          <ac:chgData name="Slupczynska, Aleksandra" userId="0db37a21-3233-4ab5-b12a-59639874ac4b" providerId="ADAL" clId="{A0879026-1AF7-4402-B67B-57A36E0995F7}" dt="2024-03-05T10:09:39.849" v="38" actId="207"/>
          <ac:spMkLst>
            <pc:docMk/>
            <pc:sldMk cId="2041765442" sldId="1090"/>
            <ac:spMk id="70" creationId="{9A5EA4C2-9E41-EE47-9410-0E287C67B47D}"/>
          </ac:spMkLst>
        </pc:spChg>
        <pc:spChg chg="mod">
          <ac:chgData name="Slupczynska, Aleksandra" userId="0db37a21-3233-4ab5-b12a-59639874ac4b" providerId="ADAL" clId="{A0879026-1AF7-4402-B67B-57A36E0995F7}" dt="2024-03-05T10:09:39.849" v="38" actId="207"/>
          <ac:spMkLst>
            <pc:docMk/>
            <pc:sldMk cId="2041765442" sldId="1090"/>
            <ac:spMk id="71" creationId="{4D8BC98B-83F9-2EF6-5859-9F27779F7748}"/>
          </ac:spMkLst>
        </pc:spChg>
        <pc:spChg chg="mod">
          <ac:chgData name="Slupczynska, Aleksandra" userId="0db37a21-3233-4ab5-b12a-59639874ac4b" providerId="ADAL" clId="{A0879026-1AF7-4402-B67B-57A36E0995F7}" dt="2024-03-05T10:09:39.849" v="38" actId="207"/>
          <ac:spMkLst>
            <pc:docMk/>
            <pc:sldMk cId="2041765442" sldId="1090"/>
            <ac:spMk id="72" creationId="{3C7CDEFC-2C67-5592-01A7-7304844F0D69}"/>
          </ac:spMkLst>
        </pc:spChg>
        <pc:spChg chg="mod">
          <ac:chgData name="Slupczynska, Aleksandra" userId="0db37a21-3233-4ab5-b12a-59639874ac4b" providerId="ADAL" clId="{A0879026-1AF7-4402-B67B-57A36E0995F7}" dt="2024-03-05T10:09:39.849" v="38" actId="207"/>
          <ac:spMkLst>
            <pc:docMk/>
            <pc:sldMk cId="2041765442" sldId="1090"/>
            <ac:spMk id="73" creationId="{FAE6BC18-B188-863F-298F-5635549528B6}"/>
          </ac:spMkLst>
        </pc:spChg>
        <pc:spChg chg="mod">
          <ac:chgData name="Slupczynska, Aleksandra" userId="0db37a21-3233-4ab5-b12a-59639874ac4b" providerId="ADAL" clId="{A0879026-1AF7-4402-B67B-57A36E0995F7}" dt="2024-03-05T10:09:39.849" v="38" actId="207"/>
          <ac:spMkLst>
            <pc:docMk/>
            <pc:sldMk cId="2041765442" sldId="1090"/>
            <ac:spMk id="74" creationId="{ADC33123-0FCD-83F7-8ADD-ED648F43723F}"/>
          </ac:spMkLst>
        </pc:spChg>
        <pc:spChg chg="mod">
          <ac:chgData name="Slupczynska, Aleksandra" userId="0db37a21-3233-4ab5-b12a-59639874ac4b" providerId="ADAL" clId="{A0879026-1AF7-4402-B67B-57A36E0995F7}" dt="2024-03-05T10:09:39.849" v="38" actId="207"/>
          <ac:spMkLst>
            <pc:docMk/>
            <pc:sldMk cId="2041765442" sldId="1090"/>
            <ac:spMk id="75" creationId="{0B91E5CE-AB14-71C1-6535-4CACB38DEF3F}"/>
          </ac:spMkLst>
        </pc:spChg>
        <pc:spChg chg="mod">
          <ac:chgData name="Slupczynska, Aleksandra" userId="0db37a21-3233-4ab5-b12a-59639874ac4b" providerId="ADAL" clId="{A0879026-1AF7-4402-B67B-57A36E0995F7}" dt="2024-03-05T10:09:39.849" v="38" actId="207"/>
          <ac:spMkLst>
            <pc:docMk/>
            <pc:sldMk cId="2041765442" sldId="1090"/>
            <ac:spMk id="76" creationId="{B9D8396B-CF81-D413-4771-F7B977D5D164}"/>
          </ac:spMkLst>
        </pc:spChg>
        <pc:spChg chg="mod">
          <ac:chgData name="Slupczynska, Aleksandra" userId="0db37a21-3233-4ab5-b12a-59639874ac4b" providerId="ADAL" clId="{A0879026-1AF7-4402-B67B-57A36E0995F7}" dt="2024-03-05T10:09:39.849" v="38" actId="207"/>
          <ac:spMkLst>
            <pc:docMk/>
            <pc:sldMk cId="2041765442" sldId="1090"/>
            <ac:spMk id="82" creationId="{30C823EB-FD33-775D-2BEA-F71887D54798}"/>
          </ac:spMkLst>
        </pc:spChg>
        <pc:spChg chg="mod">
          <ac:chgData name="Slupczynska, Aleksandra" userId="0db37a21-3233-4ab5-b12a-59639874ac4b" providerId="ADAL" clId="{A0879026-1AF7-4402-B67B-57A36E0995F7}" dt="2024-03-05T10:09:39.849" v="38" actId="207"/>
          <ac:spMkLst>
            <pc:docMk/>
            <pc:sldMk cId="2041765442" sldId="1090"/>
            <ac:spMk id="83" creationId="{C97C9A98-0A16-079E-0C04-3A7291A65ADE}"/>
          </ac:spMkLst>
        </pc:spChg>
        <pc:spChg chg="mod">
          <ac:chgData name="Slupczynska, Aleksandra" userId="0db37a21-3233-4ab5-b12a-59639874ac4b" providerId="ADAL" clId="{A0879026-1AF7-4402-B67B-57A36E0995F7}" dt="2024-03-05T10:09:39.849" v="38" actId="207"/>
          <ac:spMkLst>
            <pc:docMk/>
            <pc:sldMk cId="2041765442" sldId="1090"/>
            <ac:spMk id="84" creationId="{77CE04D4-8EBC-526C-5CB8-59360BEED6B2}"/>
          </ac:spMkLst>
        </pc:spChg>
        <pc:spChg chg="mod">
          <ac:chgData name="Slupczynska, Aleksandra" userId="0db37a21-3233-4ab5-b12a-59639874ac4b" providerId="ADAL" clId="{A0879026-1AF7-4402-B67B-57A36E0995F7}" dt="2024-03-05T10:09:39.849" v="38" actId="207"/>
          <ac:spMkLst>
            <pc:docMk/>
            <pc:sldMk cId="2041765442" sldId="1090"/>
            <ac:spMk id="85" creationId="{DD9F4312-1BF7-8978-FED8-7664CC49413D}"/>
          </ac:spMkLst>
        </pc:spChg>
        <pc:spChg chg="mod">
          <ac:chgData name="Slupczynska, Aleksandra" userId="0db37a21-3233-4ab5-b12a-59639874ac4b" providerId="ADAL" clId="{A0879026-1AF7-4402-B67B-57A36E0995F7}" dt="2024-03-05T10:09:39.849" v="38" actId="207"/>
          <ac:spMkLst>
            <pc:docMk/>
            <pc:sldMk cId="2041765442" sldId="1090"/>
            <ac:spMk id="86" creationId="{FAF2BB63-2DAD-7341-7D95-8576706159B4}"/>
          </ac:spMkLst>
        </pc:spChg>
        <pc:spChg chg="mod">
          <ac:chgData name="Slupczynska, Aleksandra" userId="0db37a21-3233-4ab5-b12a-59639874ac4b" providerId="ADAL" clId="{A0879026-1AF7-4402-B67B-57A36E0995F7}" dt="2024-03-05T10:09:39.849" v="38" actId="207"/>
          <ac:spMkLst>
            <pc:docMk/>
            <pc:sldMk cId="2041765442" sldId="1090"/>
            <ac:spMk id="87" creationId="{99471FE6-D8B6-DC62-BE9D-48E1C1F1D6B4}"/>
          </ac:spMkLst>
        </pc:spChg>
        <pc:spChg chg="mod">
          <ac:chgData name="Slupczynska, Aleksandra" userId="0db37a21-3233-4ab5-b12a-59639874ac4b" providerId="ADAL" clId="{A0879026-1AF7-4402-B67B-57A36E0995F7}" dt="2024-03-05T10:09:39.849" v="38" actId="207"/>
          <ac:spMkLst>
            <pc:docMk/>
            <pc:sldMk cId="2041765442" sldId="1090"/>
            <ac:spMk id="88" creationId="{2BD9CCD8-EDAD-6D91-D548-5B4FF8AFB316}"/>
          </ac:spMkLst>
        </pc:spChg>
        <pc:spChg chg="mod">
          <ac:chgData name="Slupczynska, Aleksandra" userId="0db37a21-3233-4ab5-b12a-59639874ac4b" providerId="ADAL" clId="{A0879026-1AF7-4402-B67B-57A36E0995F7}" dt="2024-03-05T10:09:39.849" v="38" actId="207"/>
          <ac:spMkLst>
            <pc:docMk/>
            <pc:sldMk cId="2041765442" sldId="1090"/>
            <ac:spMk id="89" creationId="{47555248-DFD8-340B-8BA9-ACCECA643E10}"/>
          </ac:spMkLst>
        </pc:spChg>
        <pc:spChg chg="mod">
          <ac:chgData name="Slupczynska, Aleksandra" userId="0db37a21-3233-4ab5-b12a-59639874ac4b" providerId="ADAL" clId="{A0879026-1AF7-4402-B67B-57A36E0995F7}" dt="2024-03-05T10:09:39.849" v="38" actId="207"/>
          <ac:spMkLst>
            <pc:docMk/>
            <pc:sldMk cId="2041765442" sldId="1090"/>
            <ac:spMk id="90" creationId="{8310BCFD-87FB-43C3-59D7-916FEE4C4B6B}"/>
          </ac:spMkLst>
        </pc:spChg>
        <pc:spChg chg="mod">
          <ac:chgData name="Slupczynska, Aleksandra" userId="0db37a21-3233-4ab5-b12a-59639874ac4b" providerId="ADAL" clId="{A0879026-1AF7-4402-B67B-57A36E0995F7}" dt="2024-03-05T10:09:39.849" v="38" actId="207"/>
          <ac:spMkLst>
            <pc:docMk/>
            <pc:sldMk cId="2041765442" sldId="1090"/>
            <ac:spMk id="91" creationId="{0A1F3FC6-61EC-DF10-80D4-2039545C27CD}"/>
          </ac:spMkLst>
        </pc:spChg>
        <pc:spChg chg="mod">
          <ac:chgData name="Slupczynska, Aleksandra" userId="0db37a21-3233-4ab5-b12a-59639874ac4b" providerId="ADAL" clId="{A0879026-1AF7-4402-B67B-57A36E0995F7}" dt="2024-03-05T10:09:39.849" v="38" actId="207"/>
          <ac:spMkLst>
            <pc:docMk/>
            <pc:sldMk cId="2041765442" sldId="1090"/>
            <ac:spMk id="92" creationId="{7AB533F0-D140-799D-E355-5787B2408CC8}"/>
          </ac:spMkLst>
        </pc:spChg>
        <pc:spChg chg="mod">
          <ac:chgData name="Slupczynska, Aleksandra" userId="0db37a21-3233-4ab5-b12a-59639874ac4b" providerId="ADAL" clId="{A0879026-1AF7-4402-B67B-57A36E0995F7}" dt="2024-03-05T10:09:39.849" v="38" actId="207"/>
          <ac:spMkLst>
            <pc:docMk/>
            <pc:sldMk cId="2041765442" sldId="1090"/>
            <ac:spMk id="93" creationId="{ADB31776-12EC-9B79-BAC5-CC55C041595D}"/>
          </ac:spMkLst>
        </pc:spChg>
        <pc:spChg chg="mod">
          <ac:chgData name="Slupczynska, Aleksandra" userId="0db37a21-3233-4ab5-b12a-59639874ac4b" providerId="ADAL" clId="{A0879026-1AF7-4402-B67B-57A36E0995F7}" dt="2024-03-05T10:09:39.849" v="38" actId="207"/>
          <ac:spMkLst>
            <pc:docMk/>
            <pc:sldMk cId="2041765442" sldId="1090"/>
            <ac:spMk id="94" creationId="{17FD5A10-F256-5F8F-01E0-5FEDDABBD522}"/>
          </ac:spMkLst>
        </pc:spChg>
        <pc:spChg chg="mod">
          <ac:chgData name="Slupczynska, Aleksandra" userId="0db37a21-3233-4ab5-b12a-59639874ac4b" providerId="ADAL" clId="{A0879026-1AF7-4402-B67B-57A36E0995F7}" dt="2024-03-05T10:09:39.849" v="38" actId="207"/>
          <ac:spMkLst>
            <pc:docMk/>
            <pc:sldMk cId="2041765442" sldId="1090"/>
            <ac:spMk id="95" creationId="{83B3F498-6FEE-66EF-93E3-E7FE7BFEFA34}"/>
          </ac:spMkLst>
        </pc:spChg>
        <pc:spChg chg="mod">
          <ac:chgData name="Slupczynska, Aleksandra" userId="0db37a21-3233-4ab5-b12a-59639874ac4b" providerId="ADAL" clId="{A0879026-1AF7-4402-B67B-57A36E0995F7}" dt="2024-03-05T10:09:39.849" v="38" actId="207"/>
          <ac:spMkLst>
            <pc:docMk/>
            <pc:sldMk cId="2041765442" sldId="1090"/>
            <ac:spMk id="96" creationId="{01D3D88C-C88C-D29A-61A0-D8773FFE7D04}"/>
          </ac:spMkLst>
        </pc:spChg>
        <pc:spChg chg="mod">
          <ac:chgData name="Slupczynska, Aleksandra" userId="0db37a21-3233-4ab5-b12a-59639874ac4b" providerId="ADAL" clId="{A0879026-1AF7-4402-B67B-57A36E0995F7}" dt="2024-03-05T10:09:39.849" v="38" actId="207"/>
          <ac:spMkLst>
            <pc:docMk/>
            <pc:sldMk cId="2041765442" sldId="1090"/>
            <ac:spMk id="97" creationId="{B0C910C0-75E3-C3D9-AE45-508793013F02}"/>
          </ac:spMkLst>
        </pc:spChg>
        <pc:spChg chg="mod">
          <ac:chgData name="Slupczynska, Aleksandra" userId="0db37a21-3233-4ab5-b12a-59639874ac4b" providerId="ADAL" clId="{A0879026-1AF7-4402-B67B-57A36E0995F7}" dt="2024-03-05T10:09:39.849" v="38" actId="207"/>
          <ac:spMkLst>
            <pc:docMk/>
            <pc:sldMk cId="2041765442" sldId="1090"/>
            <ac:spMk id="98" creationId="{BA7C71CE-DAA6-021B-D17D-86991B43368E}"/>
          </ac:spMkLst>
        </pc:spChg>
        <pc:spChg chg="mod">
          <ac:chgData name="Slupczynska, Aleksandra" userId="0db37a21-3233-4ab5-b12a-59639874ac4b" providerId="ADAL" clId="{A0879026-1AF7-4402-B67B-57A36E0995F7}" dt="2024-03-05T10:09:39.849" v="38" actId="207"/>
          <ac:spMkLst>
            <pc:docMk/>
            <pc:sldMk cId="2041765442" sldId="1090"/>
            <ac:spMk id="99" creationId="{9B184336-AD79-681D-3B1E-F1A9CC7D2AFE}"/>
          </ac:spMkLst>
        </pc:spChg>
        <pc:spChg chg="mod">
          <ac:chgData name="Slupczynska, Aleksandra" userId="0db37a21-3233-4ab5-b12a-59639874ac4b" providerId="ADAL" clId="{A0879026-1AF7-4402-B67B-57A36E0995F7}" dt="2024-03-05T10:09:39.849" v="38" actId="207"/>
          <ac:spMkLst>
            <pc:docMk/>
            <pc:sldMk cId="2041765442" sldId="1090"/>
            <ac:spMk id="100" creationId="{B46D1B37-6D27-6046-EA59-E4D6F96A3702}"/>
          </ac:spMkLst>
        </pc:spChg>
        <pc:spChg chg="mod">
          <ac:chgData name="Slupczynska, Aleksandra" userId="0db37a21-3233-4ab5-b12a-59639874ac4b" providerId="ADAL" clId="{A0879026-1AF7-4402-B67B-57A36E0995F7}" dt="2024-03-05T10:09:39.849" v="38" actId="207"/>
          <ac:spMkLst>
            <pc:docMk/>
            <pc:sldMk cId="2041765442" sldId="1090"/>
            <ac:spMk id="101" creationId="{F9B380C0-97CB-8A35-3F8F-6BDCF2F6713E}"/>
          </ac:spMkLst>
        </pc:spChg>
        <pc:spChg chg="mod">
          <ac:chgData name="Slupczynska, Aleksandra" userId="0db37a21-3233-4ab5-b12a-59639874ac4b" providerId="ADAL" clId="{A0879026-1AF7-4402-B67B-57A36E0995F7}" dt="2024-03-05T10:09:39.849" v="38" actId="207"/>
          <ac:spMkLst>
            <pc:docMk/>
            <pc:sldMk cId="2041765442" sldId="1090"/>
            <ac:spMk id="107" creationId="{478D5858-C7F5-CD4A-8459-6E8962478E29}"/>
          </ac:spMkLst>
        </pc:spChg>
        <pc:spChg chg="mod">
          <ac:chgData name="Slupczynska, Aleksandra" userId="0db37a21-3233-4ab5-b12a-59639874ac4b" providerId="ADAL" clId="{A0879026-1AF7-4402-B67B-57A36E0995F7}" dt="2024-03-05T10:09:39.849" v="38" actId="207"/>
          <ac:spMkLst>
            <pc:docMk/>
            <pc:sldMk cId="2041765442" sldId="1090"/>
            <ac:spMk id="108" creationId="{C15498D2-01F3-9518-355F-9313DEC2C709}"/>
          </ac:spMkLst>
        </pc:spChg>
        <pc:spChg chg="mod">
          <ac:chgData name="Slupczynska, Aleksandra" userId="0db37a21-3233-4ab5-b12a-59639874ac4b" providerId="ADAL" clId="{A0879026-1AF7-4402-B67B-57A36E0995F7}" dt="2024-03-05T10:09:39.849" v="38" actId="207"/>
          <ac:spMkLst>
            <pc:docMk/>
            <pc:sldMk cId="2041765442" sldId="1090"/>
            <ac:spMk id="109" creationId="{D753A828-A18F-01BC-D7B1-497A7704F4B7}"/>
          </ac:spMkLst>
        </pc:spChg>
        <pc:spChg chg="mod">
          <ac:chgData name="Slupczynska, Aleksandra" userId="0db37a21-3233-4ab5-b12a-59639874ac4b" providerId="ADAL" clId="{A0879026-1AF7-4402-B67B-57A36E0995F7}" dt="2024-03-05T10:09:39.849" v="38" actId="207"/>
          <ac:spMkLst>
            <pc:docMk/>
            <pc:sldMk cId="2041765442" sldId="1090"/>
            <ac:spMk id="110" creationId="{61CFBC47-C5D6-3E9F-06A3-E97AE8EAEB8F}"/>
          </ac:spMkLst>
        </pc:spChg>
        <pc:spChg chg="mod">
          <ac:chgData name="Slupczynska, Aleksandra" userId="0db37a21-3233-4ab5-b12a-59639874ac4b" providerId="ADAL" clId="{A0879026-1AF7-4402-B67B-57A36E0995F7}" dt="2024-03-05T10:09:39.849" v="38" actId="207"/>
          <ac:spMkLst>
            <pc:docMk/>
            <pc:sldMk cId="2041765442" sldId="1090"/>
            <ac:spMk id="111" creationId="{0A6437AF-51FF-43EE-E852-9C9B7CDB2D7C}"/>
          </ac:spMkLst>
        </pc:spChg>
        <pc:spChg chg="mod">
          <ac:chgData name="Slupczynska, Aleksandra" userId="0db37a21-3233-4ab5-b12a-59639874ac4b" providerId="ADAL" clId="{A0879026-1AF7-4402-B67B-57A36E0995F7}" dt="2024-03-05T10:09:39.849" v="38" actId="207"/>
          <ac:spMkLst>
            <pc:docMk/>
            <pc:sldMk cId="2041765442" sldId="1090"/>
            <ac:spMk id="112" creationId="{C38A41EC-D1AC-6D57-B374-BD185510EF02}"/>
          </ac:spMkLst>
        </pc:spChg>
        <pc:spChg chg="mod">
          <ac:chgData name="Slupczynska, Aleksandra" userId="0db37a21-3233-4ab5-b12a-59639874ac4b" providerId="ADAL" clId="{A0879026-1AF7-4402-B67B-57A36E0995F7}" dt="2024-03-05T10:09:39.849" v="38" actId="207"/>
          <ac:spMkLst>
            <pc:docMk/>
            <pc:sldMk cId="2041765442" sldId="1090"/>
            <ac:spMk id="113" creationId="{B45234F4-293C-551E-1234-F4A22DA3B676}"/>
          </ac:spMkLst>
        </pc:spChg>
        <pc:spChg chg="mod">
          <ac:chgData name="Slupczynska, Aleksandra" userId="0db37a21-3233-4ab5-b12a-59639874ac4b" providerId="ADAL" clId="{A0879026-1AF7-4402-B67B-57A36E0995F7}" dt="2024-03-05T10:09:39.849" v="38" actId="207"/>
          <ac:spMkLst>
            <pc:docMk/>
            <pc:sldMk cId="2041765442" sldId="1090"/>
            <ac:spMk id="114" creationId="{8988B930-87D5-F061-8DE0-F70EBCBD0F71}"/>
          </ac:spMkLst>
        </pc:spChg>
        <pc:spChg chg="mod">
          <ac:chgData name="Slupczynska, Aleksandra" userId="0db37a21-3233-4ab5-b12a-59639874ac4b" providerId="ADAL" clId="{A0879026-1AF7-4402-B67B-57A36E0995F7}" dt="2024-03-05T10:09:39.849" v="38" actId="207"/>
          <ac:spMkLst>
            <pc:docMk/>
            <pc:sldMk cId="2041765442" sldId="1090"/>
            <ac:spMk id="115" creationId="{2DB840B8-DD01-EE7B-312E-BCF8AD1253CE}"/>
          </ac:spMkLst>
        </pc:spChg>
        <pc:spChg chg="mod">
          <ac:chgData name="Slupczynska, Aleksandra" userId="0db37a21-3233-4ab5-b12a-59639874ac4b" providerId="ADAL" clId="{A0879026-1AF7-4402-B67B-57A36E0995F7}" dt="2024-03-05T10:09:39.849" v="38" actId="207"/>
          <ac:spMkLst>
            <pc:docMk/>
            <pc:sldMk cId="2041765442" sldId="1090"/>
            <ac:spMk id="116" creationId="{DA449D6B-07F2-2595-D898-1DFCB9D197B3}"/>
          </ac:spMkLst>
        </pc:spChg>
        <pc:spChg chg="mod">
          <ac:chgData name="Slupczynska, Aleksandra" userId="0db37a21-3233-4ab5-b12a-59639874ac4b" providerId="ADAL" clId="{A0879026-1AF7-4402-B67B-57A36E0995F7}" dt="2024-03-05T10:09:39.849" v="38" actId="207"/>
          <ac:spMkLst>
            <pc:docMk/>
            <pc:sldMk cId="2041765442" sldId="1090"/>
            <ac:spMk id="117" creationId="{BA29E162-0CC9-9916-2AFB-5DC0E3E05375}"/>
          </ac:spMkLst>
        </pc:spChg>
        <pc:spChg chg="mod">
          <ac:chgData name="Slupczynska, Aleksandra" userId="0db37a21-3233-4ab5-b12a-59639874ac4b" providerId="ADAL" clId="{A0879026-1AF7-4402-B67B-57A36E0995F7}" dt="2024-03-05T10:09:39.849" v="38" actId="207"/>
          <ac:spMkLst>
            <pc:docMk/>
            <pc:sldMk cId="2041765442" sldId="1090"/>
            <ac:spMk id="118" creationId="{065FC550-4515-9389-11D3-546A9F12ED2B}"/>
          </ac:spMkLst>
        </pc:spChg>
        <pc:spChg chg="mod">
          <ac:chgData name="Slupczynska, Aleksandra" userId="0db37a21-3233-4ab5-b12a-59639874ac4b" providerId="ADAL" clId="{A0879026-1AF7-4402-B67B-57A36E0995F7}" dt="2024-03-05T10:09:39.849" v="38" actId="207"/>
          <ac:spMkLst>
            <pc:docMk/>
            <pc:sldMk cId="2041765442" sldId="1090"/>
            <ac:spMk id="119" creationId="{458A7C8D-3E0C-02D5-2558-033BECC455E4}"/>
          </ac:spMkLst>
        </pc:spChg>
        <pc:spChg chg="mod">
          <ac:chgData name="Slupczynska, Aleksandra" userId="0db37a21-3233-4ab5-b12a-59639874ac4b" providerId="ADAL" clId="{A0879026-1AF7-4402-B67B-57A36E0995F7}" dt="2024-03-05T10:09:39.849" v="38" actId="207"/>
          <ac:spMkLst>
            <pc:docMk/>
            <pc:sldMk cId="2041765442" sldId="1090"/>
            <ac:spMk id="120" creationId="{CCAEB551-AB19-7A6A-7A07-EFF839D1BC2E}"/>
          </ac:spMkLst>
        </pc:spChg>
        <pc:spChg chg="mod">
          <ac:chgData name="Slupczynska, Aleksandra" userId="0db37a21-3233-4ab5-b12a-59639874ac4b" providerId="ADAL" clId="{A0879026-1AF7-4402-B67B-57A36E0995F7}" dt="2024-03-05T10:09:39.849" v="38" actId="207"/>
          <ac:spMkLst>
            <pc:docMk/>
            <pc:sldMk cId="2041765442" sldId="1090"/>
            <ac:spMk id="121" creationId="{53E807DE-7FDB-DE42-8FD8-3C32CC5433A3}"/>
          </ac:spMkLst>
        </pc:spChg>
        <pc:spChg chg="mod">
          <ac:chgData name="Slupczynska, Aleksandra" userId="0db37a21-3233-4ab5-b12a-59639874ac4b" providerId="ADAL" clId="{A0879026-1AF7-4402-B67B-57A36E0995F7}" dt="2024-03-05T10:09:39.849" v="38" actId="207"/>
          <ac:spMkLst>
            <pc:docMk/>
            <pc:sldMk cId="2041765442" sldId="1090"/>
            <ac:spMk id="122" creationId="{CF658BE0-78D3-ACE8-C6C8-3F2635444E07}"/>
          </ac:spMkLst>
        </pc:spChg>
        <pc:spChg chg="mod">
          <ac:chgData name="Slupczynska, Aleksandra" userId="0db37a21-3233-4ab5-b12a-59639874ac4b" providerId="ADAL" clId="{A0879026-1AF7-4402-B67B-57A36E0995F7}" dt="2024-03-05T10:09:39.849" v="38" actId="207"/>
          <ac:spMkLst>
            <pc:docMk/>
            <pc:sldMk cId="2041765442" sldId="1090"/>
            <ac:spMk id="123" creationId="{B501EB7B-81BB-4817-E7A6-2E57B1E75E6E}"/>
          </ac:spMkLst>
        </pc:spChg>
        <pc:spChg chg="mod">
          <ac:chgData name="Slupczynska, Aleksandra" userId="0db37a21-3233-4ab5-b12a-59639874ac4b" providerId="ADAL" clId="{A0879026-1AF7-4402-B67B-57A36E0995F7}" dt="2024-03-05T10:09:39.849" v="38" actId="207"/>
          <ac:spMkLst>
            <pc:docMk/>
            <pc:sldMk cId="2041765442" sldId="1090"/>
            <ac:spMk id="124" creationId="{C0B3B009-753F-00BE-E04D-869D99C9A45F}"/>
          </ac:spMkLst>
        </pc:spChg>
        <pc:spChg chg="mod">
          <ac:chgData name="Slupczynska, Aleksandra" userId="0db37a21-3233-4ab5-b12a-59639874ac4b" providerId="ADAL" clId="{A0879026-1AF7-4402-B67B-57A36E0995F7}" dt="2024-03-05T10:09:39.849" v="38" actId="207"/>
          <ac:spMkLst>
            <pc:docMk/>
            <pc:sldMk cId="2041765442" sldId="1090"/>
            <ac:spMk id="125" creationId="{8B861649-6BE6-D3D4-84C6-E4477BA61D83}"/>
          </ac:spMkLst>
        </pc:spChg>
        <pc:spChg chg="mod">
          <ac:chgData name="Slupczynska, Aleksandra" userId="0db37a21-3233-4ab5-b12a-59639874ac4b" providerId="ADAL" clId="{A0879026-1AF7-4402-B67B-57A36E0995F7}" dt="2024-03-05T10:09:39.849" v="38" actId="207"/>
          <ac:spMkLst>
            <pc:docMk/>
            <pc:sldMk cId="2041765442" sldId="1090"/>
            <ac:spMk id="126" creationId="{6C864C52-27E7-5C8C-F7CA-909D93E6F6ED}"/>
          </ac:spMkLst>
        </pc:spChg>
        <pc:spChg chg="mod">
          <ac:chgData name="Slupczynska, Aleksandra" userId="0db37a21-3233-4ab5-b12a-59639874ac4b" providerId="ADAL" clId="{A0879026-1AF7-4402-B67B-57A36E0995F7}" dt="2024-03-05T10:09:39.849" v="38" actId="207"/>
          <ac:spMkLst>
            <pc:docMk/>
            <pc:sldMk cId="2041765442" sldId="1090"/>
            <ac:spMk id="132" creationId="{9BEF8A93-60AE-424C-71D2-179B4984D497}"/>
          </ac:spMkLst>
        </pc:spChg>
        <pc:spChg chg="mod">
          <ac:chgData name="Slupczynska, Aleksandra" userId="0db37a21-3233-4ab5-b12a-59639874ac4b" providerId="ADAL" clId="{A0879026-1AF7-4402-B67B-57A36E0995F7}" dt="2024-03-05T10:09:39.849" v="38" actId="207"/>
          <ac:spMkLst>
            <pc:docMk/>
            <pc:sldMk cId="2041765442" sldId="1090"/>
            <ac:spMk id="133" creationId="{B8A90F74-AFD9-44B1-F4A1-7E7AFF111003}"/>
          </ac:spMkLst>
        </pc:spChg>
        <pc:spChg chg="mod">
          <ac:chgData name="Slupczynska, Aleksandra" userId="0db37a21-3233-4ab5-b12a-59639874ac4b" providerId="ADAL" clId="{A0879026-1AF7-4402-B67B-57A36E0995F7}" dt="2024-03-05T10:09:39.849" v="38" actId="207"/>
          <ac:spMkLst>
            <pc:docMk/>
            <pc:sldMk cId="2041765442" sldId="1090"/>
            <ac:spMk id="134" creationId="{C8F92291-421B-73F3-E2AD-5F2BBBCFE2FF}"/>
          </ac:spMkLst>
        </pc:spChg>
        <pc:spChg chg="mod">
          <ac:chgData name="Slupczynska, Aleksandra" userId="0db37a21-3233-4ab5-b12a-59639874ac4b" providerId="ADAL" clId="{A0879026-1AF7-4402-B67B-57A36E0995F7}" dt="2024-03-05T10:09:39.849" v="38" actId="207"/>
          <ac:spMkLst>
            <pc:docMk/>
            <pc:sldMk cId="2041765442" sldId="1090"/>
            <ac:spMk id="135" creationId="{11205813-E59A-3E49-F4D3-A64952C0EDF4}"/>
          </ac:spMkLst>
        </pc:spChg>
        <pc:spChg chg="mod">
          <ac:chgData name="Slupczynska, Aleksandra" userId="0db37a21-3233-4ab5-b12a-59639874ac4b" providerId="ADAL" clId="{A0879026-1AF7-4402-B67B-57A36E0995F7}" dt="2024-03-05T10:09:39.849" v="38" actId="207"/>
          <ac:spMkLst>
            <pc:docMk/>
            <pc:sldMk cId="2041765442" sldId="1090"/>
            <ac:spMk id="136" creationId="{E1DD71B3-B4C0-7C22-AFFA-77993CC6B90F}"/>
          </ac:spMkLst>
        </pc:spChg>
        <pc:spChg chg="mod">
          <ac:chgData name="Slupczynska, Aleksandra" userId="0db37a21-3233-4ab5-b12a-59639874ac4b" providerId="ADAL" clId="{A0879026-1AF7-4402-B67B-57A36E0995F7}" dt="2024-03-05T10:09:39.849" v="38" actId="207"/>
          <ac:spMkLst>
            <pc:docMk/>
            <pc:sldMk cId="2041765442" sldId="1090"/>
            <ac:spMk id="137" creationId="{9D8DB6AC-F36E-955A-17CD-42A07CB8C4C4}"/>
          </ac:spMkLst>
        </pc:spChg>
        <pc:spChg chg="mod">
          <ac:chgData name="Slupczynska, Aleksandra" userId="0db37a21-3233-4ab5-b12a-59639874ac4b" providerId="ADAL" clId="{A0879026-1AF7-4402-B67B-57A36E0995F7}" dt="2024-03-05T10:09:39.849" v="38" actId="207"/>
          <ac:spMkLst>
            <pc:docMk/>
            <pc:sldMk cId="2041765442" sldId="1090"/>
            <ac:spMk id="138" creationId="{D6BA2422-AE1D-2A02-3B82-F3DE9E75FC3C}"/>
          </ac:spMkLst>
        </pc:spChg>
        <pc:spChg chg="mod">
          <ac:chgData name="Slupczynska, Aleksandra" userId="0db37a21-3233-4ab5-b12a-59639874ac4b" providerId="ADAL" clId="{A0879026-1AF7-4402-B67B-57A36E0995F7}" dt="2024-03-05T10:09:39.849" v="38" actId="207"/>
          <ac:spMkLst>
            <pc:docMk/>
            <pc:sldMk cId="2041765442" sldId="1090"/>
            <ac:spMk id="139" creationId="{B9476FC2-50F4-8DAC-249E-A703A9CF75E9}"/>
          </ac:spMkLst>
        </pc:spChg>
        <pc:spChg chg="mod">
          <ac:chgData name="Slupczynska, Aleksandra" userId="0db37a21-3233-4ab5-b12a-59639874ac4b" providerId="ADAL" clId="{A0879026-1AF7-4402-B67B-57A36E0995F7}" dt="2024-03-05T10:09:39.849" v="38" actId="207"/>
          <ac:spMkLst>
            <pc:docMk/>
            <pc:sldMk cId="2041765442" sldId="1090"/>
            <ac:spMk id="140" creationId="{BCDD8A06-286B-D0D7-6979-AA2898CE6F98}"/>
          </ac:spMkLst>
        </pc:spChg>
        <pc:spChg chg="mod">
          <ac:chgData name="Slupczynska, Aleksandra" userId="0db37a21-3233-4ab5-b12a-59639874ac4b" providerId="ADAL" clId="{A0879026-1AF7-4402-B67B-57A36E0995F7}" dt="2024-03-05T10:09:39.849" v="38" actId="207"/>
          <ac:spMkLst>
            <pc:docMk/>
            <pc:sldMk cId="2041765442" sldId="1090"/>
            <ac:spMk id="141" creationId="{332A0F7E-03BB-CD2B-428D-EB5E8F527232}"/>
          </ac:spMkLst>
        </pc:spChg>
        <pc:spChg chg="mod">
          <ac:chgData name="Slupczynska, Aleksandra" userId="0db37a21-3233-4ab5-b12a-59639874ac4b" providerId="ADAL" clId="{A0879026-1AF7-4402-B67B-57A36E0995F7}" dt="2024-03-05T10:09:39.849" v="38" actId="207"/>
          <ac:spMkLst>
            <pc:docMk/>
            <pc:sldMk cId="2041765442" sldId="1090"/>
            <ac:spMk id="142" creationId="{E5EB0AF2-58C5-3DBC-F95C-7690FBDB1EB6}"/>
          </ac:spMkLst>
        </pc:spChg>
        <pc:spChg chg="mod">
          <ac:chgData name="Slupczynska, Aleksandra" userId="0db37a21-3233-4ab5-b12a-59639874ac4b" providerId="ADAL" clId="{A0879026-1AF7-4402-B67B-57A36E0995F7}" dt="2024-03-05T10:09:39.849" v="38" actId="207"/>
          <ac:spMkLst>
            <pc:docMk/>
            <pc:sldMk cId="2041765442" sldId="1090"/>
            <ac:spMk id="143" creationId="{D8B14750-D1C7-CD50-621A-70F7EB02FF42}"/>
          </ac:spMkLst>
        </pc:spChg>
        <pc:spChg chg="mod">
          <ac:chgData name="Slupczynska, Aleksandra" userId="0db37a21-3233-4ab5-b12a-59639874ac4b" providerId="ADAL" clId="{A0879026-1AF7-4402-B67B-57A36E0995F7}" dt="2024-03-05T10:09:39.849" v="38" actId="207"/>
          <ac:spMkLst>
            <pc:docMk/>
            <pc:sldMk cId="2041765442" sldId="1090"/>
            <ac:spMk id="144" creationId="{1B4D1109-E8ED-BD16-8845-7E5256CF8122}"/>
          </ac:spMkLst>
        </pc:spChg>
        <pc:spChg chg="mod">
          <ac:chgData name="Slupczynska, Aleksandra" userId="0db37a21-3233-4ab5-b12a-59639874ac4b" providerId="ADAL" clId="{A0879026-1AF7-4402-B67B-57A36E0995F7}" dt="2024-03-05T10:09:39.849" v="38" actId="207"/>
          <ac:spMkLst>
            <pc:docMk/>
            <pc:sldMk cId="2041765442" sldId="1090"/>
            <ac:spMk id="145" creationId="{FCAAA604-CBCD-C532-0D37-B9A013E8E2CC}"/>
          </ac:spMkLst>
        </pc:spChg>
        <pc:spChg chg="mod">
          <ac:chgData name="Slupczynska, Aleksandra" userId="0db37a21-3233-4ab5-b12a-59639874ac4b" providerId="ADAL" clId="{A0879026-1AF7-4402-B67B-57A36E0995F7}" dt="2024-03-05T10:09:39.849" v="38" actId="207"/>
          <ac:spMkLst>
            <pc:docMk/>
            <pc:sldMk cId="2041765442" sldId="1090"/>
            <ac:spMk id="146" creationId="{CD75B3F8-CDB3-705B-1D71-6C977660F5E9}"/>
          </ac:spMkLst>
        </pc:spChg>
        <pc:spChg chg="mod">
          <ac:chgData name="Slupczynska, Aleksandra" userId="0db37a21-3233-4ab5-b12a-59639874ac4b" providerId="ADAL" clId="{A0879026-1AF7-4402-B67B-57A36E0995F7}" dt="2024-03-05T10:09:39.849" v="38" actId="207"/>
          <ac:spMkLst>
            <pc:docMk/>
            <pc:sldMk cId="2041765442" sldId="1090"/>
            <ac:spMk id="147" creationId="{BD50FAB4-4795-E1EC-D215-6751D7B8B937}"/>
          </ac:spMkLst>
        </pc:spChg>
        <pc:spChg chg="mod">
          <ac:chgData name="Slupczynska, Aleksandra" userId="0db37a21-3233-4ab5-b12a-59639874ac4b" providerId="ADAL" clId="{A0879026-1AF7-4402-B67B-57A36E0995F7}" dt="2024-03-05T10:09:39.849" v="38" actId="207"/>
          <ac:spMkLst>
            <pc:docMk/>
            <pc:sldMk cId="2041765442" sldId="1090"/>
            <ac:spMk id="148" creationId="{BC517E05-778B-6854-585D-692071DF20B6}"/>
          </ac:spMkLst>
        </pc:spChg>
        <pc:spChg chg="mod">
          <ac:chgData name="Slupczynska, Aleksandra" userId="0db37a21-3233-4ab5-b12a-59639874ac4b" providerId="ADAL" clId="{A0879026-1AF7-4402-B67B-57A36E0995F7}" dt="2024-03-05T10:09:39.849" v="38" actId="207"/>
          <ac:spMkLst>
            <pc:docMk/>
            <pc:sldMk cId="2041765442" sldId="1090"/>
            <ac:spMk id="149" creationId="{AAF7AB78-A7EC-269D-6890-D7272233ED5A}"/>
          </ac:spMkLst>
        </pc:spChg>
        <pc:spChg chg="mod">
          <ac:chgData name="Slupczynska, Aleksandra" userId="0db37a21-3233-4ab5-b12a-59639874ac4b" providerId="ADAL" clId="{A0879026-1AF7-4402-B67B-57A36E0995F7}" dt="2024-03-05T10:09:39.849" v="38" actId="207"/>
          <ac:spMkLst>
            <pc:docMk/>
            <pc:sldMk cId="2041765442" sldId="1090"/>
            <ac:spMk id="150" creationId="{108BE538-13A3-37B5-0E7B-55BCA8DCE26B}"/>
          </ac:spMkLst>
        </pc:spChg>
        <pc:spChg chg="mod">
          <ac:chgData name="Slupczynska, Aleksandra" userId="0db37a21-3233-4ab5-b12a-59639874ac4b" providerId="ADAL" clId="{A0879026-1AF7-4402-B67B-57A36E0995F7}" dt="2024-03-05T10:09:39.849" v="38" actId="207"/>
          <ac:spMkLst>
            <pc:docMk/>
            <pc:sldMk cId="2041765442" sldId="1090"/>
            <ac:spMk id="151" creationId="{12B8B367-C517-4470-69C6-ABF28323F630}"/>
          </ac:spMkLst>
        </pc:spChg>
        <pc:spChg chg="mod">
          <ac:chgData name="Slupczynska, Aleksandra" userId="0db37a21-3233-4ab5-b12a-59639874ac4b" providerId="ADAL" clId="{A0879026-1AF7-4402-B67B-57A36E0995F7}" dt="2024-03-05T10:09:39.849" v="38" actId="207"/>
          <ac:spMkLst>
            <pc:docMk/>
            <pc:sldMk cId="2041765442" sldId="1090"/>
            <ac:spMk id="157" creationId="{E7CD17D9-B3C7-7F18-37C9-0CCCB7CB830D}"/>
          </ac:spMkLst>
        </pc:spChg>
        <pc:spChg chg="mod">
          <ac:chgData name="Slupczynska, Aleksandra" userId="0db37a21-3233-4ab5-b12a-59639874ac4b" providerId="ADAL" clId="{A0879026-1AF7-4402-B67B-57A36E0995F7}" dt="2024-03-05T10:09:39.849" v="38" actId="207"/>
          <ac:spMkLst>
            <pc:docMk/>
            <pc:sldMk cId="2041765442" sldId="1090"/>
            <ac:spMk id="158" creationId="{C9D0BD0E-50EE-31F7-0055-709D56C79B28}"/>
          </ac:spMkLst>
        </pc:spChg>
        <pc:spChg chg="mod">
          <ac:chgData name="Slupczynska, Aleksandra" userId="0db37a21-3233-4ab5-b12a-59639874ac4b" providerId="ADAL" clId="{A0879026-1AF7-4402-B67B-57A36E0995F7}" dt="2024-03-05T10:09:39.849" v="38" actId="207"/>
          <ac:spMkLst>
            <pc:docMk/>
            <pc:sldMk cId="2041765442" sldId="1090"/>
            <ac:spMk id="159" creationId="{66F8043B-CAB5-509E-F266-E84D7D9A40CD}"/>
          </ac:spMkLst>
        </pc:spChg>
        <pc:spChg chg="mod">
          <ac:chgData name="Slupczynska, Aleksandra" userId="0db37a21-3233-4ab5-b12a-59639874ac4b" providerId="ADAL" clId="{A0879026-1AF7-4402-B67B-57A36E0995F7}" dt="2024-03-05T10:09:39.849" v="38" actId="207"/>
          <ac:spMkLst>
            <pc:docMk/>
            <pc:sldMk cId="2041765442" sldId="1090"/>
            <ac:spMk id="160" creationId="{8A6F6C3D-E8FB-236E-AA89-50C4115D0FDE}"/>
          </ac:spMkLst>
        </pc:spChg>
        <pc:spChg chg="mod">
          <ac:chgData name="Slupczynska, Aleksandra" userId="0db37a21-3233-4ab5-b12a-59639874ac4b" providerId="ADAL" clId="{A0879026-1AF7-4402-B67B-57A36E0995F7}" dt="2024-03-05T10:09:39.849" v="38" actId="207"/>
          <ac:spMkLst>
            <pc:docMk/>
            <pc:sldMk cId="2041765442" sldId="1090"/>
            <ac:spMk id="161" creationId="{41E77DB1-FF4B-9401-3718-159649BBD116}"/>
          </ac:spMkLst>
        </pc:spChg>
        <pc:spChg chg="mod">
          <ac:chgData name="Slupczynska, Aleksandra" userId="0db37a21-3233-4ab5-b12a-59639874ac4b" providerId="ADAL" clId="{A0879026-1AF7-4402-B67B-57A36E0995F7}" dt="2024-03-05T10:09:39.849" v="38" actId="207"/>
          <ac:spMkLst>
            <pc:docMk/>
            <pc:sldMk cId="2041765442" sldId="1090"/>
            <ac:spMk id="162" creationId="{E6C6A901-EF6E-F756-9BDF-1B59BB46499A}"/>
          </ac:spMkLst>
        </pc:spChg>
        <pc:spChg chg="mod">
          <ac:chgData name="Slupczynska, Aleksandra" userId="0db37a21-3233-4ab5-b12a-59639874ac4b" providerId="ADAL" clId="{A0879026-1AF7-4402-B67B-57A36E0995F7}" dt="2024-03-05T10:09:39.849" v="38" actId="207"/>
          <ac:spMkLst>
            <pc:docMk/>
            <pc:sldMk cId="2041765442" sldId="1090"/>
            <ac:spMk id="163" creationId="{387C5500-98D1-1C41-03F8-755955CD324A}"/>
          </ac:spMkLst>
        </pc:spChg>
        <pc:spChg chg="mod">
          <ac:chgData name="Slupczynska, Aleksandra" userId="0db37a21-3233-4ab5-b12a-59639874ac4b" providerId="ADAL" clId="{A0879026-1AF7-4402-B67B-57A36E0995F7}" dt="2024-03-05T10:09:39.849" v="38" actId="207"/>
          <ac:spMkLst>
            <pc:docMk/>
            <pc:sldMk cId="2041765442" sldId="1090"/>
            <ac:spMk id="164" creationId="{B367B10C-4ABA-91E0-61BC-7C9A12E017B3}"/>
          </ac:spMkLst>
        </pc:spChg>
        <pc:spChg chg="mod">
          <ac:chgData name="Slupczynska, Aleksandra" userId="0db37a21-3233-4ab5-b12a-59639874ac4b" providerId="ADAL" clId="{A0879026-1AF7-4402-B67B-57A36E0995F7}" dt="2024-03-05T10:09:39.849" v="38" actId="207"/>
          <ac:spMkLst>
            <pc:docMk/>
            <pc:sldMk cId="2041765442" sldId="1090"/>
            <ac:spMk id="165" creationId="{BABD8425-1211-575E-04B4-EEA470BCFADE}"/>
          </ac:spMkLst>
        </pc:spChg>
        <pc:spChg chg="mod">
          <ac:chgData name="Slupczynska, Aleksandra" userId="0db37a21-3233-4ab5-b12a-59639874ac4b" providerId="ADAL" clId="{A0879026-1AF7-4402-B67B-57A36E0995F7}" dt="2024-03-05T10:09:39.849" v="38" actId="207"/>
          <ac:spMkLst>
            <pc:docMk/>
            <pc:sldMk cId="2041765442" sldId="1090"/>
            <ac:spMk id="166" creationId="{A32FFDF9-52B5-CE68-7F14-C0C33D945ED0}"/>
          </ac:spMkLst>
        </pc:spChg>
        <pc:spChg chg="mod">
          <ac:chgData name="Slupczynska, Aleksandra" userId="0db37a21-3233-4ab5-b12a-59639874ac4b" providerId="ADAL" clId="{A0879026-1AF7-4402-B67B-57A36E0995F7}" dt="2024-03-05T10:09:39.849" v="38" actId="207"/>
          <ac:spMkLst>
            <pc:docMk/>
            <pc:sldMk cId="2041765442" sldId="1090"/>
            <ac:spMk id="167" creationId="{3DFA9852-8E6E-3D91-2CEA-E9A880AA76C0}"/>
          </ac:spMkLst>
        </pc:spChg>
        <pc:spChg chg="mod">
          <ac:chgData name="Slupczynska, Aleksandra" userId="0db37a21-3233-4ab5-b12a-59639874ac4b" providerId="ADAL" clId="{A0879026-1AF7-4402-B67B-57A36E0995F7}" dt="2024-03-05T10:09:39.849" v="38" actId="207"/>
          <ac:spMkLst>
            <pc:docMk/>
            <pc:sldMk cId="2041765442" sldId="1090"/>
            <ac:spMk id="168" creationId="{C2F2E12F-A989-C466-0FC4-A214A7E859BF}"/>
          </ac:spMkLst>
        </pc:spChg>
        <pc:spChg chg="mod">
          <ac:chgData name="Slupczynska, Aleksandra" userId="0db37a21-3233-4ab5-b12a-59639874ac4b" providerId="ADAL" clId="{A0879026-1AF7-4402-B67B-57A36E0995F7}" dt="2024-03-05T10:09:39.849" v="38" actId="207"/>
          <ac:spMkLst>
            <pc:docMk/>
            <pc:sldMk cId="2041765442" sldId="1090"/>
            <ac:spMk id="169" creationId="{F16127B6-BBE3-975C-B4F9-2481F392128C}"/>
          </ac:spMkLst>
        </pc:spChg>
        <pc:spChg chg="mod">
          <ac:chgData name="Slupczynska, Aleksandra" userId="0db37a21-3233-4ab5-b12a-59639874ac4b" providerId="ADAL" clId="{A0879026-1AF7-4402-B67B-57A36E0995F7}" dt="2024-03-05T10:09:39.849" v="38" actId="207"/>
          <ac:spMkLst>
            <pc:docMk/>
            <pc:sldMk cId="2041765442" sldId="1090"/>
            <ac:spMk id="170" creationId="{8712DE82-3823-939D-916D-23265DDC632D}"/>
          </ac:spMkLst>
        </pc:spChg>
        <pc:spChg chg="mod">
          <ac:chgData name="Slupczynska, Aleksandra" userId="0db37a21-3233-4ab5-b12a-59639874ac4b" providerId="ADAL" clId="{A0879026-1AF7-4402-B67B-57A36E0995F7}" dt="2024-03-05T10:09:39.849" v="38" actId="207"/>
          <ac:spMkLst>
            <pc:docMk/>
            <pc:sldMk cId="2041765442" sldId="1090"/>
            <ac:spMk id="171" creationId="{2F13C944-9B20-7CC5-0267-3E22C8158B57}"/>
          </ac:spMkLst>
        </pc:spChg>
        <pc:spChg chg="mod">
          <ac:chgData name="Slupczynska, Aleksandra" userId="0db37a21-3233-4ab5-b12a-59639874ac4b" providerId="ADAL" clId="{A0879026-1AF7-4402-B67B-57A36E0995F7}" dt="2024-03-05T10:09:39.849" v="38" actId="207"/>
          <ac:spMkLst>
            <pc:docMk/>
            <pc:sldMk cId="2041765442" sldId="1090"/>
            <ac:spMk id="172" creationId="{2BE18387-2C6A-3269-857F-5CCD80BC5D38}"/>
          </ac:spMkLst>
        </pc:spChg>
        <pc:spChg chg="mod">
          <ac:chgData name="Slupczynska, Aleksandra" userId="0db37a21-3233-4ab5-b12a-59639874ac4b" providerId="ADAL" clId="{A0879026-1AF7-4402-B67B-57A36E0995F7}" dt="2024-03-05T10:09:39.849" v="38" actId="207"/>
          <ac:spMkLst>
            <pc:docMk/>
            <pc:sldMk cId="2041765442" sldId="1090"/>
            <ac:spMk id="173" creationId="{16329ED2-BBD7-E0A2-600B-9529279A5B65}"/>
          </ac:spMkLst>
        </pc:spChg>
        <pc:spChg chg="mod">
          <ac:chgData name="Slupczynska, Aleksandra" userId="0db37a21-3233-4ab5-b12a-59639874ac4b" providerId="ADAL" clId="{A0879026-1AF7-4402-B67B-57A36E0995F7}" dt="2024-03-05T10:09:39.849" v="38" actId="207"/>
          <ac:spMkLst>
            <pc:docMk/>
            <pc:sldMk cId="2041765442" sldId="1090"/>
            <ac:spMk id="174" creationId="{F875E66C-5058-8ADA-F144-1436C61788D8}"/>
          </ac:spMkLst>
        </pc:spChg>
        <pc:spChg chg="mod">
          <ac:chgData name="Slupczynska, Aleksandra" userId="0db37a21-3233-4ab5-b12a-59639874ac4b" providerId="ADAL" clId="{A0879026-1AF7-4402-B67B-57A36E0995F7}" dt="2024-03-05T10:09:39.849" v="38" actId="207"/>
          <ac:spMkLst>
            <pc:docMk/>
            <pc:sldMk cId="2041765442" sldId="1090"/>
            <ac:spMk id="175" creationId="{95D47732-86D9-7FD3-313B-2AB1CC11A329}"/>
          </ac:spMkLst>
        </pc:spChg>
        <pc:spChg chg="mod">
          <ac:chgData name="Slupczynska, Aleksandra" userId="0db37a21-3233-4ab5-b12a-59639874ac4b" providerId="ADAL" clId="{A0879026-1AF7-4402-B67B-57A36E0995F7}" dt="2024-03-05T10:09:39.849" v="38" actId="207"/>
          <ac:spMkLst>
            <pc:docMk/>
            <pc:sldMk cId="2041765442" sldId="1090"/>
            <ac:spMk id="176" creationId="{8B17BB9D-112E-ECB7-93DC-A2BF233BC307}"/>
          </ac:spMkLst>
        </pc:spChg>
        <pc:spChg chg="mod">
          <ac:chgData name="Slupczynska, Aleksandra" userId="0db37a21-3233-4ab5-b12a-59639874ac4b" providerId="ADAL" clId="{A0879026-1AF7-4402-B67B-57A36E0995F7}" dt="2024-03-05T10:09:39.849" v="38" actId="207"/>
          <ac:spMkLst>
            <pc:docMk/>
            <pc:sldMk cId="2041765442" sldId="1090"/>
            <ac:spMk id="182" creationId="{80CCE281-70BD-5537-E9CF-84492C9E2010}"/>
          </ac:spMkLst>
        </pc:spChg>
        <pc:spChg chg="mod">
          <ac:chgData name="Slupczynska, Aleksandra" userId="0db37a21-3233-4ab5-b12a-59639874ac4b" providerId="ADAL" clId="{A0879026-1AF7-4402-B67B-57A36E0995F7}" dt="2024-03-05T10:09:39.849" v="38" actId="207"/>
          <ac:spMkLst>
            <pc:docMk/>
            <pc:sldMk cId="2041765442" sldId="1090"/>
            <ac:spMk id="183" creationId="{C7112A41-D931-B195-6729-21037CCB967A}"/>
          </ac:spMkLst>
        </pc:spChg>
        <pc:spChg chg="mod">
          <ac:chgData name="Slupczynska, Aleksandra" userId="0db37a21-3233-4ab5-b12a-59639874ac4b" providerId="ADAL" clId="{A0879026-1AF7-4402-B67B-57A36E0995F7}" dt="2024-03-05T10:09:39.849" v="38" actId="207"/>
          <ac:spMkLst>
            <pc:docMk/>
            <pc:sldMk cId="2041765442" sldId="1090"/>
            <ac:spMk id="184" creationId="{717E690F-9718-9638-3F99-8321053F7E41}"/>
          </ac:spMkLst>
        </pc:spChg>
        <pc:spChg chg="mod">
          <ac:chgData name="Slupczynska, Aleksandra" userId="0db37a21-3233-4ab5-b12a-59639874ac4b" providerId="ADAL" clId="{A0879026-1AF7-4402-B67B-57A36E0995F7}" dt="2024-03-05T10:09:39.849" v="38" actId="207"/>
          <ac:spMkLst>
            <pc:docMk/>
            <pc:sldMk cId="2041765442" sldId="1090"/>
            <ac:spMk id="185" creationId="{B1855A5C-1CD2-6A8F-20CC-7BD7E0E4D72B}"/>
          </ac:spMkLst>
        </pc:spChg>
        <pc:spChg chg="mod">
          <ac:chgData name="Slupczynska, Aleksandra" userId="0db37a21-3233-4ab5-b12a-59639874ac4b" providerId="ADAL" clId="{A0879026-1AF7-4402-B67B-57A36E0995F7}" dt="2024-03-05T10:09:39.849" v="38" actId="207"/>
          <ac:spMkLst>
            <pc:docMk/>
            <pc:sldMk cId="2041765442" sldId="1090"/>
            <ac:spMk id="186" creationId="{86CF88DF-B459-7096-A1B4-C008BBFF09BE}"/>
          </ac:spMkLst>
        </pc:spChg>
        <pc:spChg chg="mod">
          <ac:chgData name="Slupczynska, Aleksandra" userId="0db37a21-3233-4ab5-b12a-59639874ac4b" providerId="ADAL" clId="{A0879026-1AF7-4402-B67B-57A36E0995F7}" dt="2024-03-05T10:09:39.849" v="38" actId="207"/>
          <ac:spMkLst>
            <pc:docMk/>
            <pc:sldMk cId="2041765442" sldId="1090"/>
            <ac:spMk id="187" creationId="{02AEBC83-9859-4791-F2F5-53E73C0C74C6}"/>
          </ac:spMkLst>
        </pc:spChg>
        <pc:spChg chg="mod">
          <ac:chgData name="Slupczynska, Aleksandra" userId="0db37a21-3233-4ab5-b12a-59639874ac4b" providerId="ADAL" clId="{A0879026-1AF7-4402-B67B-57A36E0995F7}" dt="2024-03-05T10:09:39.849" v="38" actId="207"/>
          <ac:spMkLst>
            <pc:docMk/>
            <pc:sldMk cId="2041765442" sldId="1090"/>
            <ac:spMk id="188" creationId="{AC74046C-9610-7D20-2E57-A4C25FADA4D0}"/>
          </ac:spMkLst>
        </pc:spChg>
        <pc:spChg chg="mod">
          <ac:chgData name="Slupczynska, Aleksandra" userId="0db37a21-3233-4ab5-b12a-59639874ac4b" providerId="ADAL" clId="{A0879026-1AF7-4402-B67B-57A36E0995F7}" dt="2024-03-05T10:09:39.849" v="38" actId="207"/>
          <ac:spMkLst>
            <pc:docMk/>
            <pc:sldMk cId="2041765442" sldId="1090"/>
            <ac:spMk id="189" creationId="{82DB57BC-396C-6553-5DF6-3200AC26F680}"/>
          </ac:spMkLst>
        </pc:spChg>
        <pc:spChg chg="mod">
          <ac:chgData name="Slupczynska, Aleksandra" userId="0db37a21-3233-4ab5-b12a-59639874ac4b" providerId="ADAL" clId="{A0879026-1AF7-4402-B67B-57A36E0995F7}" dt="2024-03-05T10:09:39.849" v="38" actId="207"/>
          <ac:spMkLst>
            <pc:docMk/>
            <pc:sldMk cId="2041765442" sldId="1090"/>
            <ac:spMk id="190" creationId="{56754108-1D3A-6883-0D7C-DF5F1891D400}"/>
          </ac:spMkLst>
        </pc:spChg>
        <pc:spChg chg="mod">
          <ac:chgData name="Slupczynska, Aleksandra" userId="0db37a21-3233-4ab5-b12a-59639874ac4b" providerId="ADAL" clId="{A0879026-1AF7-4402-B67B-57A36E0995F7}" dt="2024-03-05T10:09:39.849" v="38" actId="207"/>
          <ac:spMkLst>
            <pc:docMk/>
            <pc:sldMk cId="2041765442" sldId="1090"/>
            <ac:spMk id="191" creationId="{15A449CC-FD07-FAEA-66E9-291B640A0864}"/>
          </ac:spMkLst>
        </pc:spChg>
        <pc:spChg chg="mod">
          <ac:chgData name="Slupczynska, Aleksandra" userId="0db37a21-3233-4ab5-b12a-59639874ac4b" providerId="ADAL" clId="{A0879026-1AF7-4402-B67B-57A36E0995F7}" dt="2024-03-05T10:09:39.849" v="38" actId="207"/>
          <ac:spMkLst>
            <pc:docMk/>
            <pc:sldMk cId="2041765442" sldId="1090"/>
            <ac:spMk id="192" creationId="{0EF33D70-BD3F-8DB0-25F1-54991D3D6C1F}"/>
          </ac:spMkLst>
        </pc:spChg>
        <pc:spChg chg="mod">
          <ac:chgData name="Slupczynska, Aleksandra" userId="0db37a21-3233-4ab5-b12a-59639874ac4b" providerId="ADAL" clId="{A0879026-1AF7-4402-B67B-57A36E0995F7}" dt="2024-03-05T10:09:39.849" v="38" actId="207"/>
          <ac:spMkLst>
            <pc:docMk/>
            <pc:sldMk cId="2041765442" sldId="1090"/>
            <ac:spMk id="193" creationId="{49F08853-CA48-5F46-7C86-B71338D66387}"/>
          </ac:spMkLst>
        </pc:spChg>
        <pc:spChg chg="mod">
          <ac:chgData name="Slupczynska, Aleksandra" userId="0db37a21-3233-4ab5-b12a-59639874ac4b" providerId="ADAL" clId="{A0879026-1AF7-4402-B67B-57A36E0995F7}" dt="2024-03-05T10:09:39.849" v="38" actId="207"/>
          <ac:spMkLst>
            <pc:docMk/>
            <pc:sldMk cId="2041765442" sldId="1090"/>
            <ac:spMk id="194" creationId="{E4AC3FFE-B029-EE61-3E45-A486667295CB}"/>
          </ac:spMkLst>
        </pc:spChg>
        <pc:spChg chg="mod">
          <ac:chgData name="Slupczynska, Aleksandra" userId="0db37a21-3233-4ab5-b12a-59639874ac4b" providerId="ADAL" clId="{A0879026-1AF7-4402-B67B-57A36E0995F7}" dt="2024-03-05T10:09:39.849" v="38" actId="207"/>
          <ac:spMkLst>
            <pc:docMk/>
            <pc:sldMk cId="2041765442" sldId="1090"/>
            <ac:spMk id="195" creationId="{E50001F8-9776-F374-B5C5-A3BBDD882524}"/>
          </ac:spMkLst>
        </pc:spChg>
        <pc:spChg chg="mod">
          <ac:chgData name="Slupczynska, Aleksandra" userId="0db37a21-3233-4ab5-b12a-59639874ac4b" providerId="ADAL" clId="{A0879026-1AF7-4402-B67B-57A36E0995F7}" dt="2024-03-05T10:09:39.849" v="38" actId="207"/>
          <ac:spMkLst>
            <pc:docMk/>
            <pc:sldMk cId="2041765442" sldId="1090"/>
            <ac:spMk id="196" creationId="{915F8FE1-356D-B7A4-F999-A5CCF42C464B}"/>
          </ac:spMkLst>
        </pc:spChg>
        <pc:spChg chg="mod">
          <ac:chgData name="Slupczynska, Aleksandra" userId="0db37a21-3233-4ab5-b12a-59639874ac4b" providerId="ADAL" clId="{A0879026-1AF7-4402-B67B-57A36E0995F7}" dt="2024-03-05T10:09:39.849" v="38" actId="207"/>
          <ac:spMkLst>
            <pc:docMk/>
            <pc:sldMk cId="2041765442" sldId="1090"/>
            <ac:spMk id="197" creationId="{E2CABF87-961B-16EC-F98A-5A8DF6837AB8}"/>
          </ac:spMkLst>
        </pc:spChg>
        <pc:spChg chg="mod">
          <ac:chgData name="Slupczynska, Aleksandra" userId="0db37a21-3233-4ab5-b12a-59639874ac4b" providerId="ADAL" clId="{A0879026-1AF7-4402-B67B-57A36E0995F7}" dt="2024-03-05T10:09:39.849" v="38" actId="207"/>
          <ac:spMkLst>
            <pc:docMk/>
            <pc:sldMk cId="2041765442" sldId="1090"/>
            <ac:spMk id="198" creationId="{3DE30A13-F488-40B0-C352-B04ABE9416DE}"/>
          </ac:spMkLst>
        </pc:spChg>
        <pc:spChg chg="mod">
          <ac:chgData name="Slupczynska, Aleksandra" userId="0db37a21-3233-4ab5-b12a-59639874ac4b" providerId="ADAL" clId="{A0879026-1AF7-4402-B67B-57A36E0995F7}" dt="2024-03-05T10:09:39.849" v="38" actId="207"/>
          <ac:spMkLst>
            <pc:docMk/>
            <pc:sldMk cId="2041765442" sldId="1090"/>
            <ac:spMk id="199" creationId="{56CB5B2B-6D4B-66BF-31A0-1E9B07232E24}"/>
          </ac:spMkLst>
        </pc:spChg>
        <pc:spChg chg="mod">
          <ac:chgData name="Slupczynska, Aleksandra" userId="0db37a21-3233-4ab5-b12a-59639874ac4b" providerId="ADAL" clId="{A0879026-1AF7-4402-B67B-57A36E0995F7}" dt="2024-03-05T10:09:39.849" v="38" actId="207"/>
          <ac:spMkLst>
            <pc:docMk/>
            <pc:sldMk cId="2041765442" sldId="1090"/>
            <ac:spMk id="200" creationId="{CD5061E7-44EA-3C26-2106-DF8C1B08342F}"/>
          </ac:spMkLst>
        </pc:spChg>
        <pc:spChg chg="mod">
          <ac:chgData name="Slupczynska, Aleksandra" userId="0db37a21-3233-4ab5-b12a-59639874ac4b" providerId="ADAL" clId="{A0879026-1AF7-4402-B67B-57A36E0995F7}" dt="2024-03-05T10:09:39.849" v="38" actId="207"/>
          <ac:spMkLst>
            <pc:docMk/>
            <pc:sldMk cId="2041765442" sldId="1090"/>
            <ac:spMk id="201" creationId="{C47E8480-91D0-C3B9-19F7-64F7A13F4281}"/>
          </ac:spMkLst>
        </pc:spChg>
        <pc:spChg chg="mod">
          <ac:chgData name="Slupczynska, Aleksandra" userId="0db37a21-3233-4ab5-b12a-59639874ac4b" providerId="ADAL" clId="{A0879026-1AF7-4402-B67B-57A36E0995F7}" dt="2024-03-05T10:09:39.849" v="38" actId="207"/>
          <ac:spMkLst>
            <pc:docMk/>
            <pc:sldMk cId="2041765442" sldId="1090"/>
            <ac:spMk id="207" creationId="{80461926-0B73-45C3-6139-DBCF19021F35}"/>
          </ac:spMkLst>
        </pc:spChg>
        <pc:spChg chg="mod">
          <ac:chgData name="Slupczynska, Aleksandra" userId="0db37a21-3233-4ab5-b12a-59639874ac4b" providerId="ADAL" clId="{A0879026-1AF7-4402-B67B-57A36E0995F7}" dt="2024-03-05T10:09:39.849" v="38" actId="207"/>
          <ac:spMkLst>
            <pc:docMk/>
            <pc:sldMk cId="2041765442" sldId="1090"/>
            <ac:spMk id="208" creationId="{6BBBBBEC-DEED-B2AE-D178-181CE6D264E9}"/>
          </ac:spMkLst>
        </pc:spChg>
        <pc:spChg chg="mod">
          <ac:chgData name="Slupczynska, Aleksandra" userId="0db37a21-3233-4ab5-b12a-59639874ac4b" providerId="ADAL" clId="{A0879026-1AF7-4402-B67B-57A36E0995F7}" dt="2024-03-05T10:09:39.849" v="38" actId="207"/>
          <ac:spMkLst>
            <pc:docMk/>
            <pc:sldMk cId="2041765442" sldId="1090"/>
            <ac:spMk id="209" creationId="{56744B06-49C3-0D97-53B0-3847EECBD766}"/>
          </ac:spMkLst>
        </pc:spChg>
        <pc:spChg chg="mod">
          <ac:chgData name="Slupczynska, Aleksandra" userId="0db37a21-3233-4ab5-b12a-59639874ac4b" providerId="ADAL" clId="{A0879026-1AF7-4402-B67B-57A36E0995F7}" dt="2024-03-05T10:09:39.849" v="38" actId="207"/>
          <ac:spMkLst>
            <pc:docMk/>
            <pc:sldMk cId="2041765442" sldId="1090"/>
            <ac:spMk id="210" creationId="{B7AC1962-C995-EFE8-7759-B07E502F0FEF}"/>
          </ac:spMkLst>
        </pc:spChg>
        <pc:spChg chg="mod">
          <ac:chgData name="Slupczynska, Aleksandra" userId="0db37a21-3233-4ab5-b12a-59639874ac4b" providerId="ADAL" clId="{A0879026-1AF7-4402-B67B-57A36E0995F7}" dt="2024-03-05T10:09:39.849" v="38" actId="207"/>
          <ac:spMkLst>
            <pc:docMk/>
            <pc:sldMk cId="2041765442" sldId="1090"/>
            <ac:spMk id="211" creationId="{FEEC7030-9EB9-13EC-698F-0D1EA6D6073D}"/>
          </ac:spMkLst>
        </pc:spChg>
        <pc:spChg chg="mod">
          <ac:chgData name="Slupczynska, Aleksandra" userId="0db37a21-3233-4ab5-b12a-59639874ac4b" providerId="ADAL" clId="{A0879026-1AF7-4402-B67B-57A36E0995F7}" dt="2024-03-05T10:09:39.849" v="38" actId="207"/>
          <ac:spMkLst>
            <pc:docMk/>
            <pc:sldMk cId="2041765442" sldId="1090"/>
            <ac:spMk id="212" creationId="{71E20C2D-A0A1-29B9-18A2-B6E0249B33A2}"/>
          </ac:spMkLst>
        </pc:spChg>
        <pc:spChg chg="mod">
          <ac:chgData name="Slupczynska, Aleksandra" userId="0db37a21-3233-4ab5-b12a-59639874ac4b" providerId="ADAL" clId="{A0879026-1AF7-4402-B67B-57A36E0995F7}" dt="2024-03-05T10:09:39.849" v="38" actId="207"/>
          <ac:spMkLst>
            <pc:docMk/>
            <pc:sldMk cId="2041765442" sldId="1090"/>
            <ac:spMk id="213" creationId="{48C1B87D-295B-F128-E46A-69DB5B851F2D}"/>
          </ac:spMkLst>
        </pc:spChg>
        <pc:spChg chg="mod">
          <ac:chgData name="Slupczynska, Aleksandra" userId="0db37a21-3233-4ab5-b12a-59639874ac4b" providerId="ADAL" clId="{A0879026-1AF7-4402-B67B-57A36E0995F7}" dt="2024-03-05T10:09:39.849" v="38" actId="207"/>
          <ac:spMkLst>
            <pc:docMk/>
            <pc:sldMk cId="2041765442" sldId="1090"/>
            <ac:spMk id="214" creationId="{5305E159-C807-7FC2-0534-0C8603292F3B}"/>
          </ac:spMkLst>
        </pc:spChg>
        <pc:spChg chg="mod">
          <ac:chgData name="Slupczynska, Aleksandra" userId="0db37a21-3233-4ab5-b12a-59639874ac4b" providerId="ADAL" clId="{A0879026-1AF7-4402-B67B-57A36E0995F7}" dt="2024-03-05T10:09:39.849" v="38" actId="207"/>
          <ac:spMkLst>
            <pc:docMk/>
            <pc:sldMk cId="2041765442" sldId="1090"/>
            <ac:spMk id="215" creationId="{331422E2-D8A2-F52B-E3BE-6A40AEDA93B3}"/>
          </ac:spMkLst>
        </pc:spChg>
        <pc:spChg chg="mod">
          <ac:chgData name="Slupczynska, Aleksandra" userId="0db37a21-3233-4ab5-b12a-59639874ac4b" providerId="ADAL" clId="{A0879026-1AF7-4402-B67B-57A36E0995F7}" dt="2024-03-05T10:09:39.849" v="38" actId="207"/>
          <ac:spMkLst>
            <pc:docMk/>
            <pc:sldMk cId="2041765442" sldId="1090"/>
            <ac:spMk id="216" creationId="{545264A9-9116-D37D-A6D4-2922AA748EFF}"/>
          </ac:spMkLst>
        </pc:spChg>
        <pc:spChg chg="mod">
          <ac:chgData name="Slupczynska, Aleksandra" userId="0db37a21-3233-4ab5-b12a-59639874ac4b" providerId="ADAL" clId="{A0879026-1AF7-4402-B67B-57A36E0995F7}" dt="2024-03-05T10:09:39.849" v="38" actId="207"/>
          <ac:spMkLst>
            <pc:docMk/>
            <pc:sldMk cId="2041765442" sldId="1090"/>
            <ac:spMk id="217" creationId="{BCE9B861-FDE2-8CB2-B256-EDF174B2468E}"/>
          </ac:spMkLst>
        </pc:spChg>
        <pc:spChg chg="mod">
          <ac:chgData name="Slupczynska, Aleksandra" userId="0db37a21-3233-4ab5-b12a-59639874ac4b" providerId="ADAL" clId="{A0879026-1AF7-4402-B67B-57A36E0995F7}" dt="2024-03-05T10:09:39.849" v="38" actId="207"/>
          <ac:spMkLst>
            <pc:docMk/>
            <pc:sldMk cId="2041765442" sldId="1090"/>
            <ac:spMk id="218" creationId="{D10B6908-0B86-4733-3E7F-F4E0808C67DE}"/>
          </ac:spMkLst>
        </pc:spChg>
        <pc:spChg chg="mod">
          <ac:chgData name="Slupczynska, Aleksandra" userId="0db37a21-3233-4ab5-b12a-59639874ac4b" providerId="ADAL" clId="{A0879026-1AF7-4402-B67B-57A36E0995F7}" dt="2024-03-05T10:09:39.849" v="38" actId="207"/>
          <ac:spMkLst>
            <pc:docMk/>
            <pc:sldMk cId="2041765442" sldId="1090"/>
            <ac:spMk id="219" creationId="{50D0F510-59C2-41C2-E08F-6DFEA4E3BCC4}"/>
          </ac:spMkLst>
        </pc:spChg>
        <pc:spChg chg="mod">
          <ac:chgData name="Slupczynska, Aleksandra" userId="0db37a21-3233-4ab5-b12a-59639874ac4b" providerId="ADAL" clId="{A0879026-1AF7-4402-B67B-57A36E0995F7}" dt="2024-03-05T10:09:39.849" v="38" actId="207"/>
          <ac:spMkLst>
            <pc:docMk/>
            <pc:sldMk cId="2041765442" sldId="1090"/>
            <ac:spMk id="220" creationId="{0E0DCB97-A11D-3678-42CC-28FF7153E71E}"/>
          </ac:spMkLst>
        </pc:spChg>
        <pc:spChg chg="mod">
          <ac:chgData name="Slupczynska, Aleksandra" userId="0db37a21-3233-4ab5-b12a-59639874ac4b" providerId="ADAL" clId="{A0879026-1AF7-4402-B67B-57A36E0995F7}" dt="2024-03-05T10:09:39.849" v="38" actId="207"/>
          <ac:spMkLst>
            <pc:docMk/>
            <pc:sldMk cId="2041765442" sldId="1090"/>
            <ac:spMk id="221" creationId="{BCABB9F1-5794-4CF9-7D7F-0E7FB6056999}"/>
          </ac:spMkLst>
        </pc:spChg>
        <pc:spChg chg="mod">
          <ac:chgData name="Slupczynska, Aleksandra" userId="0db37a21-3233-4ab5-b12a-59639874ac4b" providerId="ADAL" clId="{A0879026-1AF7-4402-B67B-57A36E0995F7}" dt="2024-03-05T10:09:39.849" v="38" actId="207"/>
          <ac:spMkLst>
            <pc:docMk/>
            <pc:sldMk cId="2041765442" sldId="1090"/>
            <ac:spMk id="222" creationId="{C403E76E-67B0-98FD-79D0-4D044D7F6B02}"/>
          </ac:spMkLst>
        </pc:spChg>
        <pc:spChg chg="mod">
          <ac:chgData name="Slupczynska, Aleksandra" userId="0db37a21-3233-4ab5-b12a-59639874ac4b" providerId="ADAL" clId="{A0879026-1AF7-4402-B67B-57A36E0995F7}" dt="2024-03-05T10:09:39.849" v="38" actId="207"/>
          <ac:spMkLst>
            <pc:docMk/>
            <pc:sldMk cId="2041765442" sldId="1090"/>
            <ac:spMk id="223" creationId="{0B0AA8B4-47F0-E4B0-C647-438895EB5884}"/>
          </ac:spMkLst>
        </pc:spChg>
        <pc:spChg chg="mod">
          <ac:chgData name="Slupczynska, Aleksandra" userId="0db37a21-3233-4ab5-b12a-59639874ac4b" providerId="ADAL" clId="{A0879026-1AF7-4402-B67B-57A36E0995F7}" dt="2024-03-05T10:09:39.849" v="38" actId="207"/>
          <ac:spMkLst>
            <pc:docMk/>
            <pc:sldMk cId="2041765442" sldId="1090"/>
            <ac:spMk id="224" creationId="{5578C4CB-87A4-0A40-1434-7F67BAA0A572}"/>
          </ac:spMkLst>
        </pc:spChg>
        <pc:spChg chg="mod">
          <ac:chgData name="Slupczynska, Aleksandra" userId="0db37a21-3233-4ab5-b12a-59639874ac4b" providerId="ADAL" clId="{A0879026-1AF7-4402-B67B-57A36E0995F7}" dt="2024-03-05T10:09:39.849" v="38" actId="207"/>
          <ac:spMkLst>
            <pc:docMk/>
            <pc:sldMk cId="2041765442" sldId="1090"/>
            <ac:spMk id="225" creationId="{1F6859DD-5DC9-F06D-7BC1-05717308B60C}"/>
          </ac:spMkLst>
        </pc:spChg>
        <pc:spChg chg="mod">
          <ac:chgData name="Slupczynska, Aleksandra" userId="0db37a21-3233-4ab5-b12a-59639874ac4b" providerId="ADAL" clId="{A0879026-1AF7-4402-B67B-57A36E0995F7}" dt="2024-03-05T10:09:39.849" v="38" actId="207"/>
          <ac:spMkLst>
            <pc:docMk/>
            <pc:sldMk cId="2041765442" sldId="1090"/>
            <ac:spMk id="226" creationId="{A7127AF8-6D76-5AEE-D962-ED40E3BA1822}"/>
          </ac:spMkLst>
        </pc:spChg>
        <pc:spChg chg="mod">
          <ac:chgData name="Slupczynska, Aleksandra" userId="0db37a21-3233-4ab5-b12a-59639874ac4b" providerId="ADAL" clId="{A0879026-1AF7-4402-B67B-57A36E0995F7}" dt="2024-03-05T10:09:39.849" v="38" actId="207"/>
          <ac:spMkLst>
            <pc:docMk/>
            <pc:sldMk cId="2041765442" sldId="1090"/>
            <ac:spMk id="232" creationId="{92A3DB6D-6165-8A16-2FDF-F5B1DB137AD5}"/>
          </ac:spMkLst>
        </pc:spChg>
        <pc:spChg chg="mod">
          <ac:chgData name="Slupczynska, Aleksandra" userId="0db37a21-3233-4ab5-b12a-59639874ac4b" providerId="ADAL" clId="{A0879026-1AF7-4402-B67B-57A36E0995F7}" dt="2024-03-05T10:09:39.849" v="38" actId="207"/>
          <ac:spMkLst>
            <pc:docMk/>
            <pc:sldMk cId="2041765442" sldId="1090"/>
            <ac:spMk id="233" creationId="{C3D96457-EEAF-3A56-BE2C-E8CD16B6BF64}"/>
          </ac:spMkLst>
        </pc:spChg>
        <pc:spChg chg="mod">
          <ac:chgData name="Slupczynska, Aleksandra" userId="0db37a21-3233-4ab5-b12a-59639874ac4b" providerId="ADAL" clId="{A0879026-1AF7-4402-B67B-57A36E0995F7}" dt="2024-03-05T10:09:39.849" v="38" actId="207"/>
          <ac:spMkLst>
            <pc:docMk/>
            <pc:sldMk cId="2041765442" sldId="1090"/>
            <ac:spMk id="234" creationId="{70B01548-4614-514F-AD0E-074915330D71}"/>
          </ac:spMkLst>
        </pc:spChg>
        <pc:spChg chg="mod">
          <ac:chgData name="Slupczynska, Aleksandra" userId="0db37a21-3233-4ab5-b12a-59639874ac4b" providerId="ADAL" clId="{A0879026-1AF7-4402-B67B-57A36E0995F7}" dt="2024-03-05T10:09:39.849" v="38" actId="207"/>
          <ac:spMkLst>
            <pc:docMk/>
            <pc:sldMk cId="2041765442" sldId="1090"/>
            <ac:spMk id="235" creationId="{AC604B9C-1C35-4233-C1D3-867694741F74}"/>
          </ac:spMkLst>
        </pc:spChg>
        <pc:spChg chg="mod">
          <ac:chgData name="Slupczynska, Aleksandra" userId="0db37a21-3233-4ab5-b12a-59639874ac4b" providerId="ADAL" clId="{A0879026-1AF7-4402-B67B-57A36E0995F7}" dt="2024-03-05T10:09:39.849" v="38" actId="207"/>
          <ac:spMkLst>
            <pc:docMk/>
            <pc:sldMk cId="2041765442" sldId="1090"/>
            <ac:spMk id="236" creationId="{7DC6C995-9996-4465-EA7B-FD5F2E931F5E}"/>
          </ac:spMkLst>
        </pc:spChg>
        <pc:spChg chg="mod">
          <ac:chgData name="Slupczynska, Aleksandra" userId="0db37a21-3233-4ab5-b12a-59639874ac4b" providerId="ADAL" clId="{A0879026-1AF7-4402-B67B-57A36E0995F7}" dt="2024-03-05T10:09:39.849" v="38" actId="207"/>
          <ac:spMkLst>
            <pc:docMk/>
            <pc:sldMk cId="2041765442" sldId="1090"/>
            <ac:spMk id="237" creationId="{A1FD8F36-E104-F5F5-43F4-216DA0739F27}"/>
          </ac:spMkLst>
        </pc:spChg>
        <pc:spChg chg="mod">
          <ac:chgData name="Slupczynska, Aleksandra" userId="0db37a21-3233-4ab5-b12a-59639874ac4b" providerId="ADAL" clId="{A0879026-1AF7-4402-B67B-57A36E0995F7}" dt="2024-03-05T10:09:39.849" v="38" actId="207"/>
          <ac:spMkLst>
            <pc:docMk/>
            <pc:sldMk cId="2041765442" sldId="1090"/>
            <ac:spMk id="238" creationId="{AB531D7A-9903-D6FF-86D7-0F2619F85352}"/>
          </ac:spMkLst>
        </pc:spChg>
        <pc:spChg chg="mod">
          <ac:chgData name="Slupczynska, Aleksandra" userId="0db37a21-3233-4ab5-b12a-59639874ac4b" providerId="ADAL" clId="{A0879026-1AF7-4402-B67B-57A36E0995F7}" dt="2024-03-05T10:09:39.849" v="38" actId="207"/>
          <ac:spMkLst>
            <pc:docMk/>
            <pc:sldMk cId="2041765442" sldId="1090"/>
            <ac:spMk id="239" creationId="{61115701-0EA2-B2D1-6245-318C33A2C33F}"/>
          </ac:spMkLst>
        </pc:spChg>
        <pc:spChg chg="mod">
          <ac:chgData name="Slupczynska, Aleksandra" userId="0db37a21-3233-4ab5-b12a-59639874ac4b" providerId="ADAL" clId="{A0879026-1AF7-4402-B67B-57A36E0995F7}" dt="2024-03-05T10:09:39.849" v="38" actId="207"/>
          <ac:spMkLst>
            <pc:docMk/>
            <pc:sldMk cId="2041765442" sldId="1090"/>
            <ac:spMk id="240" creationId="{49758F2F-07C4-1B32-DC50-4B4FB20D78FE}"/>
          </ac:spMkLst>
        </pc:spChg>
        <pc:spChg chg="mod">
          <ac:chgData name="Slupczynska, Aleksandra" userId="0db37a21-3233-4ab5-b12a-59639874ac4b" providerId="ADAL" clId="{A0879026-1AF7-4402-B67B-57A36E0995F7}" dt="2024-03-05T10:09:39.849" v="38" actId="207"/>
          <ac:spMkLst>
            <pc:docMk/>
            <pc:sldMk cId="2041765442" sldId="1090"/>
            <ac:spMk id="241" creationId="{78CB2D03-B32D-CFA9-09CE-B7CB0D77E0E3}"/>
          </ac:spMkLst>
        </pc:spChg>
        <pc:spChg chg="mod">
          <ac:chgData name="Slupczynska, Aleksandra" userId="0db37a21-3233-4ab5-b12a-59639874ac4b" providerId="ADAL" clId="{A0879026-1AF7-4402-B67B-57A36E0995F7}" dt="2024-03-05T10:09:39.849" v="38" actId="207"/>
          <ac:spMkLst>
            <pc:docMk/>
            <pc:sldMk cId="2041765442" sldId="1090"/>
            <ac:spMk id="242" creationId="{28D35E48-D730-5F47-AC0B-AE00A60C4E33}"/>
          </ac:spMkLst>
        </pc:spChg>
        <pc:spChg chg="mod">
          <ac:chgData name="Slupczynska, Aleksandra" userId="0db37a21-3233-4ab5-b12a-59639874ac4b" providerId="ADAL" clId="{A0879026-1AF7-4402-B67B-57A36E0995F7}" dt="2024-03-05T10:09:39.849" v="38" actId="207"/>
          <ac:spMkLst>
            <pc:docMk/>
            <pc:sldMk cId="2041765442" sldId="1090"/>
            <ac:spMk id="243" creationId="{BF8204FB-EEFB-6731-B6CA-57FC015FD301}"/>
          </ac:spMkLst>
        </pc:spChg>
        <pc:spChg chg="mod">
          <ac:chgData name="Slupczynska, Aleksandra" userId="0db37a21-3233-4ab5-b12a-59639874ac4b" providerId="ADAL" clId="{A0879026-1AF7-4402-B67B-57A36E0995F7}" dt="2024-03-05T10:09:39.849" v="38" actId="207"/>
          <ac:spMkLst>
            <pc:docMk/>
            <pc:sldMk cId="2041765442" sldId="1090"/>
            <ac:spMk id="244" creationId="{FE43B9BD-D085-8287-2176-F462BF9B39FD}"/>
          </ac:spMkLst>
        </pc:spChg>
        <pc:spChg chg="mod">
          <ac:chgData name="Slupczynska, Aleksandra" userId="0db37a21-3233-4ab5-b12a-59639874ac4b" providerId="ADAL" clId="{A0879026-1AF7-4402-B67B-57A36E0995F7}" dt="2024-03-05T10:09:39.849" v="38" actId="207"/>
          <ac:spMkLst>
            <pc:docMk/>
            <pc:sldMk cId="2041765442" sldId="1090"/>
            <ac:spMk id="245" creationId="{F1B0CA5F-EE47-CF38-B0FA-93E7B0E9B0F0}"/>
          </ac:spMkLst>
        </pc:spChg>
        <pc:spChg chg="mod">
          <ac:chgData name="Slupczynska, Aleksandra" userId="0db37a21-3233-4ab5-b12a-59639874ac4b" providerId="ADAL" clId="{A0879026-1AF7-4402-B67B-57A36E0995F7}" dt="2024-03-05T10:09:39.849" v="38" actId="207"/>
          <ac:spMkLst>
            <pc:docMk/>
            <pc:sldMk cId="2041765442" sldId="1090"/>
            <ac:spMk id="246" creationId="{6D680336-2FD3-CF9A-C8B1-5247BE534100}"/>
          </ac:spMkLst>
        </pc:spChg>
        <pc:spChg chg="mod">
          <ac:chgData name="Slupczynska, Aleksandra" userId="0db37a21-3233-4ab5-b12a-59639874ac4b" providerId="ADAL" clId="{A0879026-1AF7-4402-B67B-57A36E0995F7}" dt="2024-03-05T10:09:39.849" v="38" actId="207"/>
          <ac:spMkLst>
            <pc:docMk/>
            <pc:sldMk cId="2041765442" sldId="1090"/>
            <ac:spMk id="247" creationId="{19692743-B331-FF8C-344A-BAB594D4ADBE}"/>
          </ac:spMkLst>
        </pc:spChg>
        <pc:spChg chg="mod">
          <ac:chgData name="Slupczynska, Aleksandra" userId="0db37a21-3233-4ab5-b12a-59639874ac4b" providerId="ADAL" clId="{A0879026-1AF7-4402-B67B-57A36E0995F7}" dt="2024-03-05T10:09:39.849" v="38" actId="207"/>
          <ac:spMkLst>
            <pc:docMk/>
            <pc:sldMk cId="2041765442" sldId="1090"/>
            <ac:spMk id="248" creationId="{0524E28B-7CF6-213A-056E-D1EC2DDED2F6}"/>
          </ac:spMkLst>
        </pc:spChg>
        <pc:spChg chg="mod">
          <ac:chgData name="Slupczynska, Aleksandra" userId="0db37a21-3233-4ab5-b12a-59639874ac4b" providerId="ADAL" clId="{A0879026-1AF7-4402-B67B-57A36E0995F7}" dt="2024-03-05T10:09:39.849" v="38" actId="207"/>
          <ac:spMkLst>
            <pc:docMk/>
            <pc:sldMk cId="2041765442" sldId="1090"/>
            <ac:spMk id="249" creationId="{58C4BAF7-3A24-2A72-6771-DD4947A66B6D}"/>
          </ac:spMkLst>
        </pc:spChg>
        <pc:spChg chg="mod">
          <ac:chgData name="Slupczynska, Aleksandra" userId="0db37a21-3233-4ab5-b12a-59639874ac4b" providerId="ADAL" clId="{A0879026-1AF7-4402-B67B-57A36E0995F7}" dt="2024-03-05T10:09:39.849" v="38" actId="207"/>
          <ac:spMkLst>
            <pc:docMk/>
            <pc:sldMk cId="2041765442" sldId="1090"/>
            <ac:spMk id="250" creationId="{35CB9C55-73C8-80CF-494D-27FC7F96184E}"/>
          </ac:spMkLst>
        </pc:spChg>
        <pc:spChg chg="mod">
          <ac:chgData name="Slupczynska, Aleksandra" userId="0db37a21-3233-4ab5-b12a-59639874ac4b" providerId="ADAL" clId="{A0879026-1AF7-4402-B67B-57A36E0995F7}" dt="2024-03-05T10:09:39.849" v="38" actId="207"/>
          <ac:spMkLst>
            <pc:docMk/>
            <pc:sldMk cId="2041765442" sldId="1090"/>
            <ac:spMk id="251" creationId="{D5E46408-3687-E9DA-0C06-5E1305AEFD20}"/>
          </ac:spMkLst>
        </pc:spChg>
        <pc:spChg chg="mod">
          <ac:chgData name="Slupczynska, Aleksandra" userId="0db37a21-3233-4ab5-b12a-59639874ac4b" providerId="ADAL" clId="{A0879026-1AF7-4402-B67B-57A36E0995F7}" dt="2024-03-05T10:09:39.849" v="38" actId="207"/>
          <ac:spMkLst>
            <pc:docMk/>
            <pc:sldMk cId="2041765442" sldId="1090"/>
            <ac:spMk id="257" creationId="{DFFE0905-8E92-079F-467D-5A51706CD9C8}"/>
          </ac:spMkLst>
        </pc:spChg>
        <pc:spChg chg="mod">
          <ac:chgData name="Slupczynska, Aleksandra" userId="0db37a21-3233-4ab5-b12a-59639874ac4b" providerId="ADAL" clId="{A0879026-1AF7-4402-B67B-57A36E0995F7}" dt="2024-03-05T10:09:39.849" v="38" actId="207"/>
          <ac:spMkLst>
            <pc:docMk/>
            <pc:sldMk cId="2041765442" sldId="1090"/>
            <ac:spMk id="258" creationId="{CD77369E-ACCB-0368-4899-1FFA5A0B7F33}"/>
          </ac:spMkLst>
        </pc:spChg>
        <pc:spChg chg="mod">
          <ac:chgData name="Slupczynska, Aleksandra" userId="0db37a21-3233-4ab5-b12a-59639874ac4b" providerId="ADAL" clId="{A0879026-1AF7-4402-B67B-57A36E0995F7}" dt="2024-03-05T10:09:39.849" v="38" actId="207"/>
          <ac:spMkLst>
            <pc:docMk/>
            <pc:sldMk cId="2041765442" sldId="1090"/>
            <ac:spMk id="259" creationId="{8CB8CB56-A6BB-91EA-7D2C-BB6AFD23F4EE}"/>
          </ac:spMkLst>
        </pc:spChg>
        <pc:spChg chg="mod">
          <ac:chgData name="Slupczynska, Aleksandra" userId="0db37a21-3233-4ab5-b12a-59639874ac4b" providerId="ADAL" clId="{A0879026-1AF7-4402-B67B-57A36E0995F7}" dt="2024-03-05T10:09:39.849" v="38" actId="207"/>
          <ac:spMkLst>
            <pc:docMk/>
            <pc:sldMk cId="2041765442" sldId="1090"/>
            <ac:spMk id="260" creationId="{70B8793C-0DAF-0B71-8089-B83F4CF98966}"/>
          </ac:spMkLst>
        </pc:spChg>
        <pc:spChg chg="mod">
          <ac:chgData name="Slupczynska, Aleksandra" userId="0db37a21-3233-4ab5-b12a-59639874ac4b" providerId="ADAL" clId="{A0879026-1AF7-4402-B67B-57A36E0995F7}" dt="2024-03-05T10:09:39.849" v="38" actId="207"/>
          <ac:spMkLst>
            <pc:docMk/>
            <pc:sldMk cId="2041765442" sldId="1090"/>
            <ac:spMk id="261" creationId="{2B53AED6-E69F-7073-1E6C-0AC8D11FB7A1}"/>
          </ac:spMkLst>
        </pc:spChg>
        <pc:spChg chg="mod">
          <ac:chgData name="Slupczynska, Aleksandra" userId="0db37a21-3233-4ab5-b12a-59639874ac4b" providerId="ADAL" clId="{A0879026-1AF7-4402-B67B-57A36E0995F7}" dt="2024-03-05T10:09:39.849" v="38" actId="207"/>
          <ac:spMkLst>
            <pc:docMk/>
            <pc:sldMk cId="2041765442" sldId="1090"/>
            <ac:spMk id="262" creationId="{EE98E86B-477D-9A70-1B4F-C4D0999A68C2}"/>
          </ac:spMkLst>
        </pc:spChg>
        <pc:spChg chg="mod">
          <ac:chgData name="Slupczynska, Aleksandra" userId="0db37a21-3233-4ab5-b12a-59639874ac4b" providerId="ADAL" clId="{A0879026-1AF7-4402-B67B-57A36E0995F7}" dt="2024-03-05T10:09:39.849" v="38" actId="207"/>
          <ac:spMkLst>
            <pc:docMk/>
            <pc:sldMk cId="2041765442" sldId="1090"/>
            <ac:spMk id="263" creationId="{AB4A366A-E42D-55C3-68CC-E468766BE9E9}"/>
          </ac:spMkLst>
        </pc:spChg>
        <pc:spChg chg="mod">
          <ac:chgData name="Slupczynska, Aleksandra" userId="0db37a21-3233-4ab5-b12a-59639874ac4b" providerId="ADAL" clId="{A0879026-1AF7-4402-B67B-57A36E0995F7}" dt="2024-03-05T10:09:39.849" v="38" actId="207"/>
          <ac:spMkLst>
            <pc:docMk/>
            <pc:sldMk cId="2041765442" sldId="1090"/>
            <ac:spMk id="264" creationId="{B11B5F90-6411-93CE-93AB-9EA903C88D5F}"/>
          </ac:spMkLst>
        </pc:spChg>
        <pc:spChg chg="mod">
          <ac:chgData name="Slupczynska, Aleksandra" userId="0db37a21-3233-4ab5-b12a-59639874ac4b" providerId="ADAL" clId="{A0879026-1AF7-4402-B67B-57A36E0995F7}" dt="2024-03-05T10:09:39.849" v="38" actId="207"/>
          <ac:spMkLst>
            <pc:docMk/>
            <pc:sldMk cId="2041765442" sldId="1090"/>
            <ac:spMk id="265" creationId="{E8B1378A-6941-1646-68C9-3FE8CACE9F48}"/>
          </ac:spMkLst>
        </pc:spChg>
        <pc:spChg chg="mod">
          <ac:chgData name="Slupczynska, Aleksandra" userId="0db37a21-3233-4ab5-b12a-59639874ac4b" providerId="ADAL" clId="{A0879026-1AF7-4402-B67B-57A36E0995F7}" dt="2024-03-05T10:09:39.849" v="38" actId="207"/>
          <ac:spMkLst>
            <pc:docMk/>
            <pc:sldMk cId="2041765442" sldId="1090"/>
            <ac:spMk id="266" creationId="{550C6474-F8EA-A2FC-AE1D-5EE769610681}"/>
          </ac:spMkLst>
        </pc:spChg>
        <pc:spChg chg="mod">
          <ac:chgData name="Slupczynska, Aleksandra" userId="0db37a21-3233-4ab5-b12a-59639874ac4b" providerId="ADAL" clId="{A0879026-1AF7-4402-B67B-57A36E0995F7}" dt="2024-03-05T10:09:39.849" v="38" actId="207"/>
          <ac:spMkLst>
            <pc:docMk/>
            <pc:sldMk cId="2041765442" sldId="1090"/>
            <ac:spMk id="267" creationId="{CBA4164A-B3A8-7AB0-CB75-D11CA88B6446}"/>
          </ac:spMkLst>
        </pc:spChg>
        <pc:spChg chg="mod">
          <ac:chgData name="Slupczynska, Aleksandra" userId="0db37a21-3233-4ab5-b12a-59639874ac4b" providerId="ADAL" clId="{A0879026-1AF7-4402-B67B-57A36E0995F7}" dt="2024-03-05T10:09:39.849" v="38" actId="207"/>
          <ac:spMkLst>
            <pc:docMk/>
            <pc:sldMk cId="2041765442" sldId="1090"/>
            <ac:spMk id="268" creationId="{F668859F-F5EC-2846-8EF8-858B2964F5AE}"/>
          </ac:spMkLst>
        </pc:spChg>
        <pc:spChg chg="mod">
          <ac:chgData name="Slupczynska, Aleksandra" userId="0db37a21-3233-4ab5-b12a-59639874ac4b" providerId="ADAL" clId="{A0879026-1AF7-4402-B67B-57A36E0995F7}" dt="2024-03-05T10:09:39.849" v="38" actId="207"/>
          <ac:spMkLst>
            <pc:docMk/>
            <pc:sldMk cId="2041765442" sldId="1090"/>
            <ac:spMk id="269" creationId="{F8B06852-B34E-1603-4123-3A3C6243F788}"/>
          </ac:spMkLst>
        </pc:spChg>
        <pc:spChg chg="mod">
          <ac:chgData name="Slupczynska, Aleksandra" userId="0db37a21-3233-4ab5-b12a-59639874ac4b" providerId="ADAL" clId="{A0879026-1AF7-4402-B67B-57A36E0995F7}" dt="2024-03-05T10:09:39.849" v="38" actId="207"/>
          <ac:spMkLst>
            <pc:docMk/>
            <pc:sldMk cId="2041765442" sldId="1090"/>
            <ac:spMk id="270" creationId="{15BFBDA4-9E26-D8E1-7DC5-B804D2F494D7}"/>
          </ac:spMkLst>
        </pc:spChg>
        <pc:spChg chg="mod">
          <ac:chgData name="Slupczynska, Aleksandra" userId="0db37a21-3233-4ab5-b12a-59639874ac4b" providerId="ADAL" clId="{A0879026-1AF7-4402-B67B-57A36E0995F7}" dt="2024-03-05T10:09:39.849" v="38" actId="207"/>
          <ac:spMkLst>
            <pc:docMk/>
            <pc:sldMk cId="2041765442" sldId="1090"/>
            <ac:spMk id="271" creationId="{FA2CC4DC-BCA7-AB6E-14AB-CF371B7A1FDB}"/>
          </ac:spMkLst>
        </pc:spChg>
        <pc:spChg chg="mod">
          <ac:chgData name="Slupczynska, Aleksandra" userId="0db37a21-3233-4ab5-b12a-59639874ac4b" providerId="ADAL" clId="{A0879026-1AF7-4402-B67B-57A36E0995F7}" dt="2024-03-05T10:09:39.849" v="38" actId="207"/>
          <ac:spMkLst>
            <pc:docMk/>
            <pc:sldMk cId="2041765442" sldId="1090"/>
            <ac:spMk id="272" creationId="{1E1E62F0-DE6B-0662-20D4-0FEF2299214A}"/>
          </ac:spMkLst>
        </pc:spChg>
        <pc:spChg chg="mod">
          <ac:chgData name="Slupczynska, Aleksandra" userId="0db37a21-3233-4ab5-b12a-59639874ac4b" providerId="ADAL" clId="{A0879026-1AF7-4402-B67B-57A36E0995F7}" dt="2024-03-05T10:09:39.849" v="38" actId="207"/>
          <ac:spMkLst>
            <pc:docMk/>
            <pc:sldMk cId="2041765442" sldId="1090"/>
            <ac:spMk id="273" creationId="{3A03A94B-92FF-ABBA-5464-0E384FDB5D6D}"/>
          </ac:spMkLst>
        </pc:spChg>
        <pc:spChg chg="mod">
          <ac:chgData name="Slupczynska, Aleksandra" userId="0db37a21-3233-4ab5-b12a-59639874ac4b" providerId="ADAL" clId="{A0879026-1AF7-4402-B67B-57A36E0995F7}" dt="2024-03-05T10:09:39.849" v="38" actId="207"/>
          <ac:spMkLst>
            <pc:docMk/>
            <pc:sldMk cId="2041765442" sldId="1090"/>
            <ac:spMk id="274" creationId="{2165FE36-64A0-24A9-557F-2640435EC8D7}"/>
          </ac:spMkLst>
        </pc:spChg>
        <pc:spChg chg="mod">
          <ac:chgData name="Slupczynska, Aleksandra" userId="0db37a21-3233-4ab5-b12a-59639874ac4b" providerId="ADAL" clId="{A0879026-1AF7-4402-B67B-57A36E0995F7}" dt="2024-03-05T10:09:39.849" v="38" actId="207"/>
          <ac:spMkLst>
            <pc:docMk/>
            <pc:sldMk cId="2041765442" sldId="1090"/>
            <ac:spMk id="275" creationId="{FABDEB5D-A4DE-46B2-7575-526084CFE134}"/>
          </ac:spMkLst>
        </pc:spChg>
        <pc:spChg chg="mod">
          <ac:chgData name="Slupczynska, Aleksandra" userId="0db37a21-3233-4ab5-b12a-59639874ac4b" providerId="ADAL" clId="{A0879026-1AF7-4402-B67B-57A36E0995F7}" dt="2024-03-05T10:09:39.849" v="38" actId="207"/>
          <ac:spMkLst>
            <pc:docMk/>
            <pc:sldMk cId="2041765442" sldId="1090"/>
            <ac:spMk id="276" creationId="{F7B9F675-5D95-A734-D971-F828C927724E}"/>
          </ac:spMkLst>
        </pc:spChg>
        <pc:spChg chg="mod">
          <ac:chgData name="Slupczynska, Aleksandra" userId="0db37a21-3233-4ab5-b12a-59639874ac4b" providerId="ADAL" clId="{A0879026-1AF7-4402-B67B-57A36E0995F7}" dt="2024-03-05T10:09:39.849" v="38" actId="207"/>
          <ac:spMkLst>
            <pc:docMk/>
            <pc:sldMk cId="2041765442" sldId="1090"/>
            <ac:spMk id="282" creationId="{4984AB83-29C2-9055-7D52-D3912A0BFCA5}"/>
          </ac:spMkLst>
        </pc:spChg>
        <pc:spChg chg="mod">
          <ac:chgData name="Slupczynska, Aleksandra" userId="0db37a21-3233-4ab5-b12a-59639874ac4b" providerId="ADAL" clId="{A0879026-1AF7-4402-B67B-57A36E0995F7}" dt="2024-03-05T10:09:39.849" v="38" actId="207"/>
          <ac:spMkLst>
            <pc:docMk/>
            <pc:sldMk cId="2041765442" sldId="1090"/>
            <ac:spMk id="283" creationId="{174CE827-6FB8-88E7-FD29-BFCDF849F08E}"/>
          </ac:spMkLst>
        </pc:spChg>
        <pc:spChg chg="mod">
          <ac:chgData name="Slupczynska, Aleksandra" userId="0db37a21-3233-4ab5-b12a-59639874ac4b" providerId="ADAL" clId="{A0879026-1AF7-4402-B67B-57A36E0995F7}" dt="2024-03-05T10:09:39.849" v="38" actId="207"/>
          <ac:spMkLst>
            <pc:docMk/>
            <pc:sldMk cId="2041765442" sldId="1090"/>
            <ac:spMk id="284" creationId="{30B612C4-71F0-29E0-271F-F14D57D8AAAA}"/>
          </ac:spMkLst>
        </pc:spChg>
        <pc:spChg chg="mod">
          <ac:chgData name="Slupczynska, Aleksandra" userId="0db37a21-3233-4ab5-b12a-59639874ac4b" providerId="ADAL" clId="{A0879026-1AF7-4402-B67B-57A36E0995F7}" dt="2024-03-05T10:09:39.849" v="38" actId="207"/>
          <ac:spMkLst>
            <pc:docMk/>
            <pc:sldMk cId="2041765442" sldId="1090"/>
            <ac:spMk id="285" creationId="{C2C5F091-62BB-EC9A-AB6B-C64BF9269F12}"/>
          </ac:spMkLst>
        </pc:spChg>
        <pc:spChg chg="mod">
          <ac:chgData name="Slupczynska, Aleksandra" userId="0db37a21-3233-4ab5-b12a-59639874ac4b" providerId="ADAL" clId="{A0879026-1AF7-4402-B67B-57A36E0995F7}" dt="2024-03-05T10:09:39.849" v="38" actId="207"/>
          <ac:spMkLst>
            <pc:docMk/>
            <pc:sldMk cId="2041765442" sldId="1090"/>
            <ac:spMk id="286" creationId="{D8563A10-A2E3-0340-6845-800DA4C3A09C}"/>
          </ac:spMkLst>
        </pc:spChg>
        <pc:spChg chg="mod">
          <ac:chgData name="Slupczynska, Aleksandra" userId="0db37a21-3233-4ab5-b12a-59639874ac4b" providerId="ADAL" clId="{A0879026-1AF7-4402-B67B-57A36E0995F7}" dt="2024-03-05T10:09:39.849" v="38" actId="207"/>
          <ac:spMkLst>
            <pc:docMk/>
            <pc:sldMk cId="2041765442" sldId="1090"/>
            <ac:spMk id="287" creationId="{CBDA9754-5CC1-B365-83E7-DA0415B00E4D}"/>
          </ac:spMkLst>
        </pc:spChg>
        <pc:spChg chg="mod">
          <ac:chgData name="Slupczynska, Aleksandra" userId="0db37a21-3233-4ab5-b12a-59639874ac4b" providerId="ADAL" clId="{A0879026-1AF7-4402-B67B-57A36E0995F7}" dt="2024-03-05T10:09:39.849" v="38" actId="207"/>
          <ac:spMkLst>
            <pc:docMk/>
            <pc:sldMk cId="2041765442" sldId="1090"/>
            <ac:spMk id="288" creationId="{FE8EE650-0124-252D-5B58-0A1B8747097D}"/>
          </ac:spMkLst>
        </pc:spChg>
        <pc:spChg chg="mod">
          <ac:chgData name="Slupczynska, Aleksandra" userId="0db37a21-3233-4ab5-b12a-59639874ac4b" providerId="ADAL" clId="{A0879026-1AF7-4402-B67B-57A36E0995F7}" dt="2024-03-05T10:09:39.849" v="38" actId="207"/>
          <ac:spMkLst>
            <pc:docMk/>
            <pc:sldMk cId="2041765442" sldId="1090"/>
            <ac:spMk id="289" creationId="{F8FD97CE-626F-5EEB-E562-16C58CF65B78}"/>
          </ac:spMkLst>
        </pc:spChg>
        <pc:spChg chg="mod">
          <ac:chgData name="Slupczynska, Aleksandra" userId="0db37a21-3233-4ab5-b12a-59639874ac4b" providerId="ADAL" clId="{A0879026-1AF7-4402-B67B-57A36E0995F7}" dt="2024-03-05T10:09:39.849" v="38" actId="207"/>
          <ac:spMkLst>
            <pc:docMk/>
            <pc:sldMk cId="2041765442" sldId="1090"/>
            <ac:spMk id="290" creationId="{BDAA3954-FCD2-9522-0C73-127B75F24977}"/>
          </ac:spMkLst>
        </pc:spChg>
        <pc:spChg chg="mod">
          <ac:chgData name="Slupczynska, Aleksandra" userId="0db37a21-3233-4ab5-b12a-59639874ac4b" providerId="ADAL" clId="{A0879026-1AF7-4402-B67B-57A36E0995F7}" dt="2024-03-05T10:09:39.849" v="38" actId="207"/>
          <ac:spMkLst>
            <pc:docMk/>
            <pc:sldMk cId="2041765442" sldId="1090"/>
            <ac:spMk id="291" creationId="{CBD4FFDF-53FB-BED5-6277-4938772802D5}"/>
          </ac:spMkLst>
        </pc:spChg>
        <pc:spChg chg="mod">
          <ac:chgData name="Slupczynska, Aleksandra" userId="0db37a21-3233-4ab5-b12a-59639874ac4b" providerId="ADAL" clId="{A0879026-1AF7-4402-B67B-57A36E0995F7}" dt="2024-03-05T10:09:39.849" v="38" actId="207"/>
          <ac:spMkLst>
            <pc:docMk/>
            <pc:sldMk cId="2041765442" sldId="1090"/>
            <ac:spMk id="292" creationId="{A076357A-9804-F8D1-827E-92BC99CDFED3}"/>
          </ac:spMkLst>
        </pc:spChg>
        <pc:spChg chg="mod">
          <ac:chgData name="Slupczynska, Aleksandra" userId="0db37a21-3233-4ab5-b12a-59639874ac4b" providerId="ADAL" clId="{A0879026-1AF7-4402-B67B-57A36E0995F7}" dt="2024-03-05T10:09:39.849" v="38" actId="207"/>
          <ac:spMkLst>
            <pc:docMk/>
            <pc:sldMk cId="2041765442" sldId="1090"/>
            <ac:spMk id="293" creationId="{DCCC30A6-8033-A610-2834-64EE16A6906F}"/>
          </ac:spMkLst>
        </pc:spChg>
        <pc:spChg chg="mod">
          <ac:chgData name="Slupczynska, Aleksandra" userId="0db37a21-3233-4ab5-b12a-59639874ac4b" providerId="ADAL" clId="{A0879026-1AF7-4402-B67B-57A36E0995F7}" dt="2024-03-05T10:09:39.849" v="38" actId="207"/>
          <ac:spMkLst>
            <pc:docMk/>
            <pc:sldMk cId="2041765442" sldId="1090"/>
            <ac:spMk id="294" creationId="{C89219F6-3F91-3FB2-3596-A0753F0F5CB7}"/>
          </ac:spMkLst>
        </pc:spChg>
        <pc:spChg chg="mod">
          <ac:chgData name="Slupczynska, Aleksandra" userId="0db37a21-3233-4ab5-b12a-59639874ac4b" providerId="ADAL" clId="{A0879026-1AF7-4402-B67B-57A36E0995F7}" dt="2024-03-05T10:09:39.849" v="38" actId="207"/>
          <ac:spMkLst>
            <pc:docMk/>
            <pc:sldMk cId="2041765442" sldId="1090"/>
            <ac:spMk id="295" creationId="{7E26416F-F2F2-3012-327D-B883D6710D08}"/>
          </ac:spMkLst>
        </pc:spChg>
        <pc:spChg chg="mod">
          <ac:chgData name="Slupczynska, Aleksandra" userId="0db37a21-3233-4ab5-b12a-59639874ac4b" providerId="ADAL" clId="{A0879026-1AF7-4402-B67B-57A36E0995F7}" dt="2024-03-05T10:09:39.849" v="38" actId="207"/>
          <ac:spMkLst>
            <pc:docMk/>
            <pc:sldMk cId="2041765442" sldId="1090"/>
            <ac:spMk id="296" creationId="{7F0E7DD1-8E98-5DD6-4B23-ED36EC863711}"/>
          </ac:spMkLst>
        </pc:spChg>
        <pc:spChg chg="mod">
          <ac:chgData name="Slupczynska, Aleksandra" userId="0db37a21-3233-4ab5-b12a-59639874ac4b" providerId="ADAL" clId="{A0879026-1AF7-4402-B67B-57A36E0995F7}" dt="2024-03-05T10:09:39.849" v="38" actId="207"/>
          <ac:spMkLst>
            <pc:docMk/>
            <pc:sldMk cId="2041765442" sldId="1090"/>
            <ac:spMk id="297" creationId="{4F6000AA-EE50-0DF3-23AB-02FA5C94D5E8}"/>
          </ac:spMkLst>
        </pc:spChg>
        <pc:spChg chg="mod">
          <ac:chgData name="Slupczynska, Aleksandra" userId="0db37a21-3233-4ab5-b12a-59639874ac4b" providerId="ADAL" clId="{A0879026-1AF7-4402-B67B-57A36E0995F7}" dt="2024-03-05T10:09:39.849" v="38" actId="207"/>
          <ac:spMkLst>
            <pc:docMk/>
            <pc:sldMk cId="2041765442" sldId="1090"/>
            <ac:spMk id="298" creationId="{E9F64D02-94A1-102F-E390-2C6BDA917459}"/>
          </ac:spMkLst>
        </pc:spChg>
        <pc:spChg chg="mod">
          <ac:chgData name="Slupczynska, Aleksandra" userId="0db37a21-3233-4ab5-b12a-59639874ac4b" providerId="ADAL" clId="{A0879026-1AF7-4402-B67B-57A36E0995F7}" dt="2024-03-05T10:09:39.849" v="38" actId="207"/>
          <ac:spMkLst>
            <pc:docMk/>
            <pc:sldMk cId="2041765442" sldId="1090"/>
            <ac:spMk id="299" creationId="{BBFE9B63-2ECA-2666-598B-2BB8274758DB}"/>
          </ac:spMkLst>
        </pc:spChg>
        <pc:spChg chg="mod">
          <ac:chgData name="Slupczynska, Aleksandra" userId="0db37a21-3233-4ab5-b12a-59639874ac4b" providerId="ADAL" clId="{A0879026-1AF7-4402-B67B-57A36E0995F7}" dt="2024-03-05T10:09:39.849" v="38" actId="207"/>
          <ac:spMkLst>
            <pc:docMk/>
            <pc:sldMk cId="2041765442" sldId="1090"/>
            <ac:spMk id="300" creationId="{0DB9B620-B69A-357C-B90B-7818718A47DF}"/>
          </ac:spMkLst>
        </pc:spChg>
        <pc:spChg chg="mod">
          <ac:chgData name="Slupczynska, Aleksandra" userId="0db37a21-3233-4ab5-b12a-59639874ac4b" providerId="ADAL" clId="{A0879026-1AF7-4402-B67B-57A36E0995F7}" dt="2024-03-05T10:09:39.849" v="38" actId="207"/>
          <ac:spMkLst>
            <pc:docMk/>
            <pc:sldMk cId="2041765442" sldId="1090"/>
            <ac:spMk id="301" creationId="{F08CB11A-C681-25A7-E810-76DE09961CBF}"/>
          </ac:spMkLst>
        </pc:spChg>
        <pc:spChg chg="mod">
          <ac:chgData name="Slupczynska, Aleksandra" userId="0db37a21-3233-4ab5-b12a-59639874ac4b" providerId="ADAL" clId="{A0879026-1AF7-4402-B67B-57A36E0995F7}" dt="2024-03-05T10:09:39.849" v="38" actId="207"/>
          <ac:spMkLst>
            <pc:docMk/>
            <pc:sldMk cId="2041765442" sldId="1090"/>
            <ac:spMk id="307" creationId="{E026CB1D-C6BB-9386-CB6F-C8DE6858E9A4}"/>
          </ac:spMkLst>
        </pc:spChg>
        <pc:spChg chg="mod">
          <ac:chgData name="Slupczynska, Aleksandra" userId="0db37a21-3233-4ab5-b12a-59639874ac4b" providerId="ADAL" clId="{A0879026-1AF7-4402-B67B-57A36E0995F7}" dt="2024-03-05T10:09:39.849" v="38" actId="207"/>
          <ac:spMkLst>
            <pc:docMk/>
            <pc:sldMk cId="2041765442" sldId="1090"/>
            <ac:spMk id="308" creationId="{95720BE3-EA2D-6A1D-D992-FC2A1891ABFF}"/>
          </ac:spMkLst>
        </pc:spChg>
        <pc:spChg chg="mod">
          <ac:chgData name="Slupczynska, Aleksandra" userId="0db37a21-3233-4ab5-b12a-59639874ac4b" providerId="ADAL" clId="{A0879026-1AF7-4402-B67B-57A36E0995F7}" dt="2024-03-05T10:09:39.849" v="38" actId="207"/>
          <ac:spMkLst>
            <pc:docMk/>
            <pc:sldMk cId="2041765442" sldId="1090"/>
            <ac:spMk id="309" creationId="{84EDABA9-5AAB-1DAB-B37D-74D7C209E0D7}"/>
          </ac:spMkLst>
        </pc:spChg>
        <pc:spChg chg="mod">
          <ac:chgData name="Slupczynska, Aleksandra" userId="0db37a21-3233-4ab5-b12a-59639874ac4b" providerId="ADAL" clId="{A0879026-1AF7-4402-B67B-57A36E0995F7}" dt="2024-03-05T10:09:39.849" v="38" actId="207"/>
          <ac:spMkLst>
            <pc:docMk/>
            <pc:sldMk cId="2041765442" sldId="1090"/>
            <ac:spMk id="310" creationId="{8C19B2E4-6E75-8FA8-9EF2-2FBEB15102A3}"/>
          </ac:spMkLst>
        </pc:spChg>
        <pc:spChg chg="mod">
          <ac:chgData name="Slupczynska, Aleksandra" userId="0db37a21-3233-4ab5-b12a-59639874ac4b" providerId="ADAL" clId="{A0879026-1AF7-4402-B67B-57A36E0995F7}" dt="2024-03-05T10:09:39.849" v="38" actId="207"/>
          <ac:spMkLst>
            <pc:docMk/>
            <pc:sldMk cId="2041765442" sldId="1090"/>
            <ac:spMk id="311" creationId="{63B88981-7114-DBD0-BE88-591572F454A2}"/>
          </ac:spMkLst>
        </pc:spChg>
        <pc:spChg chg="mod">
          <ac:chgData name="Slupczynska, Aleksandra" userId="0db37a21-3233-4ab5-b12a-59639874ac4b" providerId="ADAL" clId="{A0879026-1AF7-4402-B67B-57A36E0995F7}" dt="2024-03-05T10:09:39.849" v="38" actId="207"/>
          <ac:spMkLst>
            <pc:docMk/>
            <pc:sldMk cId="2041765442" sldId="1090"/>
            <ac:spMk id="312" creationId="{513620DA-F9D5-E4A5-C130-97CBAC420A69}"/>
          </ac:spMkLst>
        </pc:spChg>
        <pc:spChg chg="mod">
          <ac:chgData name="Slupczynska, Aleksandra" userId="0db37a21-3233-4ab5-b12a-59639874ac4b" providerId="ADAL" clId="{A0879026-1AF7-4402-B67B-57A36E0995F7}" dt="2024-03-05T10:09:39.849" v="38" actId="207"/>
          <ac:spMkLst>
            <pc:docMk/>
            <pc:sldMk cId="2041765442" sldId="1090"/>
            <ac:spMk id="313" creationId="{47357F79-F1B9-D74E-C4D7-1B02969E2FD5}"/>
          </ac:spMkLst>
        </pc:spChg>
        <pc:spChg chg="mod">
          <ac:chgData name="Slupczynska, Aleksandra" userId="0db37a21-3233-4ab5-b12a-59639874ac4b" providerId="ADAL" clId="{A0879026-1AF7-4402-B67B-57A36E0995F7}" dt="2024-03-05T10:09:39.849" v="38" actId="207"/>
          <ac:spMkLst>
            <pc:docMk/>
            <pc:sldMk cId="2041765442" sldId="1090"/>
            <ac:spMk id="314" creationId="{E9193960-5FC0-EEB9-47E1-31707F0527B0}"/>
          </ac:spMkLst>
        </pc:spChg>
        <pc:spChg chg="mod">
          <ac:chgData name="Slupczynska, Aleksandra" userId="0db37a21-3233-4ab5-b12a-59639874ac4b" providerId="ADAL" clId="{A0879026-1AF7-4402-B67B-57A36E0995F7}" dt="2024-03-05T10:09:39.849" v="38" actId="207"/>
          <ac:spMkLst>
            <pc:docMk/>
            <pc:sldMk cId="2041765442" sldId="1090"/>
            <ac:spMk id="315" creationId="{0FD59BD5-F492-53D1-C18B-C4A7A474005B}"/>
          </ac:spMkLst>
        </pc:spChg>
        <pc:spChg chg="mod">
          <ac:chgData name="Slupczynska, Aleksandra" userId="0db37a21-3233-4ab5-b12a-59639874ac4b" providerId="ADAL" clId="{A0879026-1AF7-4402-B67B-57A36E0995F7}" dt="2024-03-05T10:09:39.849" v="38" actId="207"/>
          <ac:spMkLst>
            <pc:docMk/>
            <pc:sldMk cId="2041765442" sldId="1090"/>
            <ac:spMk id="316" creationId="{1CA9CAC0-7EAF-54B9-66E3-CE8123AD39B4}"/>
          </ac:spMkLst>
        </pc:spChg>
        <pc:spChg chg="mod">
          <ac:chgData name="Slupczynska, Aleksandra" userId="0db37a21-3233-4ab5-b12a-59639874ac4b" providerId="ADAL" clId="{A0879026-1AF7-4402-B67B-57A36E0995F7}" dt="2024-03-05T10:09:39.849" v="38" actId="207"/>
          <ac:spMkLst>
            <pc:docMk/>
            <pc:sldMk cId="2041765442" sldId="1090"/>
            <ac:spMk id="317" creationId="{F5350805-28A9-2E35-2DE6-C706448E7A6C}"/>
          </ac:spMkLst>
        </pc:spChg>
        <pc:spChg chg="mod">
          <ac:chgData name="Slupczynska, Aleksandra" userId="0db37a21-3233-4ab5-b12a-59639874ac4b" providerId="ADAL" clId="{A0879026-1AF7-4402-B67B-57A36E0995F7}" dt="2024-03-05T10:09:39.849" v="38" actId="207"/>
          <ac:spMkLst>
            <pc:docMk/>
            <pc:sldMk cId="2041765442" sldId="1090"/>
            <ac:spMk id="318" creationId="{4F42892A-9C97-B85C-B7E6-FA79CC3D7CBD}"/>
          </ac:spMkLst>
        </pc:spChg>
        <pc:spChg chg="mod">
          <ac:chgData name="Slupczynska, Aleksandra" userId="0db37a21-3233-4ab5-b12a-59639874ac4b" providerId="ADAL" clId="{A0879026-1AF7-4402-B67B-57A36E0995F7}" dt="2024-03-05T10:09:39.849" v="38" actId="207"/>
          <ac:spMkLst>
            <pc:docMk/>
            <pc:sldMk cId="2041765442" sldId="1090"/>
            <ac:spMk id="319" creationId="{67A177BE-BDAD-725F-513D-80C749B10A63}"/>
          </ac:spMkLst>
        </pc:spChg>
        <pc:spChg chg="mod">
          <ac:chgData name="Slupczynska, Aleksandra" userId="0db37a21-3233-4ab5-b12a-59639874ac4b" providerId="ADAL" clId="{A0879026-1AF7-4402-B67B-57A36E0995F7}" dt="2024-03-05T10:09:39.849" v="38" actId="207"/>
          <ac:spMkLst>
            <pc:docMk/>
            <pc:sldMk cId="2041765442" sldId="1090"/>
            <ac:spMk id="320" creationId="{D1168745-E106-4D3B-BD1B-821CAEF7BD28}"/>
          </ac:spMkLst>
        </pc:spChg>
        <pc:spChg chg="mod">
          <ac:chgData name="Slupczynska, Aleksandra" userId="0db37a21-3233-4ab5-b12a-59639874ac4b" providerId="ADAL" clId="{A0879026-1AF7-4402-B67B-57A36E0995F7}" dt="2024-03-05T10:09:39.849" v="38" actId="207"/>
          <ac:spMkLst>
            <pc:docMk/>
            <pc:sldMk cId="2041765442" sldId="1090"/>
            <ac:spMk id="321" creationId="{557CD096-52C2-03B4-9AB9-31FBEA565118}"/>
          </ac:spMkLst>
        </pc:spChg>
        <pc:spChg chg="mod">
          <ac:chgData name="Slupczynska, Aleksandra" userId="0db37a21-3233-4ab5-b12a-59639874ac4b" providerId="ADAL" clId="{A0879026-1AF7-4402-B67B-57A36E0995F7}" dt="2024-03-05T10:09:39.849" v="38" actId="207"/>
          <ac:spMkLst>
            <pc:docMk/>
            <pc:sldMk cId="2041765442" sldId="1090"/>
            <ac:spMk id="322" creationId="{7E72E0D6-5260-9A54-2713-795E0947BD53}"/>
          </ac:spMkLst>
        </pc:spChg>
        <pc:spChg chg="mod">
          <ac:chgData name="Slupczynska, Aleksandra" userId="0db37a21-3233-4ab5-b12a-59639874ac4b" providerId="ADAL" clId="{A0879026-1AF7-4402-B67B-57A36E0995F7}" dt="2024-03-05T10:09:39.849" v="38" actId="207"/>
          <ac:spMkLst>
            <pc:docMk/>
            <pc:sldMk cId="2041765442" sldId="1090"/>
            <ac:spMk id="323" creationId="{6F4B75F8-31FE-DDD7-7353-2D6BE4B11ECE}"/>
          </ac:spMkLst>
        </pc:spChg>
        <pc:spChg chg="mod">
          <ac:chgData name="Slupczynska, Aleksandra" userId="0db37a21-3233-4ab5-b12a-59639874ac4b" providerId="ADAL" clId="{A0879026-1AF7-4402-B67B-57A36E0995F7}" dt="2024-03-05T10:09:39.849" v="38" actId="207"/>
          <ac:spMkLst>
            <pc:docMk/>
            <pc:sldMk cId="2041765442" sldId="1090"/>
            <ac:spMk id="324" creationId="{B2478A19-845F-67AE-84C2-491BB14EC69C}"/>
          </ac:spMkLst>
        </pc:spChg>
        <pc:spChg chg="mod">
          <ac:chgData name="Slupczynska, Aleksandra" userId="0db37a21-3233-4ab5-b12a-59639874ac4b" providerId="ADAL" clId="{A0879026-1AF7-4402-B67B-57A36E0995F7}" dt="2024-03-05T10:09:39.849" v="38" actId="207"/>
          <ac:spMkLst>
            <pc:docMk/>
            <pc:sldMk cId="2041765442" sldId="1090"/>
            <ac:spMk id="325" creationId="{840AD6B4-8E16-7E86-D147-A5C856E13B35}"/>
          </ac:spMkLst>
        </pc:spChg>
        <pc:spChg chg="mod">
          <ac:chgData name="Slupczynska, Aleksandra" userId="0db37a21-3233-4ab5-b12a-59639874ac4b" providerId="ADAL" clId="{A0879026-1AF7-4402-B67B-57A36E0995F7}" dt="2024-03-05T10:09:39.849" v="38" actId="207"/>
          <ac:spMkLst>
            <pc:docMk/>
            <pc:sldMk cId="2041765442" sldId="1090"/>
            <ac:spMk id="326" creationId="{AE82A4E2-79A2-D7FF-DA7D-B8B2EB949AC1}"/>
          </ac:spMkLst>
        </pc:spChg>
        <pc:spChg chg="mod">
          <ac:chgData name="Slupczynska, Aleksandra" userId="0db37a21-3233-4ab5-b12a-59639874ac4b" providerId="ADAL" clId="{A0879026-1AF7-4402-B67B-57A36E0995F7}" dt="2024-03-05T10:09:39.849" v="38" actId="207"/>
          <ac:spMkLst>
            <pc:docMk/>
            <pc:sldMk cId="2041765442" sldId="1090"/>
            <ac:spMk id="332" creationId="{57D70535-2A19-B8B6-A9BA-9EDC0E3E9324}"/>
          </ac:spMkLst>
        </pc:spChg>
        <pc:spChg chg="mod">
          <ac:chgData name="Slupczynska, Aleksandra" userId="0db37a21-3233-4ab5-b12a-59639874ac4b" providerId="ADAL" clId="{A0879026-1AF7-4402-B67B-57A36E0995F7}" dt="2024-03-05T10:09:39.849" v="38" actId="207"/>
          <ac:spMkLst>
            <pc:docMk/>
            <pc:sldMk cId="2041765442" sldId="1090"/>
            <ac:spMk id="333" creationId="{8F586CEB-FE4C-010F-ABBD-D47DF67508D7}"/>
          </ac:spMkLst>
        </pc:spChg>
        <pc:spChg chg="mod">
          <ac:chgData name="Slupczynska, Aleksandra" userId="0db37a21-3233-4ab5-b12a-59639874ac4b" providerId="ADAL" clId="{A0879026-1AF7-4402-B67B-57A36E0995F7}" dt="2024-03-05T10:09:39.849" v="38" actId="207"/>
          <ac:spMkLst>
            <pc:docMk/>
            <pc:sldMk cId="2041765442" sldId="1090"/>
            <ac:spMk id="334" creationId="{0B0E471E-7C61-E849-7007-2EDC0908152A}"/>
          </ac:spMkLst>
        </pc:spChg>
        <pc:spChg chg="mod">
          <ac:chgData name="Slupczynska, Aleksandra" userId="0db37a21-3233-4ab5-b12a-59639874ac4b" providerId="ADAL" clId="{A0879026-1AF7-4402-B67B-57A36E0995F7}" dt="2024-03-05T10:09:39.849" v="38" actId="207"/>
          <ac:spMkLst>
            <pc:docMk/>
            <pc:sldMk cId="2041765442" sldId="1090"/>
            <ac:spMk id="335" creationId="{008CD690-5369-0E67-1D21-AF14985DCFBB}"/>
          </ac:spMkLst>
        </pc:spChg>
        <pc:spChg chg="mod">
          <ac:chgData name="Slupczynska, Aleksandra" userId="0db37a21-3233-4ab5-b12a-59639874ac4b" providerId="ADAL" clId="{A0879026-1AF7-4402-B67B-57A36E0995F7}" dt="2024-03-05T10:09:39.849" v="38" actId="207"/>
          <ac:spMkLst>
            <pc:docMk/>
            <pc:sldMk cId="2041765442" sldId="1090"/>
            <ac:spMk id="336" creationId="{2EA507E3-8936-E5B4-0271-EB4F8D855DB0}"/>
          </ac:spMkLst>
        </pc:spChg>
        <pc:spChg chg="mod">
          <ac:chgData name="Slupczynska, Aleksandra" userId="0db37a21-3233-4ab5-b12a-59639874ac4b" providerId="ADAL" clId="{A0879026-1AF7-4402-B67B-57A36E0995F7}" dt="2024-03-05T10:09:39.849" v="38" actId="207"/>
          <ac:spMkLst>
            <pc:docMk/>
            <pc:sldMk cId="2041765442" sldId="1090"/>
            <ac:spMk id="337" creationId="{EA11DBAD-2E08-B5FC-DD6E-B72A8FE78285}"/>
          </ac:spMkLst>
        </pc:spChg>
        <pc:spChg chg="mod">
          <ac:chgData name="Slupczynska, Aleksandra" userId="0db37a21-3233-4ab5-b12a-59639874ac4b" providerId="ADAL" clId="{A0879026-1AF7-4402-B67B-57A36E0995F7}" dt="2024-03-05T10:09:39.849" v="38" actId="207"/>
          <ac:spMkLst>
            <pc:docMk/>
            <pc:sldMk cId="2041765442" sldId="1090"/>
            <ac:spMk id="338" creationId="{B123DA93-DE4D-3D88-DC1C-3ED8F34CC7BD}"/>
          </ac:spMkLst>
        </pc:spChg>
        <pc:spChg chg="mod">
          <ac:chgData name="Slupczynska, Aleksandra" userId="0db37a21-3233-4ab5-b12a-59639874ac4b" providerId="ADAL" clId="{A0879026-1AF7-4402-B67B-57A36E0995F7}" dt="2024-03-05T10:09:39.849" v="38" actId="207"/>
          <ac:spMkLst>
            <pc:docMk/>
            <pc:sldMk cId="2041765442" sldId="1090"/>
            <ac:spMk id="339" creationId="{AA1D750B-05C6-7875-0AED-898B92C839B6}"/>
          </ac:spMkLst>
        </pc:spChg>
        <pc:spChg chg="mod">
          <ac:chgData name="Slupczynska, Aleksandra" userId="0db37a21-3233-4ab5-b12a-59639874ac4b" providerId="ADAL" clId="{A0879026-1AF7-4402-B67B-57A36E0995F7}" dt="2024-03-05T10:09:39.849" v="38" actId="207"/>
          <ac:spMkLst>
            <pc:docMk/>
            <pc:sldMk cId="2041765442" sldId="1090"/>
            <ac:spMk id="340" creationId="{DEB3AEF5-220D-1F22-9B9D-4B6AF9EF1AC6}"/>
          </ac:spMkLst>
        </pc:spChg>
        <pc:spChg chg="mod">
          <ac:chgData name="Slupczynska, Aleksandra" userId="0db37a21-3233-4ab5-b12a-59639874ac4b" providerId="ADAL" clId="{A0879026-1AF7-4402-B67B-57A36E0995F7}" dt="2024-03-05T10:09:39.849" v="38" actId="207"/>
          <ac:spMkLst>
            <pc:docMk/>
            <pc:sldMk cId="2041765442" sldId="1090"/>
            <ac:spMk id="341" creationId="{64D64EF9-8CFC-1706-5716-3FB707FE12A6}"/>
          </ac:spMkLst>
        </pc:spChg>
        <pc:spChg chg="mod">
          <ac:chgData name="Slupczynska, Aleksandra" userId="0db37a21-3233-4ab5-b12a-59639874ac4b" providerId="ADAL" clId="{A0879026-1AF7-4402-B67B-57A36E0995F7}" dt="2024-03-05T10:09:39.849" v="38" actId="207"/>
          <ac:spMkLst>
            <pc:docMk/>
            <pc:sldMk cId="2041765442" sldId="1090"/>
            <ac:spMk id="342" creationId="{99926FBA-3100-7FAC-8D24-04FA19CBE9BD}"/>
          </ac:spMkLst>
        </pc:spChg>
        <pc:spChg chg="mod">
          <ac:chgData name="Slupczynska, Aleksandra" userId="0db37a21-3233-4ab5-b12a-59639874ac4b" providerId="ADAL" clId="{A0879026-1AF7-4402-B67B-57A36E0995F7}" dt="2024-03-05T10:09:39.849" v="38" actId="207"/>
          <ac:spMkLst>
            <pc:docMk/>
            <pc:sldMk cId="2041765442" sldId="1090"/>
            <ac:spMk id="343" creationId="{8512D773-618B-20D6-8C73-24212D62F162}"/>
          </ac:spMkLst>
        </pc:spChg>
        <pc:spChg chg="mod">
          <ac:chgData name="Slupczynska, Aleksandra" userId="0db37a21-3233-4ab5-b12a-59639874ac4b" providerId="ADAL" clId="{A0879026-1AF7-4402-B67B-57A36E0995F7}" dt="2024-03-05T10:09:39.849" v="38" actId="207"/>
          <ac:spMkLst>
            <pc:docMk/>
            <pc:sldMk cId="2041765442" sldId="1090"/>
            <ac:spMk id="344" creationId="{3FD06830-2283-D049-8DA1-0805B8EC8CE3}"/>
          </ac:spMkLst>
        </pc:spChg>
        <pc:spChg chg="mod">
          <ac:chgData name="Slupczynska, Aleksandra" userId="0db37a21-3233-4ab5-b12a-59639874ac4b" providerId="ADAL" clId="{A0879026-1AF7-4402-B67B-57A36E0995F7}" dt="2024-03-05T10:09:39.849" v="38" actId="207"/>
          <ac:spMkLst>
            <pc:docMk/>
            <pc:sldMk cId="2041765442" sldId="1090"/>
            <ac:spMk id="345" creationId="{7C4B175A-8198-3E8A-B7E3-3EDC562D295C}"/>
          </ac:spMkLst>
        </pc:spChg>
        <pc:spChg chg="mod">
          <ac:chgData name="Slupczynska, Aleksandra" userId="0db37a21-3233-4ab5-b12a-59639874ac4b" providerId="ADAL" clId="{A0879026-1AF7-4402-B67B-57A36E0995F7}" dt="2024-03-05T10:09:39.849" v="38" actId="207"/>
          <ac:spMkLst>
            <pc:docMk/>
            <pc:sldMk cId="2041765442" sldId="1090"/>
            <ac:spMk id="346" creationId="{BF5F95C7-B52E-430A-EE41-D98FB5A52CAD}"/>
          </ac:spMkLst>
        </pc:spChg>
        <pc:spChg chg="mod">
          <ac:chgData name="Slupczynska, Aleksandra" userId="0db37a21-3233-4ab5-b12a-59639874ac4b" providerId="ADAL" clId="{A0879026-1AF7-4402-B67B-57A36E0995F7}" dt="2024-03-05T10:09:39.849" v="38" actId="207"/>
          <ac:spMkLst>
            <pc:docMk/>
            <pc:sldMk cId="2041765442" sldId="1090"/>
            <ac:spMk id="347" creationId="{5B63CA78-886C-5352-18E4-D777DE61924E}"/>
          </ac:spMkLst>
        </pc:spChg>
        <pc:spChg chg="mod">
          <ac:chgData name="Slupczynska, Aleksandra" userId="0db37a21-3233-4ab5-b12a-59639874ac4b" providerId="ADAL" clId="{A0879026-1AF7-4402-B67B-57A36E0995F7}" dt="2024-03-05T10:09:39.849" v="38" actId="207"/>
          <ac:spMkLst>
            <pc:docMk/>
            <pc:sldMk cId="2041765442" sldId="1090"/>
            <ac:spMk id="348" creationId="{478BF92C-20E3-77B3-D480-7DD717C86B60}"/>
          </ac:spMkLst>
        </pc:spChg>
        <pc:spChg chg="mod">
          <ac:chgData name="Slupczynska, Aleksandra" userId="0db37a21-3233-4ab5-b12a-59639874ac4b" providerId="ADAL" clId="{A0879026-1AF7-4402-B67B-57A36E0995F7}" dt="2024-03-05T10:09:39.849" v="38" actId="207"/>
          <ac:spMkLst>
            <pc:docMk/>
            <pc:sldMk cId="2041765442" sldId="1090"/>
            <ac:spMk id="349" creationId="{726F7BAE-0327-5DCB-0E91-AF7A8D311C20}"/>
          </ac:spMkLst>
        </pc:spChg>
        <pc:spChg chg="mod">
          <ac:chgData name="Slupczynska, Aleksandra" userId="0db37a21-3233-4ab5-b12a-59639874ac4b" providerId="ADAL" clId="{A0879026-1AF7-4402-B67B-57A36E0995F7}" dt="2024-03-05T10:09:39.849" v="38" actId="207"/>
          <ac:spMkLst>
            <pc:docMk/>
            <pc:sldMk cId="2041765442" sldId="1090"/>
            <ac:spMk id="350" creationId="{5EC3B6D0-3DEB-C469-D4D7-BA4D6398BFB4}"/>
          </ac:spMkLst>
        </pc:spChg>
        <pc:spChg chg="mod">
          <ac:chgData name="Slupczynska, Aleksandra" userId="0db37a21-3233-4ab5-b12a-59639874ac4b" providerId="ADAL" clId="{A0879026-1AF7-4402-B67B-57A36E0995F7}" dt="2024-03-05T10:09:39.849" v="38" actId="207"/>
          <ac:spMkLst>
            <pc:docMk/>
            <pc:sldMk cId="2041765442" sldId="1090"/>
            <ac:spMk id="351" creationId="{2E066B56-1CF7-99C7-8542-3B8A19483F83}"/>
          </ac:spMkLst>
        </pc:spChg>
        <pc:spChg chg="mod">
          <ac:chgData name="Slupczynska, Aleksandra" userId="0db37a21-3233-4ab5-b12a-59639874ac4b" providerId="ADAL" clId="{A0879026-1AF7-4402-B67B-57A36E0995F7}" dt="2024-03-05T10:09:39.849" v="38" actId="207"/>
          <ac:spMkLst>
            <pc:docMk/>
            <pc:sldMk cId="2041765442" sldId="1090"/>
            <ac:spMk id="357" creationId="{CD1CEB23-7E1C-603A-22DC-017BC92E2725}"/>
          </ac:spMkLst>
        </pc:spChg>
        <pc:spChg chg="mod">
          <ac:chgData name="Slupczynska, Aleksandra" userId="0db37a21-3233-4ab5-b12a-59639874ac4b" providerId="ADAL" clId="{A0879026-1AF7-4402-B67B-57A36E0995F7}" dt="2024-03-05T10:09:39.849" v="38" actId="207"/>
          <ac:spMkLst>
            <pc:docMk/>
            <pc:sldMk cId="2041765442" sldId="1090"/>
            <ac:spMk id="358" creationId="{6E41C8C2-A9C7-2B70-F12C-14D754DA17C9}"/>
          </ac:spMkLst>
        </pc:spChg>
        <pc:spChg chg="mod">
          <ac:chgData name="Slupczynska, Aleksandra" userId="0db37a21-3233-4ab5-b12a-59639874ac4b" providerId="ADAL" clId="{A0879026-1AF7-4402-B67B-57A36E0995F7}" dt="2024-03-05T10:09:39.849" v="38" actId="207"/>
          <ac:spMkLst>
            <pc:docMk/>
            <pc:sldMk cId="2041765442" sldId="1090"/>
            <ac:spMk id="359" creationId="{F9D593E0-4E03-9AFA-45B1-1F42DD182864}"/>
          </ac:spMkLst>
        </pc:spChg>
        <pc:spChg chg="mod">
          <ac:chgData name="Slupczynska, Aleksandra" userId="0db37a21-3233-4ab5-b12a-59639874ac4b" providerId="ADAL" clId="{A0879026-1AF7-4402-B67B-57A36E0995F7}" dt="2024-03-05T10:09:39.849" v="38" actId="207"/>
          <ac:spMkLst>
            <pc:docMk/>
            <pc:sldMk cId="2041765442" sldId="1090"/>
            <ac:spMk id="360" creationId="{AE6215D5-A16F-96DD-607D-9753662DA901}"/>
          </ac:spMkLst>
        </pc:spChg>
        <pc:spChg chg="mod">
          <ac:chgData name="Slupczynska, Aleksandra" userId="0db37a21-3233-4ab5-b12a-59639874ac4b" providerId="ADAL" clId="{A0879026-1AF7-4402-B67B-57A36E0995F7}" dt="2024-03-05T10:09:39.849" v="38" actId="207"/>
          <ac:spMkLst>
            <pc:docMk/>
            <pc:sldMk cId="2041765442" sldId="1090"/>
            <ac:spMk id="361" creationId="{9A54E5A0-D58B-9D2C-688E-AABB7E90AFDF}"/>
          </ac:spMkLst>
        </pc:spChg>
        <pc:spChg chg="mod">
          <ac:chgData name="Slupczynska, Aleksandra" userId="0db37a21-3233-4ab5-b12a-59639874ac4b" providerId="ADAL" clId="{A0879026-1AF7-4402-B67B-57A36E0995F7}" dt="2024-03-05T10:09:39.849" v="38" actId="207"/>
          <ac:spMkLst>
            <pc:docMk/>
            <pc:sldMk cId="2041765442" sldId="1090"/>
            <ac:spMk id="362" creationId="{F320D76C-E74E-9705-AF0F-CAA73CCDAD4A}"/>
          </ac:spMkLst>
        </pc:spChg>
        <pc:spChg chg="mod">
          <ac:chgData name="Slupczynska, Aleksandra" userId="0db37a21-3233-4ab5-b12a-59639874ac4b" providerId="ADAL" clId="{A0879026-1AF7-4402-B67B-57A36E0995F7}" dt="2024-03-05T10:09:39.849" v="38" actId="207"/>
          <ac:spMkLst>
            <pc:docMk/>
            <pc:sldMk cId="2041765442" sldId="1090"/>
            <ac:spMk id="363" creationId="{78947914-74D7-87C7-528E-A64C4CFD2F25}"/>
          </ac:spMkLst>
        </pc:spChg>
        <pc:spChg chg="mod">
          <ac:chgData name="Slupczynska, Aleksandra" userId="0db37a21-3233-4ab5-b12a-59639874ac4b" providerId="ADAL" clId="{A0879026-1AF7-4402-B67B-57A36E0995F7}" dt="2024-03-05T10:09:39.849" v="38" actId="207"/>
          <ac:spMkLst>
            <pc:docMk/>
            <pc:sldMk cId="2041765442" sldId="1090"/>
            <ac:spMk id="364" creationId="{56A58F3C-6C82-6531-F920-C24DD459EA0A}"/>
          </ac:spMkLst>
        </pc:spChg>
        <pc:spChg chg="mod">
          <ac:chgData name="Slupczynska, Aleksandra" userId="0db37a21-3233-4ab5-b12a-59639874ac4b" providerId="ADAL" clId="{A0879026-1AF7-4402-B67B-57A36E0995F7}" dt="2024-03-05T10:09:39.849" v="38" actId="207"/>
          <ac:spMkLst>
            <pc:docMk/>
            <pc:sldMk cId="2041765442" sldId="1090"/>
            <ac:spMk id="365" creationId="{017AA2FB-3D9A-EC78-5194-CA8812E32322}"/>
          </ac:spMkLst>
        </pc:spChg>
        <pc:spChg chg="mod">
          <ac:chgData name="Slupczynska, Aleksandra" userId="0db37a21-3233-4ab5-b12a-59639874ac4b" providerId="ADAL" clId="{A0879026-1AF7-4402-B67B-57A36E0995F7}" dt="2024-03-05T10:09:39.849" v="38" actId="207"/>
          <ac:spMkLst>
            <pc:docMk/>
            <pc:sldMk cId="2041765442" sldId="1090"/>
            <ac:spMk id="366" creationId="{71F92B94-E4EE-23ED-EA3E-531C4EC920C5}"/>
          </ac:spMkLst>
        </pc:spChg>
        <pc:spChg chg="mod">
          <ac:chgData name="Slupczynska, Aleksandra" userId="0db37a21-3233-4ab5-b12a-59639874ac4b" providerId="ADAL" clId="{A0879026-1AF7-4402-B67B-57A36E0995F7}" dt="2024-03-05T10:09:39.849" v="38" actId="207"/>
          <ac:spMkLst>
            <pc:docMk/>
            <pc:sldMk cId="2041765442" sldId="1090"/>
            <ac:spMk id="367" creationId="{047665BC-F5A0-86B1-8E34-CF454FAB2B24}"/>
          </ac:spMkLst>
        </pc:spChg>
        <pc:spChg chg="mod">
          <ac:chgData name="Slupczynska, Aleksandra" userId="0db37a21-3233-4ab5-b12a-59639874ac4b" providerId="ADAL" clId="{A0879026-1AF7-4402-B67B-57A36E0995F7}" dt="2024-03-05T10:09:39.849" v="38" actId="207"/>
          <ac:spMkLst>
            <pc:docMk/>
            <pc:sldMk cId="2041765442" sldId="1090"/>
            <ac:spMk id="368" creationId="{16C07783-ADC0-A9C8-D1C8-E4A19E207B11}"/>
          </ac:spMkLst>
        </pc:spChg>
        <pc:spChg chg="mod">
          <ac:chgData name="Slupczynska, Aleksandra" userId="0db37a21-3233-4ab5-b12a-59639874ac4b" providerId="ADAL" clId="{A0879026-1AF7-4402-B67B-57A36E0995F7}" dt="2024-03-05T10:09:39.849" v="38" actId="207"/>
          <ac:spMkLst>
            <pc:docMk/>
            <pc:sldMk cId="2041765442" sldId="1090"/>
            <ac:spMk id="369" creationId="{8B9A466C-0C20-1310-7CB1-BE7D315978DF}"/>
          </ac:spMkLst>
        </pc:spChg>
        <pc:spChg chg="mod">
          <ac:chgData name="Slupczynska, Aleksandra" userId="0db37a21-3233-4ab5-b12a-59639874ac4b" providerId="ADAL" clId="{A0879026-1AF7-4402-B67B-57A36E0995F7}" dt="2024-03-05T10:09:39.849" v="38" actId="207"/>
          <ac:spMkLst>
            <pc:docMk/>
            <pc:sldMk cId="2041765442" sldId="1090"/>
            <ac:spMk id="370" creationId="{3A110E2C-D10F-24A4-B44C-371E5FB4E295}"/>
          </ac:spMkLst>
        </pc:spChg>
        <pc:spChg chg="mod">
          <ac:chgData name="Slupczynska, Aleksandra" userId="0db37a21-3233-4ab5-b12a-59639874ac4b" providerId="ADAL" clId="{A0879026-1AF7-4402-B67B-57A36E0995F7}" dt="2024-03-05T10:09:39.849" v="38" actId="207"/>
          <ac:spMkLst>
            <pc:docMk/>
            <pc:sldMk cId="2041765442" sldId="1090"/>
            <ac:spMk id="371" creationId="{1A05E1EC-9024-85EA-12B1-0369CA20295B}"/>
          </ac:spMkLst>
        </pc:spChg>
        <pc:spChg chg="mod">
          <ac:chgData name="Slupczynska, Aleksandra" userId="0db37a21-3233-4ab5-b12a-59639874ac4b" providerId="ADAL" clId="{A0879026-1AF7-4402-B67B-57A36E0995F7}" dt="2024-03-05T10:09:39.849" v="38" actId="207"/>
          <ac:spMkLst>
            <pc:docMk/>
            <pc:sldMk cId="2041765442" sldId="1090"/>
            <ac:spMk id="372" creationId="{7F31B56D-5CE2-41DB-4F86-C8D525E491F4}"/>
          </ac:spMkLst>
        </pc:spChg>
        <pc:spChg chg="mod">
          <ac:chgData name="Slupczynska, Aleksandra" userId="0db37a21-3233-4ab5-b12a-59639874ac4b" providerId="ADAL" clId="{A0879026-1AF7-4402-B67B-57A36E0995F7}" dt="2024-03-05T10:09:39.849" v="38" actId="207"/>
          <ac:spMkLst>
            <pc:docMk/>
            <pc:sldMk cId="2041765442" sldId="1090"/>
            <ac:spMk id="373" creationId="{08848564-4842-6040-F59E-2F30D57F2BBB}"/>
          </ac:spMkLst>
        </pc:spChg>
        <pc:spChg chg="mod">
          <ac:chgData name="Slupczynska, Aleksandra" userId="0db37a21-3233-4ab5-b12a-59639874ac4b" providerId="ADAL" clId="{A0879026-1AF7-4402-B67B-57A36E0995F7}" dt="2024-03-05T10:09:39.849" v="38" actId="207"/>
          <ac:spMkLst>
            <pc:docMk/>
            <pc:sldMk cId="2041765442" sldId="1090"/>
            <ac:spMk id="374" creationId="{E6656EF5-5E79-75DE-871C-FEC92430F893}"/>
          </ac:spMkLst>
        </pc:spChg>
        <pc:spChg chg="mod">
          <ac:chgData name="Slupczynska, Aleksandra" userId="0db37a21-3233-4ab5-b12a-59639874ac4b" providerId="ADAL" clId="{A0879026-1AF7-4402-B67B-57A36E0995F7}" dt="2024-03-05T10:09:39.849" v="38" actId="207"/>
          <ac:spMkLst>
            <pc:docMk/>
            <pc:sldMk cId="2041765442" sldId="1090"/>
            <ac:spMk id="375" creationId="{7A2A1A67-5C7B-B17F-64BC-CEF52CE79A7F}"/>
          </ac:spMkLst>
        </pc:spChg>
        <pc:spChg chg="mod">
          <ac:chgData name="Slupczynska, Aleksandra" userId="0db37a21-3233-4ab5-b12a-59639874ac4b" providerId="ADAL" clId="{A0879026-1AF7-4402-B67B-57A36E0995F7}" dt="2024-03-05T10:09:39.849" v="38" actId="207"/>
          <ac:spMkLst>
            <pc:docMk/>
            <pc:sldMk cId="2041765442" sldId="1090"/>
            <ac:spMk id="376" creationId="{BB302716-E039-7EF6-650A-D7E8DE6560EC}"/>
          </ac:spMkLst>
        </pc:spChg>
        <pc:spChg chg="mod">
          <ac:chgData name="Slupczynska, Aleksandra" userId="0db37a21-3233-4ab5-b12a-59639874ac4b" providerId="ADAL" clId="{A0879026-1AF7-4402-B67B-57A36E0995F7}" dt="2024-03-05T10:09:39.849" v="38" actId="207"/>
          <ac:spMkLst>
            <pc:docMk/>
            <pc:sldMk cId="2041765442" sldId="1090"/>
            <ac:spMk id="382" creationId="{236AC4A6-BC38-FB66-E4A0-E1D23EB830DC}"/>
          </ac:spMkLst>
        </pc:spChg>
        <pc:spChg chg="mod">
          <ac:chgData name="Slupczynska, Aleksandra" userId="0db37a21-3233-4ab5-b12a-59639874ac4b" providerId="ADAL" clId="{A0879026-1AF7-4402-B67B-57A36E0995F7}" dt="2024-03-05T10:09:39.849" v="38" actId="207"/>
          <ac:spMkLst>
            <pc:docMk/>
            <pc:sldMk cId="2041765442" sldId="1090"/>
            <ac:spMk id="383" creationId="{11BA2D29-5B75-A860-B933-6787EE3B38F6}"/>
          </ac:spMkLst>
        </pc:spChg>
        <pc:spChg chg="mod">
          <ac:chgData name="Slupczynska, Aleksandra" userId="0db37a21-3233-4ab5-b12a-59639874ac4b" providerId="ADAL" clId="{A0879026-1AF7-4402-B67B-57A36E0995F7}" dt="2024-03-05T10:09:39.849" v="38" actId="207"/>
          <ac:spMkLst>
            <pc:docMk/>
            <pc:sldMk cId="2041765442" sldId="1090"/>
            <ac:spMk id="384" creationId="{7CB37A88-9680-3DE8-A446-3AC0E9BC9619}"/>
          </ac:spMkLst>
        </pc:spChg>
        <pc:spChg chg="mod">
          <ac:chgData name="Slupczynska, Aleksandra" userId="0db37a21-3233-4ab5-b12a-59639874ac4b" providerId="ADAL" clId="{A0879026-1AF7-4402-B67B-57A36E0995F7}" dt="2024-03-05T10:09:39.849" v="38" actId="207"/>
          <ac:spMkLst>
            <pc:docMk/>
            <pc:sldMk cId="2041765442" sldId="1090"/>
            <ac:spMk id="385" creationId="{88C12EF8-4A8D-965F-F8E0-FB9571228A58}"/>
          </ac:spMkLst>
        </pc:spChg>
        <pc:spChg chg="mod">
          <ac:chgData name="Slupczynska, Aleksandra" userId="0db37a21-3233-4ab5-b12a-59639874ac4b" providerId="ADAL" clId="{A0879026-1AF7-4402-B67B-57A36E0995F7}" dt="2024-03-05T10:09:39.849" v="38" actId="207"/>
          <ac:spMkLst>
            <pc:docMk/>
            <pc:sldMk cId="2041765442" sldId="1090"/>
            <ac:spMk id="386" creationId="{6EFD15B3-FA53-8394-9873-AB6F105FA01B}"/>
          </ac:spMkLst>
        </pc:spChg>
        <pc:spChg chg="mod">
          <ac:chgData name="Slupczynska, Aleksandra" userId="0db37a21-3233-4ab5-b12a-59639874ac4b" providerId="ADAL" clId="{A0879026-1AF7-4402-B67B-57A36E0995F7}" dt="2024-03-05T10:09:39.849" v="38" actId="207"/>
          <ac:spMkLst>
            <pc:docMk/>
            <pc:sldMk cId="2041765442" sldId="1090"/>
            <ac:spMk id="387" creationId="{975BC7E9-49E5-95AA-DFD8-84B40B0A090C}"/>
          </ac:spMkLst>
        </pc:spChg>
        <pc:spChg chg="mod">
          <ac:chgData name="Slupczynska, Aleksandra" userId="0db37a21-3233-4ab5-b12a-59639874ac4b" providerId="ADAL" clId="{A0879026-1AF7-4402-B67B-57A36E0995F7}" dt="2024-03-05T10:09:39.849" v="38" actId="207"/>
          <ac:spMkLst>
            <pc:docMk/>
            <pc:sldMk cId="2041765442" sldId="1090"/>
            <ac:spMk id="388" creationId="{CD1D7E12-4D0B-BE0E-DE05-0E12476563C0}"/>
          </ac:spMkLst>
        </pc:spChg>
        <pc:spChg chg="mod">
          <ac:chgData name="Slupczynska, Aleksandra" userId="0db37a21-3233-4ab5-b12a-59639874ac4b" providerId="ADAL" clId="{A0879026-1AF7-4402-B67B-57A36E0995F7}" dt="2024-03-05T10:09:39.849" v="38" actId="207"/>
          <ac:spMkLst>
            <pc:docMk/>
            <pc:sldMk cId="2041765442" sldId="1090"/>
            <ac:spMk id="389" creationId="{59D211E6-02B6-ED69-03BD-07D6D55530C7}"/>
          </ac:spMkLst>
        </pc:spChg>
        <pc:spChg chg="mod">
          <ac:chgData name="Slupczynska, Aleksandra" userId="0db37a21-3233-4ab5-b12a-59639874ac4b" providerId="ADAL" clId="{A0879026-1AF7-4402-B67B-57A36E0995F7}" dt="2024-03-05T10:09:39.849" v="38" actId="207"/>
          <ac:spMkLst>
            <pc:docMk/>
            <pc:sldMk cId="2041765442" sldId="1090"/>
            <ac:spMk id="390" creationId="{6BBACB38-EE1F-5F26-D5FB-FC6AD4B09960}"/>
          </ac:spMkLst>
        </pc:spChg>
        <pc:spChg chg="mod">
          <ac:chgData name="Slupczynska, Aleksandra" userId="0db37a21-3233-4ab5-b12a-59639874ac4b" providerId="ADAL" clId="{A0879026-1AF7-4402-B67B-57A36E0995F7}" dt="2024-03-05T10:09:39.849" v="38" actId="207"/>
          <ac:spMkLst>
            <pc:docMk/>
            <pc:sldMk cId="2041765442" sldId="1090"/>
            <ac:spMk id="391" creationId="{A917CDAD-A5A4-2F09-6206-E82C03B80AD1}"/>
          </ac:spMkLst>
        </pc:spChg>
        <pc:spChg chg="mod">
          <ac:chgData name="Slupczynska, Aleksandra" userId="0db37a21-3233-4ab5-b12a-59639874ac4b" providerId="ADAL" clId="{A0879026-1AF7-4402-B67B-57A36E0995F7}" dt="2024-03-05T10:09:39.849" v="38" actId="207"/>
          <ac:spMkLst>
            <pc:docMk/>
            <pc:sldMk cId="2041765442" sldId="1090"/>
            <ac:spMk id="392" creationId="{6208CEDC-5F73-1DBB-4408-95E123CF5437}"/>
          </ac:spMkLst>
        </pc:spChg>
        <pc:spChg chg="mod">
          <ac:chgData name="Slupczynska, Aleksandra" userId="0db37a21-3233-4ab5-b12a-59639874ac4b" providerId="ADAL" clId="{A0879026-1AF7-4402-B67B-57A36E0995F7}" dt="2024-03-05T10:09:39.849" v="38" actId="207"/>
          <ac:spMkLst>
            <pc:docMk/>
            <pc:sldMk cId="2041765442" sldId="1090"/>
            <ac:spMk id="393" creationId="{7E4FAEED-F567-650B-A7BC-DAA0C9B15882}"/>
          </ac:spMkLst>
        </pc:spChg>
        <pc:spChg chg="mod">
          <ac:chgData name="Slupczynska, Aleksandra" userId="0db37a21-3233-4ab5-b12a-59639874ac4b" providerId="ADAL" clId="{A0879026-1AF7-4402-B67B-57A36E0995F7}" dt="2024-03-05T10:09:39.849" v="38" actId="207"/>
          <ac:spMkLst>
            <pc:docMk/>
            <pc:sldMk cId="2041765442" sldId="1090"/>
            <ac:spMk id="394" creationId="{D1FB295F-3281-5E16-569B-9143CCDFA6F6}"/>
          </ac:spMkLst>
        </pc:spChg>
        <pc:spChg chg="mod">
          <ac:chgData name="Slupczynska, Aleksandra" userId="0db37a21-3233-4ab5-b12a-59639874ac4b" providerId="ADAL" clId="{A0879026-1AF7-4402-B67B-57A36E0995F7}" dt="2024-03-05T10:09:39.849" v="38" actId="207"/>
          <ac:spMkLst>
            <pc:docMk/>
            <pc:sldMk cId="2041765442" sldId="1090"/>
            <ac:spMk id="395" creationId="{8FDF0B51-8CC5-33EB-9831-3C49A28911F3}"/>
          </ac:spMkLst>
        </pc:spChg>
        <pc:spChg chg="mod">
          <ac:chgData name="Slupczynska, Aleksandra" userId="0db37a21-3233-4ab5-b12a-59639874ac4b" providerId="ADAL" clId="{A0879026-1AF7-4402-B67B-57A36E0995F7}" dt="2024-03-05T10:09:39.849" v="38" actId="207"/>
          <ac:spMkLst>
            <pc:docMk/>
            <pc:sldMk cId="2041765442" sldId="1090"/>
            <ac:spMk id="396" creationId="{6A9AE33F-BC1C-3880-1EA1-461FE7CF76D5}"/>
          </ac:spMkLst>
        </pc:spChg>
        <pc:spChg chg="mod">
          <ac:chgData name="Slupczynska, Aleksandra" userId="0db37a21-3233-4ab5-b12a-59639874ac4b" providerId="ADAL" clId="{A0879026-1AF7-4402-B67B-57A36E0995F7}" dt="2024-03-05T10:09:39.849" v="38" actId="207"/>
          <ac:spMkLst>
            <pc:docMk/>
            <pc:sldMk cId="2041765442" sldId="1090"/>
            <ac:spMk id="397" creationId="{F7666B93-C063-3F00-F6C9-C7F331650627}"/>
          </ac:spMkLst>
        </pc:spChg>
        <pc:spChg chg="mod">
          <ac:chgData name="Slupczynska, Aleksandra" userId="0db37a21-3233-4ab5-b12a-59639874ac4b" providerId="ADAL" clId="{A0879026-1AF7-4402-B67B-57A36E0995F7}" dt="2024-03-05T10:09:39.849" v="38" actId="207"/>
          <ac:spMkLst>
            <pc:docMk/>
            <pc:sldMk cId="2041765442" sldId="1090"/>
            <ac:spMk id="398" creationId="{4683A5FC-F555-3967-670E-F57A62462C29}"/>
          </ac:spMkLst>
        </pc:spChg>
        <pc:spChg chg="mod">
          <ac:chgData name="Slupczynska, Aleksandra" userId="0db37a21-3233-4ab5-b12a-59639874ac4b" providerId="ADAL" clId="{A0879026-1AF7-4402-B67B-57A36E0995F7}" dt="2024-03-05T10:09:39.849" v="38" actId="207"/>
          <ac:spMkLst>
            <pc:docMk/>
            <pc:sldMk cId="2041765442" sldId="1090"/>
            <ac:spMk id="399" creationId="{7DD57C86-16BA-BB98-055E-4C129524EF11}"/>
          </ac:spMkLst>
        </pc:spChg>
        <pc:spChg chg="mod">
          <ac:chgData name="Slupczynska, Aleksandra" userId="0db37a21-3233-4ab5-b12a-59639874ac4b" providerId="ADAL" clId="{A0879026-1AF7-4402-B67B-57A36E0995F7}" dt="2024-03-05T10:09:39.849" v="38" actId="207"/>
          <ac:spMkLst>
            <pc:docMk/>
            <pc:sldMk cId="2041765442" sldId="1090"/>
            <ac:spMk id="400" creationId="{2D7869FD-B92C-9AA0-25F2-FB36466C4C0E}"/>
          </ac:spMkLst>
        </pc:spChg>
        <pc:spChg chg="mod">
          <ac:chgData name="Slupczynska, Aleksandra" userId="0db37a21-3233-4ab5-b12a-59639874ac4b" providerId="ADAL" clId="{A0879026-1AF7-4402-B67B-57A36E0995F7}" dt="2024-03-05T10:09:39.849" v="38" actId="207"/>
          <ac:spMkLst>
            <pc:docMk/>
            <pc:sldMk cId="2041765442" sldId="1090"/>
            <ac:spMk id="401" creationId="{6CC721BE-20C0-7F7B-4791-A16E85D3175E}"/>
          </ac:spMkLst>
        </pc:spChg>
        <pc:spChg chg="mod">
          <ac:chgData name="Slupczynska, Aleksandra" userId="0db37a21-3233-4ab5-b12a-59639874ac4b" providerId="ADAL" clId="{A0879026-1AF7-4402-B67B-57A36E0995F7}" dt="2024-03-05T10:09:39.849" v="38" actId="207"/>
          <ac:spMkLst>
            <pc:docMk/>
            <pc:sldMk cId="2041765442" sldId="1090"/>
            <ac:spMk id="407" creationId="{2ECCC7D8-F6F8-6876-D4AA-4AB892443941}"/>
          </ac:spMkLst>
        </pc:spChg>
        <pc:spChg chg="mod">
          <ac:chgData name="Slupczynska, Aleksandra" userId="0db37a21-3233-4ab5-b12a-59639874ac4b" providerId="ADAL" clId="{A0879026-1AF7-4402-B67B-57A36E0995F7}" dt="2024-03-05T10:09:39.849" v="38" actId="207"/>
          <ac:spMkLst>
            <pc:docMk/>
            <pc:sldMk cId="2041765442" sldId="1090"/>
            <ac:spMk id="408" creationId="{31BE5DA3-0BC3-7E76-0CD4-5FA88D47BD83}"/>
          </ac:spMkLst>
        </pc:spChg>
        <pc:spChg chg="mod">
          <ac:chgData name="Slupczynska, Aleksandra" userId="0db37a21-3233-4ab5-b12a-59639874ac4b" providerId="ADAL" clId="{A0879026-1AF7-4402-B67B-57A36E0995F7}" dt="2024-03-05T10:09:39.849" v="38" actId="207"/>
          <ac:spMkLst>
            <pc:docMk/>
            <pc:sldMk cId="2041765442" sldId="1090"/>
            <ac:spMk id="409" creationId="{7713341B-9017-FE7B-2CC1-262AC41E0832}"/>
          </ac:spMkLst>
        </pc:spChg>
        <pc:spChg chg="mod">
          <ac:chgData name="Slupczynska, Aleksandra" userId="0db37a21-3233-4ab5-b12a-59639874ac4b" providerId="ADAL" clId="{A0879026-1AF7-4402-B67B-57A36E0995F7}" dt="2024-03-05T10:09:39.849" v="38" actId="207"/>
          <ac:spMkLst>
            <pc:docMk/>
            <pc:sldMk cId="2041765442" sldId="1090"/>
            <ac:spMk id="410" creationId="{173E62C9-FF8D-A149-1B63-CC9C1C5C9423}"/>
          </ac:spMkLst>
        </pc:spChg>
        <pc:spChg chg="mod">
          <ac:chgData name="Slupczynska, Aleksandra" userId="0db37a21-3233-4ab5-b12a-59639874ac4b" providerId="ADAL" clId="{A0879026-1AF7-4402-B67B-57A36E0995F7}" dt="2024-03-05T10:09:39.849" v="38" actId="207"/>
          <ac:spMkLst>
            <pc:docMk/>
            <pc:sldMk cId="2041765442" sldId="1090"/>
            <ac:spMk id="411" creationId="{7B996353-5458-3B26-0078-B3343E430CE3}"/>
          </ac:spMkLst>
        </pc:spChg>
        <pc:spChg chg="mod">
          <ac:chgData name="Slupczynska, Aleksandra" userId="0db37a21-3233-4ab5-b12a-59639874ac4b" providerId="ADAL" clId="{A0879026-1AF7-4402-B67B-57A36E0995F7}" dt="2024-03-05T10:09:39.849" v="38" actId="207"/>
          <ac:spMkLst>
            <pc:docMk/>
            <pc:sldMk cId="2041765442" sldId="1090"/>
            <ac:spMk id="412" creationId="{CF1F244E-425C-9E84-E709-7DBF963BBE9F}"/>
          </ac:spMkLst>
        </pc:spChg>
        <pc:spChg chg="mod">
          <ac:chgData name="Slupczynska, Aleksandra" userId="0db37a21-3233-4ab5-b12a-59639874ac4b" providerId="ADAL" clId="{A0879026-1AF7-4402-B67B-57A36E0995F7}" dt="2024-03-05T10:09:39.849" v="38" actId="207"/>
          <ac:spMkLst>
            <pc:docMk/>
            <pc:sldMk cId="2041765442" sldId="1090"/>
            <ac:spMk id="413" creationId="{12E81A34-168C-6D65-EE41-1987FFDC758D}"/>
          </ac:spMkLst>
        </pc:spChg>
        <pc:spChg chg="mod">
          <ac:chgData name="Slupczynska, Aleksandra" userId="0db37a21-3233-4ab5-b12a-59639874ac4b" providerId="ADAL" clId="{A0879026-1AF7-4402-B67B-57A36E0995F7}" dt="2024-03-05T10:09:39.849" v="38" actId="207"/>
          <ac:spMkLst>
            <pc:docMk/>
            <pc:sldMk cId="2041765442" sldId="1090"/>
            <ac:spMk id="414" creationId="{BD6B6418-088B-39A2-D180-75E36F9B065D}"/>
          </ac:spMkLst>
        </pc:spChg>
        <pc:spChg chg="mod">
          <ac:chgData name="Slupczynska, Aleksandra" userId="0db37a21-3233-4ab5-b12a-59639874ac4b" providerId="ADAL" clId="{A0879026-1AF7-4402-B67B-57A36E0995F7}" dt="2024-03-05T10:09:39.849" v="38" actId="207"/>
          <ac:spMkLst>
            <pc:docMk/>
            <pc:sldMk cId="2041765442" sldId="1090"/>
            <ac:spMk id="415" creationId="{B4353F5F-6FAE-6562-26D1-ABE1D9F15452}"/>
          </ac:spMkLst>
        </pc:spChg>
        <pc:spChg chg="mod">
          <ac:chgData name="Slupczynska, Aleksandra" userId="0db37a21-3233-4ab5-b12a-59639874ac4b" providerId="ADAL" clId="{A0879026-1AF7-4402-B67B-57A36E0995F7}" dt="2024-03-05T10:09:39.849" v="38" actId="207"/>
          <ac:spMkLst>
            <pc:docMk/>
            <pc:sldMk cId="2041765442" sldId="1090"/>
            <ac:spMk id="416" creationId="{9F1EF7F0-A400-9189-45BE-37679B579A52}"/>
          </ac:spMkLst>
        </pc:spChg>
        <pc:spChg chg="mod">
          <ac:chgData name="Slupczynska, Aleksandra" userId="0db37a21-3233-4ab5-b12a-59639874ac4b" providerId="ADAL" clId="{A0879026-1AF7-4402-B67B-57A36E0995F7}" dt="2024-03-05T10:09:39.849" v="38" actId="207"/>
          <ac:spMkLst>
            <pc:docMk/>
            <pc:sldMk cId="2041765442" sldId="1090"/>
            <ac:spMk id="417" creationId="{4C354A91-570E-B2BC-C50E-F2ED07D3C5B9}"/>
          </ac:spMkLst>
        </pc:spChg>
        <pc:spChg chg="mod">
          <ac:chgData name="Slupczynska, Aleksandra" userId="0db37a21-3233-4ab5-b12a-59639874ac4b" providerId="ADAL" clId="{A0879026-1AF7-4402-B67B-57A36E0995F7}" dt="2024-03-05T10:09:39.849" v="38" actId="207"/>
          <ac:spMkLst>
            <pc:docMk/>
            <pc:sldMk cId="2041765442" sldId="1090"/>
            <ac:spMk id="418" creationId="{501CF11E-F426-76E4-5DDB-E37B6C4C5D83}"/>
          </ac:spMkLst>
        </pc:spChg>
        <pc:spChg chg="mod">
          <ac:chgData name="Slupczynska, Aleksandra" userId="0db37a21-3233-4ab5-b12a-59639874ac4b" providerId="ADAL" clId="{A0879026-1AF7-4402-B67B-57A36E0995F7}" dt="2024-03-05T10:09:39.849" v="38" actId="207"/>
          <ac:spMkLst>
            <pc:docMk/>
            <pc:sldMk cId="2041765442" sldId="1090"/>
            <ac:spMk id="419" creationId="{B8064E1F-F6BD-D642-6B5B-8666D768F65C}"/>
          </ac:spMkLst>
        </pc:spChg>
        <pc:spChg chg="mod">
          <ac:chgData name="Slupczynska, Aleksandra" userId="0db37a21-3233-4ab5-b12a-59639874ac4b" providerId="ADAL" clId="{A0879026-1AF7-4402-B67B-57A36E0995F7}" dt="2024-03-05T10:09:39.849" v="38" actId="207"/>
          <ac:spMkLst>
            <pc:docMk/>
            <pc:sldMk cId="2041765442" sldId="1090"/>
            <ac:spMk id="420" creationId="{76C51FB3-9F1D-987D-B3ED-62F37ECF717B}"/>
          </ac:spMkLst>
        </pc:spChg>
        <pc:spChg chg="mod">
          <ac:chgData name="Slupczynska, Aleksandra" userId="0db37a21-3233-4ab5-b12a-59639874ac4b" providerId="ADAL" clId="{A0879026-1AF7-4402-B67B-57A36E0995F7}" dt="2024-03-05T10:09:39.849" v="38" actId="207"/>
          <ac:spMkLst>
            <pc:docMk/>
            <pc:sldMk cId="2041765442" sldId="1090"/>
            <ac:spMk id="421" creationId="{199375F2-13CD-B55C-138C-C2F04839F6B2}"/>
          </ac:spMkLst>
        </pc:spChg>
        <pc:spChg chg="mod">
          <ac:chgData name="Slupczynska, Aleksandra" userId="0db37a21-3233-4ab5-b12a-59639874ac4b" providerId="ADAL" clId="{A0879026-1AF7-4402-B67B-57A36E0995F7}" dt="2024-03-05T10:09:39.849" v="38" actId="207"/>
          <ac:spMkLst>
            <pc:docMk/>
            <pc:sldMk cId="2041765442" sldId="1090"/>
            <ac:spMk id="422" creationId="{72AA1C17-7F65-B842-D113-2BC06D1C998B}"/>
          </ac:spMkLst>
        </pc:spChg>
        <pc:spChg chg="mod">
          <ac:chgData name="Slupczynska, Aleksandra" userId="0db37a21-3233-4ab5-b12a-59639874ac4b" providerId="ADAL" clId="{A0879026-1AF7-4402-B67B-57A36E0995F7}" dt="2024-03-05T10:09:39.849" v="38" actId="207"/>
          <ac:spMkLst>
            <pc:docMk/>
            <pc:sldMk cId="2041765442" sldId="1090"/>
            <ac:spMk id="423" creationId="{FA8E7D2D-CD45-5159-2DD7-78BA28083ED9}"/>
          </ac:spMkLst>
        </pc:spChg>
        <pc:spChg chg="mod">
          <ac:chgData name="Slupczynska, Aleksandra" userId="0db37a21-3233-4ab5-b12a-59639874ac4b" providerId="ADAL" clId="{A0879026-1AF7-4402-B67B-57A36E0995F7}" dt="2024-03-05T10:09:39.849" v="38" actId="207"/>
          <ac:spMkLst>
            <pc:docMk/>
            <pc:sldMk cId="2041765442" sldId="1090"/>
            <ac:spMk id="424" creationId="{3E296BB2-E6BA-792E-815F-76B794CF56C0}"/>
          </ac:spMkLst>
        </pc:spChg>
        <pc:spChg chg="mod">
          <ac:chgData name="Slupczynska, Aleksandra" userId="0db37a21-3233-4ab5-b12a-59639874ac4b" providerId="ADAL" clId="{A0879026-1AF7-4402-B67B-57A36E0995F7}" dt="2024-03-05T10:09:39.849" v="38" actId="207"/>
          <ac:spMkLst>
            <pc:docMk/>
            <pc:sldMk cId="2041765442" sldId="1090"/>
            <ac:spMk id="425" creationId="{48C50739-5531-3E98-E92E-3F3540C0C142}"/>
          </ac:spMkLst>
        </pc:spChg>
        <pc:spChg chg="mod">
          <ac:chgData name="Slupczynska, Aleksandra" userId="0db37a21-3233-4ab5-b12a-59639874ac4b" providerId="ADAL" clId="{A0879026-1AF7-4402-B67B-57A36E0995F7}" dt="2024-03-05T10:09:39.849" v="38" actId="207"/>
          <ac:spMkLst>
            <pc:docMk/>
            <pc:sldMk cId="2041765442" sldId="1090"/>
            <ac:spMk id="426" creationId="{AD9F66CD-6A18-D584-C265-0055D11B9308}"/>
          </ac:spMkLst>
        </pc:spChg>
        <pc:spChg chg="mod">
          <ac:chgData name="Slupczynska, Aleksandra" userId="0db37a21-3233-4ab5-b12a-59639874ac4b" providerId="ADAL" clId="{A0879026-1AF7-4402-B67B-57A36E0995F7}" dt="2024-03-05T10:09:39.849" v="38" actId="207"/>
          <ac:spMkLst>
            <pc:docMk/>
            <pc:sldMk cId="2041765442" sldId="1090"/>
            <ac:spMk id="432" creationId="{4745552F-F374-3182-FF03-53825A8C828E}"/>
          </ac:spMkLst>
        </pc:spChg>
        <pc:spChg chg="mod">
          <ac:chgData name="Slupczynska, Aleksandra" userId="0db37a21-3233-4ab5-b12a-59639874ac4b" providerId="ADAL" clId="{A0879026-1AF7-4402-B67B-57A36E0995F7}" dt="2024-03-05T10:09:39.849" v="38" actId="207"/>
          <ac:spMkLst>
            <pc:docMk/>
            <pc:sldMk cId="2041765442" sldId="1090"/>
            <ac:spMk id="433" creationId="{B11A10BD-DC9D-4CF8-4FDD-12A65971AB84}"/>
          </ac:spMkLst>
        </pc:spChg>
        <pc:spChg chg="mod">
          <ac:chgData name="Slupczynska, Aleksandra" userId="0db37a21-3233-4ab5-b12a-59639874ac4b" providerId="ADAL" clId="{A0879026-1AF7-4402-B67B-57A36E0995F7}" dt="2024-03-05T10:09:39.849" v="38" actId="207"/>
          <ac:spMkLst>
            <pc:docMk/>
            <pc:sldMk cId="2041765442" sldId="1090"/>
            <ac:spMk id="434" creationId="{691AAC2D-5B52-2E7D-F969-7FFF7F1CC5D6}"/>
          </ac:spMkLst>
        </pc:spChg>
        <pc:spChg chg="mod">
          <ac:chgData name="Slupczynska, Aleksandra" userId="0db37a21-3233-4ab5-b12a-59639874ac4b" providerId="ADAL" clId="{A0879026-1AF7-4402-B67B-57A36E0995F7}" dt="2024-03-05T10:09:39.849" v="38" actId="207"/>
          <ac:spMkLst>
            <pc:docMk/>
            <pc:sldMk cId="2041765442" sldId="1090"/>
            <ac:spMk id="435" creationId="{0E76C146-0708-56DB-B11A-1D53230B9888}"/>
          </ac:spMkLst>
        </pc:spChg>
        <pc:spChg chg="mod">
          <ac:chgData name="Slupczynska, Aleksandra" userId="0db37a21-3233-4ab5-b12a-59639874ac4b" providerId="ADAL" clId="{A0879026-1AF7-4402-B67B-57A36E0995F7}" dt="2024-03-05T10:09:39.849" v="38" actId="207"/>
          <ac:spMkLst>
            <pc:docMk/>
            <pc:sldMk cId="2041765442" sldId="1090"/>
            <ac:spMk id="436" creationId="{36881430-80E4-1673-6092-58EF2DAA42BF}"/>
          </ac:spMkLst>
        </pc:spChg>
        <pc:spChg chg="mod">
          <ac:chgData name="Slupczynska, Aleksandra" userId="0db37a21-3233-4ab5-b12a-59639874ac4b" providerId="ADAL" clId="{A0879026-1AF7-4402-B67B-57A36E0995F7}" dt="2024-03-05T10:09:39.849" v="38" actId="207"/>
          <ac:spMkLst>
            <pc:docMk/>
            <pc:sldMk cId="2041765442" sldId="1090"/>
            <ac:spMk id="437" creationId="{F5A9C4B9-E53E-5005-F094-22D3BCBB6AC7}"/>
          </ac:spMkLst>
        </pc:spChg>
        <pc:spChg chg="mod">
          <ac:chgData name="Slupczynska, Aleksandra" userId="0db37a21-3233-4ab5-b12a-59639874ac4b" providerId="ADAL" clId="{A0879026-1AF7-4402-B67B-57A36E0995F7}" dt="2024-03-05T10:09:39.849" v="38" actId="207"/>
          <ac:spMkLst>
            <pc:docMk/>
            <pc:sldMk cId="2041765442" sldId="1090"/>
            <ac:spMk id="438" creationId="{8A453A70-F23B-BB57-E43B-D75DD6ABB56C}"/>
          </ac:spMkLst>
        </pc:spChg>
        <pc:spChg chg="mod">
          <ac:chgData name="Slupczynska, Aleksandra" userId="0db37a21-3233-4ab5-b12a-59639874ac4b" providerId="ADAL" clId="{A0879026-1AF7-4402-B67B-57A36E0995F7}" dt="2024-03-05T10:09:39.849" v="38" actId="207"/>
          <ac:spMkLst>
            <pc:docMk/>
            <pc:sldMk cId="2041765442" sldId="1090"/>
            <ac:spMk id="439" creationId="{70E7A7A8-84CB-7EC4-3312-25BF83ED2E03}"/>
          </ac:spMkLst>
        </pc:spChg>
        <pc:spChg chg="mod">
          <ac:chgData name="Slupczynska, Aleksandra" userId="0db37a21-3233-4ab5-b12a-59639874ac4b" providerId="ADAL" clId="{A0879026-1AF7-4402-B67B-57A36E0995F7}" dt="2024-03-05T10:09:39.849" v="38" actId="207"/>
          <ac:spMkLst>
            <pc:docMk/>
            <pc:sldMk cId="2041765442" sldId="1090"/>
            <ac:spMk id="440" creationId="{B00BE8D3-0EAB-0A42-4D05-7CF9F06EE94B}"/>
          </ac:spMkLst>
        </pc:spChg>
        <pc:spChg chg="mod">
          <ac:chgData name="Slupczynska, Aleksandra" userId="0db37a21-3233-4ab5-b12a-59639874ac4b" providerId="ADAL" clId="{A0879026-1AF7-4402-B67B-57A36E0995F7}" dt="2024-03-05T10:09:39.849" v="38" actId="207"/>
          <ac:spMkLst>
            <pc:docMk/>
            <pc:sldMk cId="2041765442" sldId="1090"/>
            <ac:spMk id="441" creationId="{FBB54A0D-9489-BF16-8687-932FEE3038F1}"/>
          </ac:spMkLst>
        </pc:spChg>
        <pc:spChg chg="mod">
          <ac:chgData name="Slupczynska, Aleksandra" userId="0db37a21-3233-4ab5-b12a-59639874ac4b" providerId="ADAL" clId="{A0879026-1AF7-4402-B67B-57A36E0995F7}" dt="2024-03-05T10:09:39.849" v="38" actId="207"/>
          <ac:spMkLst>
            <pc:docMk/>
            <pc:sldMk cId="2041765442" sldId="1090"/>
            <ac:spMk id="442" creationId="{08629BB1-DBDC-801E-8CBC-9765CA5FAD8F}"/>
          </ac:spMkLst>
        </pc:spChg>
        <pc:spChg chg="mod">
          <ac:chgData name="Slupczynska, Aleksandra" userId="0db37a21-3233-4ab5-b12a-59639874ac4b" providerId="ADAL" clId="{A0879026-1AF7-4402-B67B-57A36E0995F7}" dt="2024-03-05T10:09:39.849" v="38" actId="207"/>
          <ac:spMkLst>
            <pc:docMk/>
            <pc:sldMk cId="2041765442" sldId="1090"/>
            <ac:spMk id="443" creationId="{BB6BC679-F452-F283-B709-860E6BA85576}"/>
          </ac:spMkLst>
        </pc:spChg>
        <pc:spChg chg="mod">
          <ac:chgData name="Slupczynska, Aleksandra" userId="0db37a21-3233-4ab5-b12a-59639874ac4b" providerId="ADAL" clId="{A0879026-1AF7-4402-B67B-57A36E0995F7}" dt="2024-03-05T10:09:39.849" v="38" actId="207"/>
          <ac:spMkLst>
            <pc:docMk/>
            <pc:sldMk cId="2041765442" sldId="1090"/>
            <ac:spMk id="444" creationId="{B6612EE7-7D8B-8E90-4524-0FF0E0DF8DC0}"/>
          </ac:spMkLst>
        </pc:spChg>
        <pc:spChg chg="mod">
          <ac:chgData name="Slupczynska, Aleksandra" userId="0db37a21-3233-4ab5-b12a-59639874ac4b" providerId="ADAL" clId="{A0879026-1AF7-4402-B67B-57A36E0995F7}" dt="2024-03-05T10:09:39.849" v="38" actId="207"/>
          <ac:spMkLst>
            <pc:docMk/>
            <pc:sldMk cId="2041765442" sldId="1090"/>
            <ac:spMk id="445" creationId="{0B526CFC-61C2-B1EF-CB0D-0DBD155B409B}"/>
          </ac:spMkLst>
        </pc:spChg>
        <pc:spChg chg="mod">
          <ac:chgData name="Slupczynska, Aleksandra" userId="0db37a21-3233-4ab5-b12a-59639874ac4b" providerId="ADAL" clId="{A0879026-1AF7-4402-B67B-57A36E0995F7}" dt="2024-03-05T10:09:39.849" v="38" actId="207"/>
          <ac:spMkLst>
            <pc:docMk/>
            <pc:sldMk cId="2041765442" sldId="1090"/>
            <ac:spMk id="446" creationId="{76781480-63C2-5E09-13AF-6B81F130D60D}"/>
          </ac:spMkLst>
        </pc:spChg>
        <pc:spChg chg="mod">
          <ac:chgData name="Slupczynska, Aleksandra" userId="0db37a21-3233-4ab5-b12a-59639874ac4b" providerId="ADAL" clId="{A0879026-1AF7-4402-B67B-57A36E0995F7}" dt="2024-03-05T10:09:39.849" v="38" actId="207"/>
          <ac:spMkLst>
            <pc:docMk/>
            <pc:sldMk cId="2041765442" sldId="1090"/>
            <ac:spMk id="447" creationId="{443CA92E-E7DC-ABC8-7356-4AAC84541935}"/>
          </ac:spMkLst>
        </pc:spChg>
        <pc:spChg chg="mod">
          <ac:chgData name="Slupczynska, Aleksandra" userId="0db37a21-3233-4ab5-b12a-59639874ac4b" providerId="ADAL" clId="{A0879026-1AF7-4402-B67B-57A36E0995F7}" dt="2024-03-05T10:09:39.849" v="38" actId="207"/>
          <ac:spMkLst>
            <pc:docMk/>
            <pc:sldMk cId="2041765442" sldId="1090"/>
            <ac:spMk id="448" creationId="{A7304208-A635-09E8-DA9E-6E682AE94230}"/>
          </ac:spMkLst>
        </pc:spChg>
        <pc:spChg chg="mod">
          <ac:chgData name="Slupczynska, Aleksandra" userId="0db37a21-3233-4ab5-b12a-59639874ac4b" providerId="ADAL" clId="{A0879026-1AF7-4402-B67B-57A36E0995F7}" dt="2024-03-05T10:09:39.849" v="38" actId="207"/>
          <ac:spMkLst>
            <pc:docMk/>
            <pc:sldMk cId="2041765442" sldId="1090"/>
            <ac:spMk id="449" creationId="{B42EDB95-FD60-F12C-D8DF-E8B1BFAF2951}"/>
          </ac:spMkLst>
        </pc:spChg>
        <pc:spChg chg="mod">
          <ac:chgData name="Slupczynska, Aleksandra" userId="0db37a21-3233-4ab5-b12a-59639874ac4b" providerId="ADAL" clId="{A0879026-1AF7-4402-B67B-57A36E0995F7}" dt="2024-03-05T10:09:39.849" v="38" actId="207"/>
          <ac:spMkLst>
            <pc:docMk/>
            <pc:sldMk cId="2041765442" sldId="1090"/>
            <ac:spMk id="450" creationId="{CBC05BAD-2256-0570-B053-E42C23D36563}"/>
          </ac:spMkLst>
        </pc:spChg>
        <pc:spChg chg="mod">
          <ac:chgData name="Slupczynska, Aleksandra" userId="0db37a21-3233-4ab5-b12a-59639874ac4b" providerId="ADAL" clId="{A0879026-1AF7-4402-B67B-57A36E0995F7}" dt="2024-03-05T10:09:39.849" v="38" actId="207"/>
          <ac:spMkLst>
            <pc:docMk/>
            <pc:sldMk cId="2041765442" sldId="1090"/>
            <ac:spMk id="451" creationId="{7039332D-2218-BD21-4B42-6BE6DFC3FBF3}"/>
          </ac:spMkLst>
        </pc:spChg>
        <pc:spChg chg="mod">
          <ac:chgData name="Slupczynska, Aleksandra" userId="0db37a21-3233-4ab5-b12a-59639874ac4b" providerId="ADAL" clId="{A0879026-1AF7-4402-B67B-57A36E0995F7}" dt="2024-03-05T10:09:39.849" v="38" actId="207"/>
          <ac:spMkLst>
            <pc:docMk/>
            <pc:sldMk cId="2041765442" sldId="1090"/>
            <ac:spMk id="457" creationId="{E570EEDE-07B3-74CB-58B5-290B1FE5C2E6}"/>
          </ac:spMkLst>
        </pc:spChg>
        <pc:spChg chg="mod">
          <ac:chgData name="Slupczynska, Aleksandra" userId="0db37a21-3233-4ab5-b12a-59639874ac4b" providerId="ADAL" clId="{A0879026-1AF7-4402-B67B-57A36E0995F7}" dt="2024-03-05T10:09:39.849" v="38" actId="207"/>
          <ac:spMkLst>
            <pc:docMk/>
            <pc:sldMk cId="2041765442" sldId="1090"/>
            <ac:spMk id="458" creationId="{733AE105-4008-6566-ECF9-53363F0555E0}"/>
          </ac:spMkLst>
        </pc:spChg>
        <pc:spChg chg="mod">
          <ac:chgData name="Slupczynska, Aleksandra" userId="0db37a21-3233-4ab5-b12a-59639874ac4b" providerId="ADAL" clId="{A0879026-1AF7-4402-B67B-57A36E0995F7}" dt="2024-03-05T10:09:39.849" v="38" actId="207"/>
          <ac:spMkLst>
            <pc:docMk/>
            <pc:sldMk cId="2041765442" sldId="1090"/>
            <ac:spMk id="459" creationId="{142FF85C-B2E7-523B-EB39-D257CC30A6D0}"/>
          </ac:spMkLst>
        </pc:spChg>
        <pc:spChg chg="mod">
          <ac:chgData name="Slupczynska, Aleksandra" userId="0db37a21-3233-4ab5-b12a-59639874ac4b" providerId="ADAL" clId="{A0879026-1AF7-4402-B67B-57A36E0995F7}" dt="2024-03-05T10:09:39.849" v="38" actId="207"/>
          <ac:spMkLst>
            <pc:docMk/>
            <pc:sldMk cId="2041765442" sldId="1090"/>
            <ac:spMk id="460" creationId="{92E87B9C-D862-60B2-78EF-FAE801818548}"/>
          </ac:spMkLst>
        </pc:spChg>
        <pc:spChg chg="mod">
          <ac:chgData name="Slupczynska, Aleksandra" userId="0db37a21-3233-4ab5-b12a-59639874ac4b" providerId="ADAL" clId="{A0879026-1AF7-4402-B67B-57A36E0995F7}" dt="2024-03-05T10:09:39.849" v="38" actId="207"/>
          <ac:spMkLst>
            <pc:docMk/>
            <pc:sldMk cId="2041765442" sldId="1090"/>
            <ac:spMk id="461" creationId="{DC62C3A1-AA77-4121-CC03-544F99719B0F}"/>
          </ac:spMkLst>
        </pc:spChg>
        <pc:spChg chg="mod">
          <ac:chgData name="Slupczynska, Aleksandra" userId="0db37a21-3233-4ab5-b12a-59639874ac4b" providerId="ADAL" clId="{A0879026-1AF7-4402-B67B-57A36E0995F7}" dt="2024-03-05T10:09:39.849" v="38" actId="207"/>
          <ac:spMkLst>
            <pc:docMk/>
            <pc:sldMk cId="2041765442" sldId="1090"/>
            <ac:spMk id="462" creationId="{3838F73B-9935-2A54-CDBA-2BF1E090DBC2}"/>
          </ac:spMkLst>
        </pc:spChg>
        <pc:spChg chg="mod">
          <ac:chgData name="Slupczynska, Aleksandra" userId="0db37a21-3233-4ab5-b12a-59639874ac4b" providerId="ADAL" clId="{A0879026-1AF7-4402-B67B-57A36E0995F7}" dt="2024-03-05T10:09:39.849" v="38" actId="207"/>
          <ac:spMkLst>
            <pc:docMk/>
            <pc:sldMk cId="2041765442" sldId="1090"/>
            <ac:spMk id="463" creationId="{47D20AF7-01B8-6347-ED56-8322420AE207}"/>
          </ac:spMkLst>
        </pc:spChg>
        <pc:spChg chg="mod">
          <ac:chgData name="Slupczynska, Aleksandra" userId="0db37a21-3233-4ab5-b12a-59639874ac4b" providerId="ADAL" clId="{A0879026-1AF7-4402-B67B-57A36E0995F7}" dt="2024-03-05T10:09:39.849" v="38" actId="207"/>
          <ac:spMkLst>
            <pc:docMk/>
            <pc:sldMk cId="2041765442" sldId="1090"/>
            <ac:spMk id="464" creationId="{9D5B9BF1-0FAA-1046-E683-039F8BC0991A}"/>
          </ac:spMkLst>
        </pc:spChg>
        <pc:spChg chg="mod">
          <ac:chgData name="Slupczynska, Aleksandra" userId="0db37a21-3233-4ab5-b12a-59639874ac4b" providerId="ADAL" clId="{A0879026-1AF7-4402-B67B-57A36E0995F7}" dt="2024-03-05T10:09:39.849" v="38" actId="207"/>
          <ac:spMkLst>
            <pc:docMk/>
            <pc:sldMk cId="2041765442" sldId="1090"/>
            <ac:spMk id="465" creationId="{1806F0A3-3245-044A-8903-6BE9D614CF41}"/>
          </ac:spMkLst>
        </pc:spChg>
        <pc:spChg chg="mod">
          <ac:chgData name="Slupczynska, Aleksandra" userId="0db37a21-3233-4ab5-b12a-59639874ac4b" providerId="ADAL" clId="{A0879026-1AF7-4402-B67B-57A36E0995F7}" dt="2024-03-05T10:09:39.849" v="38" actId="207"/>
          <ac:spMkLst>
            <pc:docMk/>
            <pc:sldMk cId="2041765442" sldId="1090"/>
            <ac:spMk id="466" creationId="{C0F6B344-7019-AA29-79B7-CE48D0B98A09}"/>
          </ac:spMkLst>
        </pc:spChg>
        <pc:spChg chg="mod">
          <ac:chgData name="Slupczynska, Aleksandra" userId="0db37a21-3233-4ab5-b12a-59639874ac4b" providerId="ADAL" clId="{A0879026-1AF7-4402-B67B-57A36E0995F7}" dt="2024-03-05T10:09:39.849" v="38" actId="207"/>
          <ac:spMkLst>
            <pc:docMk/>
            <pc:sldMk cId="2041765442" sldId="1090"/>
            <ac:spMk id="467" creationId="{60399436-B789-490E-50FC-50681A16D0A9}"/>
          </ac:spMkLst>
        </pc:spChg>
        <pc:spChg chg="mod">
          <ac:chgData name="Slupczynska, Aleksandra" userId="0db37a21-3233-4ab5-b12a-59639874ac4b" providerId="ADAL" clId="{A0879026-1AF7-4402-B67B-57A36E0995F7}" dt="2024-03-05T10:09:39.849" v="38" actId="207"/>
          <ac:spMkLst>
            <pc:docMk/>
            <pc:sldMk cId="2041765442" sldId="1090"/>
            <ac:spMk id="468" creationId="{2EE4E5A6-A3F6-2201-865B-BD6BB60AD49F}"/>
          </ac:spMkLst>
        </pc:spChg>
        <pc:spChg chg="mod">
          <ac:chgData name="Slupczynska, Aleksandra" userId="0db37a21-3233-4ab5-b12a-59639874ac4b" providerId="ADAL" clId="{A0879026-1AF7-4402-B67B-57A36E0995F7}" dt="2024-03-05T10:09:39.849" v="38" actId="207"/>
          <ac:spMkLst>
            <pc:docMk/>
            <pc:sldMk cId="2041765442" sldId="1090"/>
            <ac:spMk id="469" creationId="{55CE0324-4565-1606-C06B-A7EA417E4E3B}"/>
          </ac:spMkLst>
        </pc:spChg>
        <pc:spChg chg="mod">
          <ac:chgData name="Slupczynska, Aleksandra" userId="0db37a21-3233-4ab5-b12a-59639874ac4b" providerId="ADAL" clId="{A0879026-1AF7-4402-B67B-57A36E0995F7}" dt="2024-03-05T10:09:39.849" v="38" actId="207"/>
          <ac:spMkLst>
            <pc:docMk/>
            <pc:sldMk cId="2041765442" sldId="1090"/>
            <ac:spMk id="470" creationId="{AA8E9632-8E9A-22C4-E226-A71D8A81C412}"/>
          </ac:spMkLst>
        </pc:spChg>
        <pc:spChg chg="mod">
          <ac:chgData name="Slupczynska, Aleksandra" userId="0db37a21-3233-4ab5-b12a-59639874ac4b" providerId="ADAL" clId="{A0879026-1AF7-4402-B67B-57A36E0995F7}" dt="2024-03-05T10:09:39.849" v="38" actId="207"/>
          <ac:spMkLst>
            <pc:docMk/>
            <pc:sldMk cId="2041765442" sldId="1090"/>
            <ac:spMk id="471" creationId="{002D74D8-C0C2-E42F-1337-209CD4414BB9}"/>
          </ac:spMkLst>
        </pc:spChg>
        <pc:spChg chg="mod">
          <ac:chgData name="Slupczynska, Aleksandra" userId="0db37a21-3233-4ab5-b12a-59639874ac4b" providerId="ADAL" clId="{A0879026-1AF7-4402-B67B-57A36E0995F7}" dt="2024-03-05T10:09:39.849" v="38" actId="207"/>
          <ac:spMkLst>
            <pc:docMk/>
            <pc:sldMk cId="2041765442" sldId="1090"/>
            <ac:spMk id="472" creationId="{1A287DCB-4038-9F2B-28E3-722B5FE70FF5}"/>
          </ac:spMkLst>
        </pc:spChg>
        <pc:spChg chg="mod">
          <ac:chgData name="Slupczynska, Aleksandra" userId="0db37a21-3233-4ab5-b12a-59639874ac4b" providerId="ADAL" clId="{A0879026-1AF7-4402-B67B-57A36E0995F7}" dt="2024-03-05T10:09:39.849" v="38" actId="207"/>
          <ac:spMkLst>
            <pc:docMk/>
            <pc:sldMk cId="2041765442" sldId="1090"/>
            <ac:spMk id="473" creationId="{B5B5D6B6-1848-1EAA-2557-32CAFEEFC767}"/>
          </ac:spMkLst>
        </pc:spChg>
        <pc:spChg chg="mod">
          <ac:chgData name="Slupczynska, Aleksandra" userId="0db37a21-3233-4ab5-b12a-59639874ac4b" providerId="ADAL" clId="{A0879026-1AF7-4402-B67B-57A36E0995F7}" dt="2024-03-05T10:09:39.849" v="38" actId="207"/>
          <ac:spMkLst>
            <pc:docMk/>
            <pc:sldMk cId="2041765442" sldId="1090"/>
            <ac:spMk id="474" creationId="{D80985E8-CB85-372E-1A2C-3A5D36F85C9D}"/>
          </ac:spMkLst>
        </pc:spChg>
        <pc:spChg chg="mod">
          <ac:chgData name="Slupczynska, Aleksandra" userId="0db37a21-3233-4ab5-b12a-59639874ac4b" providerId="ADAL" clId="{A0879026-1AF7-4402-B67B-57A36E0995F7}" dt="2024-03-05T10:09:39.849" v="38" actId="207"/>
          <ac:spMkLst>
            <pc:docMk/>
            <pc:sldMk cId="2041765442" sldId="1090"/>
            <ac:spMk id="475" creationId="{5E423C73-2037-B9D8-4557-AB7666810EC0}"/>
          </ac:spMkLst>
        </pc:spChg>
        <pc:spChg chg="mod">
          <ac:chgData name="Slupczynska, Aleksandra" userId="0db37a21-3233-4ab5-b12a-59639874ac4b" providerId="ADAL" clId="{A0879026-1AF7-4402-B67B-57A36E0995F7}" dt="2024-03-05T10:09:39.849" v="38" actId="207"/>
          <ac:spMkLst>
            <pc:docMk/>
            <pc:sldMk cId="2041765442" sldId="1090"/>
            <ac:spMk id="476" creationId="{590553B0-1BE7-8EF1-9A70-ADC0F0011FAD}"/>
          </ac:spMkLst>
        </pc:spChg>
        <pc:spChg chg="mod">
          <ac:chgData name="Slupczynska, Aleksandra" userId="0db37a21-3233-4ab5-b12a-59639874ac4b" providerId="ADAL" clId="{A0879026-1AF7-4402-B67B-57A36E0995F7}" dt="2024-03-05T10:09:39.849" v="38" actId="207"/>
          <ac:spMkLst>
            <pc:docMk/>
            <pc:sldMk cId="2041765442" sldId="1090"/>
            <ac:spMk id="482" creationId="{5E395001-80A4-FA8A-0764-1153C850B73A}"/>
          </ac:spMkLst>
        </pc:spChg>
        <pc:spChg chg="mod">
          <ac:chgData name="Slupczynska, Aleksandra" userId="0db37a21-3233-4ab5-b12a-59639874ac4b" providerId="ADAL" clId="{A0879026-1AF7-4402-B67B-57A36E0995F7}" dt="2024-03-05T10:09:39.849" v="38" actId="207"/>
          <ac:spMkLst>
            <pc:docMk/>
            <pc:sldMk cId="2041765442" sldId="1090"/>
            <ac:spMk id="483" creationId="{AF576D7A-E756-7B81-F8BB-66BD2DB79DBA}"/>
          </ac:spMkLst>
        </pc:spChg>
        <pc:spChg chg="mod">
          <ac:chgData name="Slupczynska, Aleksandra" userId="0db37a21-3233-4ab5-b12a-59639874ac4b" providerId="ADAL" clId="{A0879026-1AF7-4402-B67B-57A36E0995F7}" dt="2024-03-05T10:09:39.849" v="38" actId="207"/>
          <ac:spMkLst>
            <pc:docMk/>
            <pc:sldMk cId="2041765442" sldId="1090"/>
            <ac:spMk id="484" creationId="{F1B43292-1701-1409-615D-33F2FB0274F9}"/>
          </ac:spMkLst>
        </pc:spChg>
        <pc:spChg chg="mod">
          <ac:chgData name="Slupczynska, Aleksandra" userId="0db37a21-3233-4ab5-b12a-59639874ac4b" providerId="ADAL" clId="{A0879026-1AF7-4402-B67B-57A36E0995F7}" dt="2024-03-05T10:09:39.849" v="38" actId="207"/>
          <ac:spMkLst>
            <pc:docMk/>
            <pc:sldMk cId="2041765442" sldId="1090"/>
            <ac:spMk id="485" creationId="{4D3ACB7C-697A-B197-8D3D-1EDF0B1566A6}"/>
          </ac:spMkLst>
        </pc:spChg>
        <pc:spChg chg="mod">
          <ac:chgData name="Slupczynska, Aleksandra" userId="0db37a21-3233-4ab5-b12a-59639874ac4b" providerId="ADAL" clId="{A0879026-1AF7-4402-B67B-57A36E0995F7}" dt="2024-03-05T10:09:39.849" v="38" actId="207"/>
          <ac:spMkLst>
            <pc:docMk/>
            <pc:sldMk cId="2041765442" sldId="1090"/>
            <ac:spMk id="486" creationId="{16BE5FD9-FA45-7FB3-8046-0B682B75C597}"/>
          </ac:spMkLst>
        </pc:spChg>
        <pc:spChg chg="mod">
          <ac:chgData name="Slupczynska, Aleksandra" userId="0db37a21-3233-4ab5-b12a-59639874ac4b" providerId="ADAL" clId="{A0879026-1AF7-4402-B67B-57A36E0995F7}" dt="2024-03-05T10:09:39.849" v="38" actId="207"/>
          <ac:spMkLst>
            <pc:docMk/>
            <pc:sldMk cId="2041765442" sldId="1090"/>
            <ac:spMk id="487" creationId="{9377C961-72B8-935F-18A8-E2F644500E38}"/>
          </ac:spMkLst>
        </pc:spChg>
        <pc:spChg chg="mod">
          <ac:chgData name="Slupczynska, Aleksandra" userId="0db37a21-3233-4ab5-b12a-59639874ac4b" providerId="ADAL" clId="{A0879026-1AF7-4402-B67B-57A36E0995F7}" dt="2024-03-05T10:09:39.849" v="38" actId="207"/>
          <ac:spMkLst>
            <pc:docMk/>
            <pc:sldMk cId="2041765442" sldId="1090"/>
            <ac:spMk id="488" creationId="{388A8BFD-9F74-CD57-744F-27D1536AED27}"/>
          </ac:spMkLst>
        </pc:spChg>
        <pc:spChg chg="mod">
          <ac:chgData name="Slupczynska, Aleksandra" userId="0db37a21-3233-4ab5-b12a-59639874ac4b" providerId="ADAL" clId="{A0879026-1AF7-4402-B67B-57A36E0995F7}" dt="2024-03-05T10:09:39.849" v="38" actId="207"/>
          <ac:spMkLst>
            <pc:docMk/>
            <pc:sldMk cId="2041765442" sldId="1090"/>
            <ac:spMk id="489" creationId="{1C280255-3392-2ADC-FEA6-D9C8EFF33EFE}"/>
          </ac:spMkLst>
        </pc:spChg>
        <pc:spChg chg="mod">
          <ac:chgData name="Slupczynska, Aleksandra" userId="0db37a21-3233-4ab5-b12a-59639874ac4b" providerId="ADAL" clId="{A0879026-1AF7-4402-B67B-57A36E0995F7}" dt="2024-03-05T10:09:39.849" v="38" actId="207"/>
          <ac:spMkLst>
            <pc:docMk/>
            <pc:sldMk cId="2041765442" sldId="1090"/>
            <ac:spMk id="490" creationId="{08736D52-4140-00C4-CF5A-B058ACA68A95}"/>
          </ac:spMkLst>
        </pc:spChg>
        <pc:spChg chg="mod">
          <ac:chgData name="Slupczynska, Aleksandra" userId="0db37a21-3233-4ab5-b12a-59639874ac4b" providerId="ADAL" clId="{A0879026-1AF7-4402-B67B-57A36E0995F7}" dt="2024-03-05T10:09:39.849" v="38" actId="207"/>
          <ac:spMkLst>
            <pc:docMk/>
            <pc:sldMk cId="2041765442" sldId="1090"/>
            <ac:spMk id="491" creationId="{A78C1C4F-6431-C145-9458-D7FF9FBE5C73}"/>
          </ac:spMkLst>
        </pc:spChg>
        <pc:spChg chg="mod">
          <ac:chgData name="Slupczynska, Aleksandra" userId="0db37a21-3233-4ab5-b12a-59639874ac4b" providerId="ADAL" clId="{A0879026-1AF7-4402-B67B-57A36E0995F7}" dt="2024-03-05T10:09:39.849" v="38" actId="207"/>
          <ac:spMkLst>
            <pc:docMk/>
            <pc:sldMk cId="2041765442" sldId="1090"/>
            <ac:spMk id="492" creationId="{1B7D7E02-8E38-C61D-65CD-125E31F0A967}"/>
          </ac:spMkLst>
        </pc:spChg>
        <pc:spChg chg="mod">
          <ac:chgData name="Slupczynska, Aleksandra" userId="0db37a21-3233-4ab5-b12a-59639874ac4b" providerId="ADAL" clId="{A0879026-1AF7-4402-B67B-57A36E0995F7}" dt="2024-03-05T10:09:39.849" v="38" actId="207"/>
          <ac:spMkLst>
            <pc:docMk/>
            <pc:sldMk cId="2041765442" sldId="1090"/>
            <ac:spMk id="493" creationId="{7286072C-A9D1-0882-24EB-223DF8DCEE64}"/>
          </ac:spMkLst>
        </pc:spChg>
        <pc:spChg chg="mod">
          <ac:chgData name="Slupczynska, Aleksandra" userId="0db37a21-3233-4ab5-b12a-59639874ac4b" providerId="ADAL" clId="{A0879026-1AF7-4402-B67B-57A36E0995F7}" dt="2024-03-05T10:09:39.849" v="38" actId="207"/>
          <ac:spMkLst>
            <pc:docMk/>
            <pc:sldMk cId="2041765442" sldId="1090"/>
            <ac:spMk id="494" creationId="{D18CB57C-87D6-B68D-35AE-53803CDF59C9}"/>
          </ac:spMkLst>
        </pc:spChg>
        <pc:spChg chg="mod">
          <ac:chgData name="Slupczynska, Aleksandra" userId="0db37a21-3233-4ab5-b12a-59639874ac4b" providerId="ADAL" clId="{A0879026-1AF7-4402-B67B-57A36E0995F7}" dt="2024-03-05T10:09:39.849" v="38" actId="207"/>
          <ac:spMkLst>
            <pc:docMk/>
            <pc:sldMk cId="2041765442" sldId="1090"/>
            <ac:spMk id="495" creationId="{1D9F4517-D8CD-69FF-9C13-03A5E867C00B}"/>
          </ac:spMkLst>
        </pc:spChg>
        <pc:spChg chg="mod">
          <ac:chgData name="Slupczynska, Aleksandra" userId="0db37a21-3233-4ab5-b12a-59639874ac4b" providerId="ADAL" clId="{A0879026-1AF7-4402-B67B-57A36E0995F7}" dt="2024-03-05T10:09:39.849" v="38" actId="207"/>
          <ac:spMkLst>
            <pc:docMk/>
            <pc:sldMk cId="2041765442" sldId="1090"/>
            <ac:spMk id="496" creationId="{009371A1-C6A8-2571-8C66-A0320064A2AA}"/>
          </ac:spMkLst>
        </pc:spChg>
        <pc:spChg chg="mod">
          <ac:chgData name="Slupczynska, Aleksandra" userId="0db37a21-3233-4ab5-b12a-59639874ac4b" providerId="ADAL" clId="{A0879026-1AF7-4402-B67B-57A36E0995F7}" dt="2024-03-05T10:09:39.849" v="38" actId="207"/>
          <ac:spMkLst>
            <pc:docMk/>
            <pc:sldMk cId="2041765442" sldId="1090"/>
            <ac:spMk id="497" creationId="{A4207EB2-3F73-7983-5D3F-53070E295E53}"/>
          </ac:spMkLst>
        </pc:spChg>
        <pc:spChg chg="mod">
          <ac:chgData name="Slupczynska, Aleksandra" userId="0db37a21-3233-4ab5-b12a-59639874ac4b" providerId="ADAL" clId="{A0879026-1AF7-4402-B67B-57A36E0995F7}" dt="2024-03-05T10:09:39.849" v="38" actId="207"/>
          <ac:spMkLst>
            <pc:docMk/>
            <pc:sldMk cId="2041765442" sldId="1090"/>
            <ac:spMk id="498" creationId="{07F78849-9502-8AB1-5F04-ECF766D6D523}"/>
          </ac:spMkLst>
        </pc:spChg>
        <pc:spChg chg="mod">
          <ac:chgData name="Slupczynska, Aleksandra" userId="0db37a21-3233-4ab5-b12a-59639874ac4b" providerId="ADAL" clId="{A0879026-1AF7-4402-B67B-57A36E0995F7}" dt="2024-03-05T10:09:39.849" v="38" actId="207"/>
          <ac:spMkLst>
            <pc:docMk/>
            <pc:sldMk cId="2041765442" sldId="1090"/>
            <ac:spMk id="499" creationId="{126B1A36-6AFD-9EDE-6906-E80577B5534C}"/>
          </ac:spMkLst>
        </pc:spChg>
        <pc:spChg chg="mod">
          <ac:chgData name="Slupczynska, Aleksandra" userId="0db37a21-3233-4ab5-b12a-59639874ac4b" providerId="ADAL" clId="{A0879026-1AF7-4402-B67B-57A36E0995F7}" dt="2024-03-05T10:09:39.849" v="38" actId="207"/>
          <ac:spMkLst>
            <pc:docMk/>
            <pc:sldMk cId="2041765442" sldId="1090"/>
            <ac:spMk id="500" creationId="{6470B5F8-3155-3E41-BC7D-33F863167F4C}"/>
          </ac:spMkLst>
        </pc:spChg>
        <pc:spChg chg="mod">
          <ac:chgData name="Slupczynska, Aleksandra" userId="0db37a21-3233-4ab5-b12a-59639874ac4b" providerId="ADAL" clId="{A0879026-1AF7-4402-B67B-57A36E0995F7}" dt="2024-03-05T10:09:39.849" v="38" actId="207"/>
          <ac:spMkLst>
            <pc:docMk/>
            <pc:sldMk cId="2041765442" sldId="1090"/>
            <ac:spMk id="501" creationId="{CEA35064-6BF8-E8EC-E9CD-6CA831E295B8}"/>
          </ac:spMkLst>
        </pc:spChg>
        <pc:spChg chg="mod">
          <ac:chgData name="Slupczynska, Aleksandra" userId="0db37a21-3233-4ab5-b12a-59639874ac4b" providerId="ADAL" clId="{A0879026-1AF7-4402-B67B-57A36E0995F7}" dt="2024-03-05T10:07:04.636" v="34"/>
          <ac:spMkLst>
            <pc:docMk/>
            <pc:sldMk cId="2041765442" sldId="1090"/>
            <ac:spMk id="1870" creationId="{C023BEA7-BA78-334E-CFA2-B820B1194351}"/>
          </ac:spMkLst>
        </pc:spChg>
        <pc:spChg chg="mod">
          <ac:chgData name="Slupczynska, Aleksandra" userId="0db37a21-3233-4ab5-b12a-59639874ac4b" providerId="ADAL" clId="{A0879026-1AF7-4402-B67B-57A36E0995F7}" dt="2024-03-05T10:07:04.636" v="34"/>
          <ac:spMkLst>
            <pc:docMk/>
            <pc:sldMk cId="2041765442" sldId="1090"/>
            <ac:spMk id="1871" creationId="{B300649B-1058-8962-3056-99F035B655CD}"/>
          </ac:spMkLst>
        </pc:spChg>
        <pc:spChg chg="mod">
          <ac:chgData name="Slupczynska, Aleksandra" userId="0db37a21-3233-4ab5-b12a-59639874ac4b" providerId="ADAL" clId="{A0879026-1AF7-4402-B67B-57A36E0995F7}" dt="2024-03-05T10:07:04.636" v="34"/>
          <ac:spMkLst>
            <pc:docMk/>
            <pc:sldMk cId="2041765442" sldId="1090"/>
            <ac:spMk id="1872" creationId="{F6B2E1CC-6665-F927-0364-0A45405D7B90}"/>
          </ac:spMkLst>
        </pc:spChg>
        <pc:spChg chg="mod">
          <ac:chgData name="Slupczynska, Aleksandra" userId="0db37a21-3233-4ab5-b12a-59639874ac4b" providerId="ADAL" clId="{A0879026-1AF7-4402-B67B-57A36E0995F7}" dt="2024-03-05T10:07:04.636" v="34"/>
          <ac:spMkLst>
            <pc:docMk/>
            <pc:sldMk cId="2041765442" sldId="1090"/>
            <ac:spMk id="1873" creationId="{E399B56F-4456-6EF8-E97A-101FCC52FE0C}"/>
          </ac:spMkLst>
        </pc:spChg>
        <pc:spChg chg="mod">
          <ac:chgData name="Slupczynska, Aleksandra" userId="0db37a21-3233-4ab5-b12a-59639874ac4b" providerId="ADAL" clId="{A0879026-1AF7-4402-B67B-57A36E0995F7}" dt="2024-03-05T10:07:04.636" v="34"/>
          <ac:spMkLst>
            <pc:docMk/>
            <pc:sldMk cId="2041765442" sldId="1090"/>
            <ac:spMk id="1874" creationId="{7290C566-C02F-A7C0-505D-490881C691D8}"/>
          </ac:spMkLst>
        </pc:spChg>
        <pc:spChg chg="mod">
          <ac:chgData name="Slupczynska, Aleksandra" userId="0db37a21-3233-4ab5-b12a-59639874ac4b" providerId="ADAL" clId="{A0879026-1AF7-4402-B67B-57A36E0995F7}" dt="2024-03-05T10:07:04.636" v="34"/>
          <ac:spMkLst>
            <pc:docMk/>
            <pc:sldMk cId="2041765442" sldId="1090"/>
            <ac:spMk id="1875" creationId="{FFF8D9F3-DF9A-A1E3-5270-10C2B6F19CDD}"/>
          </ac:spMkLst>
        </pc:spChg>
        <pc:spChg chg="mod">
          <ac:chgData name="Slupczynska, Aleksandra" userId="0db37a21-3233-4ab5-b12a-59639874ac4b" providerId="ADAL" clId="{A0879026-1AF7-4402-B67B-57A36E0995F7}" dt="2024-03-05T10:07:04.636" v="34"/>
          <ac:spMkLst>
            <pc:docMk/>
            <pc:sldMk cId="2041765442" sldId="1090"/>
            <ac:spMk id="1876" creationId="{1C679BA5-7B60-EC39-6FBE-4193A07BC230}"/>
          </ac:spMkLst>
        </pc:spChg>
        <pc:spChg chg="mod">
          <ac:chgData name="Slupczynska, Aleksandra" userId="0db37a21-3233-4ab5-b12a-59639874ac4b" providerId="ADAL" clId="{A0879026-1AF7-4402-B67B-57A36E0995F7}" dt="2024-03-05T10:07:04.636" v="34"/>
          <ac:spMkLst>
            <pc:docMk/>
            <pc:sldMk cId="2041765442" sldId="1090"/>
            <ac:spMk id="1877" creationId="{FE046F5D-0D19-3808-5ABA-5E2290DDA4A8}"/>
          </ac:spMkLst>
        </pc:spChg>
        <pc:spChg chg="mod">
          <ac:chgData name="Slupczynska, Aleksandra" userId="0db37a21-3233-4ab5-b12a-59639874ac4b" providerId="ADAL" clId="{A0879026-1AF7-4402-B67B-57A36E0995F7}" dt="2024-03-05T10:07:04.636" v="34"/>
          <ac:spMkLst>
            <pc:docMk/>
            <pc:sldMk cId="2041765442" sldId="1090"/>
            <ac:spMk id="1878" creationId="{D988ED5B-C262-86FF-C897-73F29D1436E6}"/>
          </ac:spMkLst>
        </pc:spChg>
        <pc:spChg chg="mod">
          <ac:chgData name="Slupczynska, Aleksandra" userId="0db37a21-3233-4ab5-b12a-59639874ac4b" providerId="ADAL" clId="{A0879026-1AF7-4402-B67B-57A36E0995F7}" dt="2024-03-05T10:07:04.636" v="34"/>
          <ac:spMkLst>
            <pc:docMk/>
            <pc:sldMk cId="2041765442" sldId="1090"/>
            <ac:spMk id="1879" creationId="{D7025934-5739-D8B2-D6D9-334FB8C3A258}"/>
          </ac:spMkLst>
        </pc:spChg>
        <pc:spChg chg="mod">
          <ac:chgData name="Slupczynska, Aleksandra" userId="0db37a21-3233-4ab5-b12a-59639874ac4b" providerId="ADAL" clId="{A0879026-1AF7-4402-B67B-57A36E0995F7}" dt="2024-03-05T10:07:04.636" v="34"/>
          <ac:spMkLst>
            <pc:docMk/>
            <pc:sldMk cId="2041765442" sldId="1090"/>
            <ac:spMk id="1880" creationId="{A2B9564C-5C94-2CC2-8910-13ECFE5C7B3D}"/>
          </ac:spMkLst>
        </pc:spChg>
        <pc:spChg chg="mod">
          <ac:chgData name="Slupczynska, Aleksandra" userId="0db37a21-3233-4ab5-b12a-59639874ac4b" providerId="ADAL" clId="{A0879026-1AF7-4402-B67B-57A36E0995F7}" dt="2024-03-05T10:07:04.636" v="34"/>
          <ac:spMkLst>
            <pc:docMk/>
            <pc:sldMk cId="2041765442" sldId="1090"/>
            <ac:spMk id="1881" creationId="{50DDD5FD-5DF2-201B-8937-23EB05D27B2E}"/>
          </ac:spMkLst>
        </pc:spChg>
        <pc:spChg chg="mod">
          <ac:chgData name="Slupczynska, Aleksandra" userId="0db37a21-3233-4ab5-b12a-59639874ac4b" providerId="ADAL" clId="{A0879026-1AF7-4402-B67B-57A36E0995F7}" dt="2024-03-05T10:07:04.636" v="34"/>
          <ac:spMkLst>
            <pc:docMk/>
            <pc:sldMk cId="2041765442" sldId="1090"/>
            <ac:spMk id="1882" creationId="{62D6C366-2707-411B-A939-4D3E8C625154}"/>
          </ac:spMkLst>
        </pc:spChg>
        <pc:spChg chg="mod">
          <ac:chgData name="Slupczynska, Aleksandra" userId="0db37a21-3233-4ab5-b12a-59639874ac4b" providerId="ADAL" clId="{A0879026-1AF7-4402-B67B-57A36E0995F7}" dt="2024-03-05T10:07:04.636" v="34"/>
          <ac:spMkLst>
            <pc:docMk/>
            <pc:sldMk cId="2041765442" sldId="1090"/>
            <ac:spMk id="1883" creationId="{78565BFD-3885-49D0-EBB6-58E1CA909AA7}"/>
          </ac:spMkLst>
        </pc:spChg>
        <pc:spChg chg="mod">
          <ac:chgData name="Slupczynska, Aleksandra" userId="0db37a21-3233-4ab5-b12a-59639874ac4b" providerId="ADAL" clId="{A0879026-1AF7-4402-B67B-57A36E0995F7}" dt="2024-03-05T10:07:04.636" v="34"/>
          <ac:spMkLst>
            <pc:docMk/>
            <pc:sldMk cId="2041765442" sldId="1090"/>
            <ac:spMk id="1884" creationId="{3AC63C38-2F84-D231-7D19-ADB0035381A5}"/>
          </ac:spMkLst>
        </pc:spChg>
        <pc:spChg chg="mod">
          <ac:chgData name="Slupczynska, Aleksandra" userId="0db37a21-3233-4ab5-b12a-59639874ac4b" providerId="ADAL" clId="{A0879026-1AF7-4402-B67B-57A36E0995F7}" dt="2024-03-05T10:07:04.636" v="34"/>
          <ac:spMkLst>
            <pc:docMk/>
            <pc:sldMk cId="2041765442" sldId="1090"/>
            <ac:spMk id="1885" creationId="{BC35EE89-C22E-9DC2-BE74-911771325BBC}"/>
          </ac:spMkLst>
        </pc:spChg>
        <pc:spChg chg="mod">
          <ac:chgData name="Slupczynska, Aleksandra" userId="0db37a21-3233-4ab5-b12a-59639874ac4b" providerId="ADAL" clId="{A0879026-1AF7-4402-B67B-57A36E0995F7}" dt="2024-03-05T10:07:04.636" v="34"/>
          <ac:spMkLst>
            <pc:docMk/>
            <pc:sldMk cId="2041765442" sldId="1090"/>
            <ac:spMk id="1886" creationId="{17D376EE-0601-96B2-0B21-D7EF87AFE003}"/>
          </ac:spMkLst>
        </pc:spChg>
        <pc:spChg chg="mod">
          <ac:chgData name="Slupczynska, Aleksandra" userId="0db37a21-3233-4ab5-b12a-59639874ac4b" providerId="ADAL" clId="{A0879026-1AF7-4402-B67B-57A36E0995F7}" dt="2024-03-05T10:07:04.636" v="34"/>
          <ac:spMkLst>
            <pc:docMk/>
            <pc:sldMk cId="2041765442" sldId="1090"/>
            <ac:spMk id="1887" creationId="{622A6D36-781B-DE9A-2133-27510811470D}"/>
          </ac:spMkLst>
        </pc:spChg>
        <pc:spChg chg="mod">
          <ac:chgData name="Slupczynska, Aleksandra" userId="0db37a21-3233-4ab5-b12a-59639874ac4b" providerId="ADAL" clId="{A0879026-1AF7-4402-B67B-57A36E0995F7}" dt="2024-03-05T10:07:04.636" v="34"/>
          <ac:spMkLst>
            <pc:docMk/>
            <pc:sldMk cId="2041765442" sldId="1090"/>
            <ac:spMk id="1888" creationId="{78687468-950C-E9DB-D40C-4F108FE5FE78}"/>
          </ac:spMkLst>
        </pc:spChg>
        <pc:spChg chg="mod">
          <ac:chgData name="Slupczynska, Aleksandra" userId="0db37a21-3233-4ab5-b12a-59639874ac4b" providerId="ADAL" clId="{A0879026-1AF7-4402-B67B-57A36E0995F7}" dt="2024-03-05T10:07:04.636" v="34"/>
          <ac:spMkLst>
            <pc:docMk/>
            <pc:sldMk cId="2041765442" sldId="1090"/>
            <ac:spMk id="1889" creationId="{FA509205-06DC-78EB-E66C-88E0CA50345B}"/>
          </ac:spMkLst>
        </pc:spChg>
        <pc:spChg chg="mod">
          <ac:chgData name="Slupczynska, Aleksandra" userId="0db37a21-3233-4ab5-b12a-59639874ac4b" providerId="ADAL" clId="{A0879026-1AF7-4402-B67B-57A36E0995F7}" dt="2024-03-05T10:07:04.636" v="34"/>
          <ac:spMkLst>
            <pc:docMk/>
            <pc:sldMk cId="2041765442" sldId="1090"/>
            <ac:spMk id="1890" creationId="{91538A59-F295-599A-AE3D-C9FFBBDFD082}"/>
          </ac:spMkLst>
        </pc:spChg>
        <pc:spChg chg="mod">
          <ac:chgData name="Slupczynska, Aleksandra" userId="0db37a21-3233-4ab5-b12a-59639874ac4b" providerId="ADAL" clId="{A0879026-1AF7-4402-B67B-57A36E0995F7}" dt="2024-03-05T10:07:04.636" v="34"/>
          <ac:spMkLst>
            <pc:docMk/>
            <pc:sldMk cId="2041765442" sldId="1090"/>
            <ac:spMk id="1891" creationId="{EA983E52-EF6E-9A18-976C-950B5B825E19}"/>
          </ac:spMkLst>
        </pc:spChg>
        <pc:spChg chg="mod">
          <ac:chgData name="Slupczynska, Aleksandra" userId="0db37a21-3233-4ab5-b12a-59639874ac4b" providerId="ADAL" clId="{A0879026-1AF7-4402-B67B-57A36E0995F7}" dt="2024-03-05T10:07:04.636" v="34"/>
          <ac:spMkLst>
            <pc:docMk/>
            <pc:sldMk cId="2041765442" sldId="1090"/>
            <ac:spMk id="1892" creationId="{AE2B959F-CB04-DC78-CED2-38B20A424273}"/>
          </ac:spMkLst>
        </pc:spChg>
        <pc:spChg chg="mod">
          <ac:chgData name="Slupczynska, Aleksandra" userId="0db37a21-3233-4ab5-b12a-59639874ac4b" providerId="ADAL" clId="{A0879026-1AF7-4402-B67B-57A36E0995F7}" dt="2024-03-05T10:07:04.636" v="34"/>
          <ac:spMkLst>
            <pc:docMk/>
            <pc:sldMk cId="2041765442" sldId="1090"/>
            <ac:spMk id="1893" creationId="{14146E04-8D85-E02C-CA87-3A8E987673E3}"/>
          </ac:spMkLst>
        </pc:spChg>
        <pc:spChg chg="mod">
          <ac:chgData name="Slupczynska, Aleksandra" userId="0db37a21-3233-4ab5-b12a-59639874ac4b" providerId="ADAL" clId="{A0879026-1AF7-4402-B67B-57A36E0995F7}" dt="2024-03-05T10:07:04.636" v="34"/>
          <ac:spMkLst>
            <pc:docMk/>
            <pc:sldMk cId="2041765442" sldId="1090"/>
            <ac:spMk id="1894" creationId="{157858D1-31BB-3491-7932-B9F17623D014}"/>
          </ac:spMkLst>
        </pc:spChg>
        <pc:spChg chg="mod">
          <ac:chgData name="Slupczynska, Aleksandra" userId="0db37a21-3233-4ab5-b12a-59639874ac4b" providerId="ADAL" clId="{A0879026-1AF7-4402-B67B-57A36E0995F7}" dt="2024-03-05T10:07:04.636" v="34"/>
          <ac:spMkLst>
            <pc:docMk/>
            <pc:sldMk cId="2041765442" sldId="1090"/>
            <ac:spMk id="1895" creationId="{F2288390-A3EA-7785-6E11-9901A7D87825}"/>
          </ac:spMkLst>
        </pc:spChg>
        <pc:spChg chg="mod">
          <ac:chgData name="Slupczynska, Aleksandra" userId="0db37a21-3233-4ab5-b12a-59639874ac4b" providerId="ADAL" clId="{A0879026-1AF7-4402-B67B-57A36E0995F7}" dt="2024-03-05T10:07:04.636" v="34"/>
          <ac:spMkLst>
            <pc:docMk/>
            <pc:sldMk cId="2041765442" sldId="1090"/>
            <ac:spMk id="1896" creationId="{EDD05D69-E2E1-ACDF-2AEC-B8BDAFC04F6D}"/>
          </ac:spMkLst>
        </pc:spChg>
        <pc:spChg chg="mod">
          <ac:chgData name="Slupczynska, Aleksandra" userId="0db37a21-3233-4ab5-b12a-59639874ac4b" providerId="ADAL" clId="{A0879026-1AF7-4402-B67B-57A36E0995F7}" dt="2024-03-05T10:07:04.636" v="34"/>
          <ac:spMkLst>
            <pc:docMk/>
            <pc:sldMk cId="2041765442" sldId="1090"/>
            <ac:spMk id="1897" creationId="{19DBB393-43F5-341F-37A8-DF16FC335E62}"/>
          </ac:spMkLst>
        </pc:spChg>
        <pc:spChg chg="mod">
          <ac:chgData name="Slupczynska, Aleksandra" userId="0db37a21-3233-4ab5-b12a-59639874ac4b" providerId="ADAL" clId="{A0879026-1AF7-4402-B67B-57A36E0995F7}" dt="2024-03-05T10:07:04.636" v="34"/>
          <ac:spMkLst>
            <pc:docMk/>
            <pc:sldMk cId="2041765442" sldId="1090"/>
            <ac:spMk id="1898" creationId="{74240F3D-21C6-4FB7-A008-883461F00B92}"/>
          </ac:spMkLst>
        </pc:spChg>
        <pc:spChg chg="mod">
          <ac:chgData name="Slupczynska, Aleksandra" userId="0db37a21-3233-4ab5-b12a-59639874ac4b" providerId="ADAL" clId="{A0879026-1AF7-4402-B67B-57A36E0995F7}" dt="2024-03-05T10:07:04.636" v="34"/>
          <ac:spMkLst>
            <pc:docMk/>
            <pc:sldMk cId="2041765442" sldId="1090"/>
            <ac:spMk id="1899" creationId="{6F8C4225-3FDE-D582-8A8C-F6234C0BA778}"/>
          </ac:spMkLst>
        </pc:spChg>
        <pc:spChg chg="mod">
          <ac:chgData name="Slupczynska, Aleksandra" userId="0db37a21-3233-4ab5-b12a-59639874ac4b" providerId="ADAL" clId="{A0879026-1AF7-4402-B67B-57A36E0995F7}" dt="2024-03-05T10:07:04.636" v="34"/>
          <ac:spMkLst>
            <pc:docMk/>
            <pc:sldMk cId="2041765442" sldId="1090"/>
            <ac:spMk id="1900" creationId="{1339132F-CCF4-8C98-3440-9986F768A904}"/>
          </ac:spMkLst>
        </pc:spChg>
        <pc:spChg chg="mod">
          <ac:chgData name="Slupczynska, Aleksandra" userId="0db37a21-3233-4ab5-b12a-59639874ac4b" providerId="ADAL" clId="{A0879026-1AF7-4402-B67B-57A36E0995F7}" dt="2024-03-05T10:07:04.636" v="34"/>
          <ac:spMkLst>
            <pc:docMk/>
            <pc:sldMk cId="2041765442" sldId="1090"/>
            <ac:spMk id="1901" creationId="{FA1009E8-BA67-5255-0636-A8944239D4AF}"/>
          </ac:spMkLst>
        </pc:spChg>
        <pc:spChg chg="mod">
          <ac:chgData name="Slupczynska, Aleksandra" userId="0db37a21-3233-4ab5-b12a-59639874ac4b" providerId="ADAL" clId="{A0879026-1AF7-4402-B67B-57A36E0995F7}" dt="2024-03-05T10:07:04.636" v="34"/>
          <ac:spMkLst>
            <pc:docMk/>
            <pc:sldMk cId="2041765442" sldId="1090"/>
            <ac:spMk id="1902" creationId="{C4677F51-BB0A-6DC4-0D98-3FBB57A1E4F9}"/>
          </ac:spMkLst>
        </pc:spChg>
        <pc:spChg chg="mod">
          <ac:chgData name="Slupczynska, Aleksandra" userId="0db37a21-3233-4ab5-b12a-59639874ac4b" providerId="ADAL" clId="{A0879026-1AF7-4402-B67B-57A36E0995F7}" dt="2024-03-05T10:07:04.636" v="34"/>
          <ac:spMkLst>
            <pc:docMk/>
            <pc:sldMk cId="2041765442" sldId="1090"/>
            <ac:spMk id="1903" creationId="{ADA34B4B-BB7A-E250-0F8C-C5D1D2C831FD}"/>
          </ac:spMkLst>
        </pc:spChg>
        <pc:spChg chg="mod">
          <ac:chgData name="Slupczynska, Aleksandra" userId="0db37a21-3233-4ab5-b12a-59639874ac4b" providerId="ADAL" clId="{A0879026-1AF7-4402-B67B-57A36E0995F7}" dt="2024-03-05T10:07:04.636" v="34"/>
          <ac:spMkLst>
            <pc:docMk/>
            <pc:sldMk cId="2041765442" sldId="1090"/>
            <ac:spMk id="1904" creationId="{0A4BABB0-06C9-8DDD-5016-9C0A194C1ECB}"/>
          </ac:spMkLst>
        </pc:spChg>
        <pc:spChg chg="mod">
          <ac:chgData name="Slupczynska, Aleksandra" userId="0db37a21-3233-4ab5-b12a-59639874ac4b" providerId="ADAL" clId="{A0879026-1AF7-4402-B67B-57A36E0995F7}" dt="2024-03-05T10:07:04.636" v="34"/>
          <ac:spMkLst>
            <pc:docMk/>
            <pc:sldMk cId="2041765442" sldId="1090"/>
            <ac:spMk id="1905" creationId="{985FF382-884A-9F68-9A1F-3BD1D749E37E}"/>
          </ac:spMkLst>
        </pc:spChg>
        <pc:spChg chg="mod">
          <ac:chgData name="Slupczynska, Aleksandra" userId="0db37a21-3233-4ab5-b12a-59639874ac4b" providerId="ADAL" clId="{A0879026-1AF7-4402-B67B-57A36E0995F7}" dt="2024-03-05T10:07:04.636" v="34"/>
          <ac:spMkLst>
            <pc:docMk/>
            <pc:sldMk cId="2041765442" sldId="1090"/>
            <ac:spMk id="1906" creationId="{1C2188C9-2213-C5DD-998E-CA1853405B9A}"/>
          </ac:spMkLst>
        </pc:spChg>
        <pc:spChg chg="mod">
          <ac:chgData name="Slupczynska, Aleksandra" userId="0db37a21-3233-4ab5-b12a-59639874ac4b" providerId="ADAL" clId="{A0879026-1AF7-4402-B67B-57A36E0995F7}" dt="2024-03-05T10:07:04.636" v="34"/>
          <ac:spMkLst>
            <pc:docMk/>
            <pc:sldMk cId="2041765442" sldId="1090"/>
            <ac:spMk id="1907" creationId="{22276C75-B8B3-5F9B-F2C9-16199A776037}"/>
          </ac:spMkLst>
        </pc:spChg>
        <pc:spChg chg="mod">
          <ac:chgData name="Slupczynska, Aleksandra" userId="0db37a21-3233-4ab5-b12a-59639874ac4b" providerId="ADAL" clId="{A0879026-1AF7-4402-B67B-57A36E0995F7}" dt="2024-03-05T10:07:04.636" v="34"/>
          <ac:spMkLst>
            <pc:docMk/>
            <pc:sldMk cId="2041765442" sldId="1090"/>
            <ac:spMk id="1908" creationId="{991AD76A-6F53-0574-6D91-6CE2176AC01D}"/>
          </ac:spMkLst>
        </pc:spChg>
        <pc:spChg chg="mod">
          <ac:chgData name="Slupczynska, Aleksandra" userId="0db37a21-3233-4ab5-b12a-59639874ac4b" providerId="ADAL" clId="{A0879026-1AF7-4402-B67B-57A36E0995F7}" dt="2024-03-05T10:07:04.636" v="34"/>
          <ac:spMkLst>
            <pc:docMk/>
            <pc:sldMk cId="2041765442" sldId="1090"/>
            <ac:spMk id="1909" creationId="{A36791FC-7654-E3E0-C25F-E134BF4B4155}"/>
          </ac:spMkLst>
        </pc:spChg>
        <pc:spChg chg="mod">
          <ac:chgData name="Slupczynska, Aleksandra" userId="0db37a21-3233-4ab5-b12a-59639874ac4b" providerId="ADAL" clId="{A0879026-1AF7-4402-B67B-57A36E0995F7}" dt="2024-03-05T10:07:04.636" v="34"/>
          <ac:spMkLst>
            <pc:docMk/>
            <pc:sldMk cId="2041765442" sldId="1090"/>
            <ac:spMk id="1910" creationId="{F5CD9DE8-6284-F0E0-5B36-81E0382A2D67}"/>
          </ac:spMkLst>
        </pc:spChg>
        <pc:spChg chg="mod">
          <ac:chgData name="Slupczynska, Aleksandra" userId="0db37a21-3233-4ab5-b12a-59639874ac4b" providerId="ADAL" clId="{A0879026-1AF7-4402-B67B-57A36E0995F7}" dt="2024-03-05T10:07:04.636" v="34"/>
          <ac:spMkLst>
            <pc:docMk/>
            <pc:sldMk cId="2041765442" sldId="1090"/>
            <ac:spMk id="1911" creationId="{BBCA9269-92D3-8FB8-4096-7E361FB8FC51}"/>
          </ac:spMkLst>
        </pc:spChg>
        <pc:spChg chg="mod">
          <ac:chgData name="Slupczynska, Aleksandra" userId="0db37a21-3233-4ab5-b12a-59639874ac4b" providerId="ADAL" clId="{A0879026-1AF7-4402-B67B-57A36E0995F7}" dt="2024-03-05T10:07:04.636" v="34"/>
          <ac:spMkLst>
            <pc:docMk/>
            <pc:sldMk cId="2041765442" sldId="1090"/>
            <ac:spMk id="1912" creationId="{716962A2-4287-F308-724D-0970313EBAED}"/>
          </ac:spMkLst>
        </pc:spChg>
        <pc:spChg chg="mod">
          <ac:chgData name="Slupczynska, Aleksandra" userId="0db37a21-3233-4ab5-b12a-59639874ac4b" providerId="ADAL" clId="{A0879026-1AF7-4402-B67B-57A36E0995F7}" dt="2024-03-05T10:07:04.636" v="34"/>
          <ac:spMkLst>
            <pc:docMk/>
            <pc:sldMk cId="2041765442" sldId="1090"/>
            <ac:spMk id="1913" creationId="{38CD5395-92A8-182C-AA32-87917ED9E361}"/>
          </ac:spMkLst>
        </pc:spChg>
        <pc:spChg chg="mod">
          <ac:chgData name="Slupczynska, Aleksandra" userId="0db37a21-3233-4ab5-b12a-59639874ac4b" providerId="ADAL" clId="{A0879026-1AF7-4402-B67B-57A36E0995F7}" dt="2024-03-05T10:07:04.636" v="34"/>
          <ac:spMkLst>
            <pc:docMk/>
            <pc:sldMk cId="2041765442" sldId="1090"/>
            <ac:spMk id="1914" creationId="{72392E08-1F34-2AFE-D799-B10245BB1C44}"/>
          </ac:spMkLst>
        </pc:spChg>
        <pc:spChg chg="mod">
          <ac:chgData name="Slupczynska, Aleksandra" userId="0db37a21-3233-4ab5-b12a-59639874ac4b" providerId="ADAL" clId="{A0879026-1AF7-4402-B67B-57A36E0995F7}" dt="2024-03-05T10:07:04.636" v="34"/>
          <ac:spMkLst>
            <pc:docMk/>
            <pc:sldMk cId="2041765442" sldId="1090"/>
            <ac:spMk id="1915" creationId="{041F754B-AE9C-E7FC-6C3C-EE48CB041EBF}"/>
          </ac:spMkLst>
        </pc:spChg>
        <pc:spChg chg="mod">
          <ac:chgData name="Slupczynska, Aleksandra" userId="0db37a21-3233-4ab5-b12a-59639874ac4b" providerId="ADAL" clId="{A0879026-1AF7-4402-B67B-57A36E0995F7}" dt="2024-03-05T10:07:04.636" v="34"/>
          <ac:spMkLst>
            <pc:docMk/>
            <pc:sldMk cId="2041765442" sldId="1090"/>
            <ac:spMk id="1916" creationId="{D780E132-5B7B-6B8C-4D88-6A9563FA43B5}"/>
          </ac:spMkLst>
        </pc:spChg>
        <pc:spChg chg="mod">
          <ac:chgData name="Slupczynska, Aleksandra" userId="0db37a21-3233-4ab5-b12a-59639874ac4b" providerId="ADAL" clId="{A0879026-1AF7-4402-B67B-57A36E0995F7}" dt="2024-03-05T10:07:04.636" v="34"/>
          <ac:spMkLst>
            <pc:docMk/>
            <pc:sldMk cId="2041765442" sldId="1090"/>
            <ac:spMk id="1917" creationId="{1EBE770F-5448-3B82-2B18-1F42CB98141A}"/>
          </ac:spMkLst>
        </pc:spChg>
        <pc:spChg chg="mod">
          <ac:chgData name="Slupczynska, Aleksandra" userId="0db37a21-3233-4ab5-b12a-59639874ac4b" providerId="ADAL" clId="{A0879026-1AF7-4402-B67B-57A36E0995F7}" dt="2024-03-05T10:07:04.636" v="34"/>
          <ac:spMkLst>
            <pc:docMk/>
            <pc:sldMk cId="2041765442" sldId="1090"/>
            <ac:spMk id="1918" creationId="{C8F90CD2-F5A8-28D1-62E1-1C5586001BD4}"/>
          </ac:spMkLst>
        </pc:spChg>
        <pc:spChg chg="mod">
          <ac:chgData name="Slupczynska, Aleksandra" userId="0db37a21-3233-4ab5-b12a-59639874ac4b" providerId="ADAL" clId="{A0879026-1AF7-4402-B67B-57A36E0995F7}" dt="2024-03-05T10:07:04.636" v="34"/>
          <ac:spMkLst>
            <pc:docMk/>
            <pc:sldMk cId="2041765442" sldId="1090"/>
            <ac:spMk id="1919" creationId="{49BF23F8-8493-9145-D8B3-4A7AA58A7C4E}"/>
          </ac:spMkLst>
        </pc:spChg>
        <pc:spChg chg="mod">
          <ac:chgData name="Slupczynska, Aleksandra" userId="0db37a21-3233-4ab5-b12a-59639874ac4b" providerId="ADAL" clId="{A0879026-1AF7-4402-B67B-57A36E0995F7}" dt="2024-03-05T10:07:04.636" v="34"/>
          <ac:spMkLst>
            <pc:docMk/>
            <pc:sldMk cId="2041765442" sldId="1090"/>
            <ac:spMk id="2240" creationId="{44352C2D-A34A-81CD-1625-7B8B80AB3D44}"/>
          </ac:spMkLst>
        </pc:spChg>
        <pc:spChg chg="mod">
          <ac:chgData name="Slupczynska, Aleksandra" userId="0db37a21-3233-4ab5-b12a-59639874ac4b" providerId="ADAL" clId="{A0879026-1AF7-4402-B67B-57A36E0995F7}" dt="2024-03-05T10:07:04.636" v="34"/>
          <ac:spMkLst>
            <pc:docMk/>
            <pc:sldMk cId="2041765442" sldId="1090"/>
            <ac:spMk id="2241" creationId="{EAAAB507-9435-6D69-4528-21BA9F7C65E3}"/>
          </ac:spMkLst>
        </pc:spChg>
        <pc:spChg chg="mod">
          <ac:chgData name="Slupczynska, Aleksandra" userId="0db37a21-3233-4ab5-b12a-59639874ac4b" providerId="ADAL" clId="{A0879026-1AF7-4402-B67B-57A36E0995F7}" dt="2024-03-05T10:07:04.636" v="34"/>
          <ac:spMkLst>
            <pc:docMk/>
            <pc:sldMk cId="2041765442" sldId="1090"/>
            <ac:spMk id="2242" creationId="{6E79B9B4-AEED-0A26-D1ED-EBC56E884CB5}"/>
          </ac:spMkLst>
        </pc:spChg>
        <pc:spChg chg="mod">
          <ac:chgData name="Slupczynska, Aleksandra" userId="0db37a21-3233-4ab5-b12a-59639874ac4b" providerId="ADAL" clId="{A0879026-1AF7-4402-B67B-57A36E0995F7}" dt="2024-03-05T10:07:04.636" v="34"/>
          <ac:spMkLst>
            <pc:docMk/>
            <pc:sldMk cId="2041765442" sldId="1090"/>
            <ac:spMk id="2243" creationId="{0520C292-4FCE-154A-571D-C3CAD213A1F8}"/>
          </ac:spMkLst>
        </pc:spChg>
        <pc:spChg chg="mod">
          <ac:chgData name="Slupczynska, Aleksandra" userId="0db37a21-3233-4ab5-b12a-59639874ac4b" providerId="ADAL" clId="{A0879026-1AF7-4402-B67B-57A36E0995F7}" dt="2024-03-05T10:07:04.636" v="34"/>
          <ac:spMkLst>
            <pc:docMk/>
            <pc:sldMk cId="2041765442" sldId="1090"/>
            <ac:spMk id="2244" creationId="{5F66D055-C9CC-144A-D865-27295414C9EF}"/>
          </ac:spMkLst>
        </pc:spChg>
        <pc:spChg chg="mod">
          <ac:chgData name="Slupczynska, Aleksandra" userId="0db37a21-3233-4ab5-b12a-59639874ac4b" providerId="ADAL" clId="{A0879026-1AF7-4402-B67B-57A36E0995F7}" dt="2024-03-05T10:07:04.636" v="34"/>
          <ac:spMkLst>
            <pc:docMk/>
            <pc:sldMk cId="2041765442" sldId="1090"/>
            <ac:spMk id="2245" creationId="{11220401-76A1-8778-D1BB-4567B0D45FA3}"/>
          </ac:spMkLst>
        </pc:spChg>
        <pc:spChg chg="mod">
          <ac:chgData name="Slupczynska, Aleksandra" userId="0db37a21-3233-4ab5-b12a-59639874ac4b" providerId="ADAL" clId="{A0879026-1AF7-4402-B67B-57A36E0995F7}" dt="2024-03-05T10:07:04.636" v="34"/>
          <ac:spMkLst>
            <pc:docMk/>
            <pc:sldMk cId="2041765442" sldId="1090"/>
            <ac:spMk id="2246" creationId="{A1842BF9-C9F1-2D40-3480-F5086D56EDBC}"/>
          </ac:spMkLst>
        </pc:spChg>
        <pc:spChg chg="mod">
          <ac:chgData name="Slupczynska, Aleksandra" userId="0db37a21-3233-4ab5-b12a-59639874ac4b" providerId="ADAL" clId="{A0879026-1AF7-4402-B67B-57A36E0995F7}" dt="2024-03-05T10:07:04.636" v="34"/>
          <ac:spMkLst>
            <pc:docMk/>
            <pc:sldMk cId="2041765442" sldId="1090"/>
            <ac:spMk id="2247" creationId="{22574661-24FB-F780-C535-821CCD8344C7}"/>
          </ac:spMkLst>
        </pc:spChg>
        <pc:spChg chg="mod">
          <ac:chgData name="Slupczynska, Aleksandra" userId="0db37a21-3233-4ab5-b12a-59639874ac4b" providerId="ADAL" clId="{A0879026-1AF7-4402-B67B-57A36E0995F7}" dt="2024-03-05T10:07:04.636" v="34"/>
          <ac:spMkLst>
            <pc:docMk/>
            <pc:sldMk cId="2041765442" sldId="1090"/>
            <ac:spMk id="2248" creationId="{89A1EC9C-2656-7C69-5A19-004ADC8D91FD}"/>
          </ac:spMkLst>
        </pc:spChg>
        <pc:spChg chg="mod">
          <ac:chgData name="Slupczynska, Aleksandra" userId="0db37a21-3233-4ab5-b12a-59639874ac4b" providerId="ADAL" clId="{A0879026-1AF7-4402-B67B-57A36E0995F7}" dt="2024-03-05T10:07:04.636" v="34"/>
          <ac:spMkLst>
            <pc:docMk/>
            <pc:sldMk cId="2041765442" sldId="1090"/>
            <ac:spMk id="2249" creationId="{B5F04CB0-B72B-A06D-0791-8B716CCC040C}"/>
          </ac:spMkLst>
        </pc:spChg>
        <pc:spChg chg="mod">
          <ac:chgData name="Slupczynska, Aleksandra" userId="0db37a21-3233-4ab5-b12a-59639874ac4b" providerId="ADAL" clId="{A0879026-1AF7-4402-B67B-57A36E0995F7}" dt="2024-03-05T10:07:04.636" v="34"/>
          <ac:spMkLst>
            <pc:docMk/>
            <pc:sldMk cId="2041765442" sldId="1090"/>
            <ac:spMk id="2250" creationId="{53755A49-2E33-D4EB-B7E4-DD808F7F959B}"/>
          </ac:spMkLst>
        </pc:spChg>
        <pc:spChg chg="mod">
          <ac:chgData name="Slupczynska, Aleksandra" userId="0db37a21-3233-4ab5-b12a-59639874ac4b" providerId="ADAL" clId="{A0879026-1AF7-4402-B67B-57A36E0995F7}" dt="2024-03-05T10:07:04.636" v="34"/>
          <ac:spMkLst>
            <pc:docMk/>
            <pc:sldMk cId="2041765442" sldId="1090"/>
            <ac:spMk id="2251" creationId="{04A0C8B2-315A-3E0F-7239-2CE39DAF0441}"/>
          </ac:spMkLst>
        </pc:spChg>
        <pc:spChg chg="mod">
          <ac:chgData name="Slupczynska, Aleksandra" userId="0db37a21-3233-4ab5-b12a-59639874ac4b" providerId="ADAL" clId="{A0879026-1AF7-4402-B67B-57A36E0995F7}" dt="2024-03-05T10:07:04.636" v="34"/>
          <ac:spMkLst>
            <pc:docMk/>
            <pc:sldMk cId="2041765442" sldId="1090"/>
            <ac:spMk id="2252" creationId="{28B82900-E05D-D907-FBC1-888D4DB6FEB8}"/>
          </ac:spMkLst>
        </pc:spChg>
        <pc:spChg chg="mod">
          <ac:chgData name="Slupczynska, Aleksandra" userId="0db37a21-3233-4ab5-b12a-59639874ac4b" providerId="ADAL" clId="{A0879026-1AF7-4402-B67B-57A36E0995F7}" dt="2024-03-05T10:07:04.636" v="34"/>
          <ac:spMkLst>
            <pc:docMk/>
            <pc:sldMk cId="2041765442" sldId="1090"/>
            <ac:spMk id="2253" creationId="{E3CA7383-D822-0201-2E55-EA2EA7A7D6A9}"/>
          </ac:spMkLst>
        </pc:spChg>
        <pc:spChg chg="mod">
          <ac:chgData name="Slupczynska, Aleksandra" userId="0db37a21-3233-4ab5-b12a-59639874ac4b" providerId="ADAL" clId="{A0879026-1AF7-4402-B67B-57A36E0995F7}" dt="2024-03-05T10:07:04.636" v="34"/>
          <ac:spMkLst>
            <pc:docMk/>
            <pc:sldMk cId="2041765442" sldId="1090"/>
            <ac:spMk id="2254" creationId="{7F1309B5-77E9-2915-B328-13DEC1BA8D7F}"/>
          </ac:spMkLst>
        </pc:spChg>
        <pc:spChg chg="mod">
          <ac:chgData name="Slupczynska, Aleksandra" userId="0db37a21-3233-4ab5-b12a-59639874ac4b" providerId="ADAL" clId="{A0879026-1AF7-4402-B67B-57A36E0995F7}" dt="2024-03-05T10:07:04.636" v="34"/>
          <ac:spMkLst>
            <pc:docMk/>
            <pc:sldMk cId="2041765442" sldId="1090"/>
            <ac:spMk id="2255" creationId="{BC24378D-BD1E-EE32-C730-482593AE0775}"/>
          </ac:spMkLst>
        </pc:spChg>
        <pc:spChg chg="mod">
          <ac:chgData name="Slupczynska, Aleksandra" userId="0db37a21-3233-4ab5-b12a-59639874ac4b" providerId="ADAL" clId="{A0879026-1AF7-4402-B67B-57A36E0995F7}" dt="2024-03-05T10:07:04.636" v="34"/>
          <ac:spMkLst>
            <pc:docMk/>
            <pc:sldMk cId="2041765442" sldId="1090"/>
            <ac:spMk id="2256" creationId="{DCEF789A-F557-37F4-6C97-BB0E17F2F8C4}"/>
          </ac:spMkLst>
        </pc:spChg>
        <pc:spChg chg="mod">
          <ac:chgData name="Slupczynska, Aleksandra" userId="0db37a21-3233-4ab5-b12a-59639874ac4b" providerId="ADAL" clId="{A0879026-1AF7-4402-B67B-57A36E0995F7}" dt="2024-03-05T10:07:04.636" v="34"/>
          <ac:spMkLst>
            <pc:docMk/>
            <pc:sldMk cId="2041765442" sldId="1090"/>
            <ac:spMk id="2257" creationId="{CFABF7CE-B30B-18EF-B0A6-44597E0C2DC1}"/>
          </ac:spMkLst>
        </pc:spChg>
        <pc:spChg chg="mod">
          <ac:chgData name="Slupczynska, Aleksandra" userId="0db37a21-3233-4ab5-b12a-59639874ac4b" providerId="ADAL" clId="{A0879026-1AF7-4402-B67B-57A36E0995F7}" dt="2024-03-05T10:07:04.636" v="34"/>
          <ac:spMkLst>
            <pc:docMk/>
            <pc:sldMk cId="2041765442" sldId="1090"/>
            <ac:spMk id="2258" creationId="{84135A39-9A88-1130-177F-3C3F36865284}"/>
          </ac:spMkLst>
        </pc:spChg>
        <pc:spChg chg="mod">
          <ac:chgData name="Slupczynska, Aleksandra" userId="0db37a21-3233-4ab5-b12a-59639874ac4b" providerId="ADAL" clId="{A0879026-1AF7-4402-B67B-57A36E0995F7}" dt="2024-03-05T10:07:04.636" v="34"/>
          <ac:spMkLst>
            <pc:docMk/>
            <pc:sldMk cId="2041765442" sldId="1090"/>
            <ac:spMk id="2259" creationId="{B89C7AD4-24DD-F185-27AC-CB5FD03790C0}"/>
          </ac:spMkLst>
        </pc:spChg>
        <pc:spChg chg="mod">
          <ac:chgData name="Slupczynska, Aleksandra" userId="0db37a21-3233-4ab5-b12a-59639874ac4b" providerId="ADAL" clId="{A0879026-1AF7-4402-B67B-57A36E0995F7}" dt="2024-03-05T10:07:04.636" v="34"/>
          <ac:spMkLst>
            <pc:docMk/>
            <pc:sldMk cId="2041765442" sldId="1090"/>
            <ac:spMk id="2260" creationId="{61D957ED-A7B6-DEDC-AAE0-C2400080C477}"/>
          </ac:spMkLst>
        </pc:spChg>
        <pc:spChg chg="mod">
          <ac:chgData name="Slupczynska, Aleksandra" userId="0db37a21-3233-4ab5-b12a-59639874ac4b" providerId="ADAL" clId="{A0879026-1AF7-4402-B67B-57A36E0995F7}" dt="2024-03-05T10:07:04.636" v="34"/>
          <ac:spMkLst>
            <pc:docMk/>
            <pc:sldMk cId="2041765442" sldId="1090"/>
            <ac:spMk id="2261" creationId="{D668D2C0-FB17-23F8-2824-1A20D0B338BF}"/>
          </ac:spMkLst>
        </pc:spChg>
        <pc:spChg chg="mod">
          <ac:chgData name="Slupczynska, Aleksandra" userId="0db37a21-3233-4ab5-b12a-59639874ac4b" providerId="ADAL" clId="{A0879026-1AF7-4402-B67B-57A36E0995F7}" dt="2024-03-05T10:07:04.636" v="34"/>
          <ac:spMkLst>
            <pc:docMk/>
            <pc:sldMk cId="2041765442" sldId="1090"/>
            <ac:spMk id="2262" creationId="{7584E182-083C-A9BC-9948-1705E56EB088}"/>
          </ac:spMkLst>
        </pc:spChg>
        <pc:spChg chg="mod">
          <ac:chgData name="Slupczynska, Aleksandra" userId="0db37a21-3233-4ab5-b12a-59639874ac4b" providerId="ADAL" clId="{A0879026-1AF7-4402-B67B-57A36E0995F7}" dt="2024-03-05T10:07:04.636" v="34"/>
          <ac:spMkLst>
            <pc:docMk/>
            <pc:sldMk cId="2041765442" sldId="1090"/>
            <ac:spMk id="2263" creationId="{1E20F23F-A0AA-AD5C-F637-4D738F26FBE8}"/>
          </ac:spMkLst>
        </pc:spChg>
        <pc:spChg chg="mod">
          <ac:chgData name="Slupczynska, Aleksandra" userId="0db37a21-3233-4ab5-b12a-59639874ac4b" providerId="ADAL" clId="{A0879026-1AF7-4402-B67B-57A36E0995F7}" dt="2024-03-05T10:07:04.636" v="34"/>
          <ac:spMkLst>
            <pc:docMk/>
            <pc:sldMk cId="2041765442" sldId="1090"/>
            <ac:spMk id="2264" creationId="{2252F247-598C-CF73-4DCF-7699FFB15D34}"/>
          </ac:spMkLst>
        </pc:spChg>
        <pc:spChg chg="mod">
          <ac:chgData name="Slupczynska, Aleksandra" userId="0db37a21-3233-4ab5-b12a-59639874ac4b" providerId="ADAL" clId="{A0879026-1AF7-4402-B67B-57A36E0995F7}" dt="2024-03-05T10:07:04.636" v="34"/>
          <ac:spMkLst>
            <pc:docMk/>
            <pc:sldMk cId="2041765442" sldId="1090"/>
            <ac:spMk id="2265" creationId="{1B689D6B-D230-DFFA-8940-BF28C8C03F54}"/>
          </ac:spMkLst>
        </pc:spChg>
        <pc:spChg chg="mod">
          <ac:chgData name="Slupczynska, Aleksandra" userId="0db37a21-3233-4ab5-b12a-59639874ac4b" providerId="ADAL" clId="{A0879026-1AF7-4402-B67B-57A36E0995F7}" dt="2024-03-05T10:07:04.636" v="34"/>
          <ac:spMkLst>
            <pc:docMk/>
            <pc:sldMk cId="2041765442" sldId="1090"/>
            <ac:spMk id="2266" creationId="{348FCE25-8975-391B-5247-5F58A204719A}"/>
          </ac:spMkLst>
        </pc:spChg>
        <pc:spChg chg="mod">
          <ac:chgData name="Slupczynska, Aleksandra" userId="0db37a21-3233-4ab5-b12a-59639874ac4b" providerId="ADAL" clId="{A0879026-1AF7-4402-B67B-57A36E0995F7}" dt="2024-03-05T10:07:04.636" v="34"/>
          <ac:spMkLst>
            <pc:docMk/>
            <pc:sldMk cId="2041765442" sldId="1090"/>
            <ac:spMk id="2267" creationId="{61A93C40-52E5-0DA3-A1EF-EF61407AFC60}"/>
          </ac:spMkLst>
        </pc:spChg>
        <pc:spChg chg="mod">
          <ac:chgData name="Slupczynska, Aleksandra" userId="0db37a21-3233-4ab5-b12a-59639874ac4b" providerId="ADAL" clId="{A0879026-1AF7-4402-B67B-57A36E0995F7}" dt="2024-03-05T10:07:04.636" v="34"/>
          <ac:spMkLst>
            <pc:docMk/>
            <pc:sldMk cId="2041765442" sldId="1090"/>
            <ac:spMk id="2268" creationId="{6A3BEEFD-BED2-5F97-2564-0E50B257A0C3}"/>
          </ac:spMkLst>
        </pc:spChg>
        <pc:spChg chg="mod">
          <ac:chgData name="Slupczynska, Aleksandra" userId="0db37a21-3233-4ab5-b12a-59639874ac4b" providerId="ADAL" clId="{A0879026-1AF7-4402-B67B-57A36E0995F7}" dt="2024-03-05T10:07:04.636" v="34"/>
          <ac:spMkLst>
            <pc:docMk/>
            <pc:sldMk cId="2041765442" sldId="1090"/>
            <ac:spMk id="2269" creationId="{7EBE15F2-23E6-387F-25EC-4286EFF04EA9}"/>
          </ac:spMkLst>
        </pc:spChg>
        <pc:spChg chg="mod">
          <ac:chgData name="Slupczynska, Aleksandra" userId="0db37a21-3233-4ab5-b12a-59639874ac4b" providerId="ADAL" clId="{A0879026-1AF7-4402-B67B-57A36E0995F7}" dt="2024-03-05T10:07:04.636" v="34"/>
          <ac:spMkLst>
            <pc:docMk/>
            <pc:sldMk cId="2041765442" sldId="1090"/>
            <ac:spMk id="2648" creationId="{6BBF9242-EF79-31B3-2C81-4EEB962402C8}"/>
          </ac:spMkLst>
        </pc:spChg>
        <pc:spChg chg="mod">
          <ac:chgData name="Slupczynska, Aleksandra" userId="0db37a21-3233-4ab5-b12a-59639874ac4b" providerId="ADAL" clId="{A0879026-1AF7-4402-B67B-57A36E0995F7}" dt="2024-03-05T10:07:04.636" v="34"/>
          <ac:spMkLst>
            <pc:docMk/>
            <pc:sldMk cId="2041765442" sldId="1090"/>
            <ac:spMk id="2649" creationId="{F4AE0556-95E3-F73A-12E0-5170B51EF0CB}"/>
          </ac:spMkLst>
        </pc:spChg>
        <pc:spChg chg="mod">
          <ac:chgData name="Slupczynska, Aleksandra" userId="0db37a21-3233-4ab5-b12a-59639874ac4b" providerId="ADAL" clId="{A0879026-1AF7-4402-B67B-57A36E0995F7}" dt="2024-03-05T10:07:04.636" v="34"/>
          <ac:spMkLst>
            <pc:docMk/>
            <pc:sldMk cId="2041765442" sldId="1090"/>
            <ac:spMk id="2650" creationId="{1F10C7AA-4498-22DA-D83F-0AB1E6FB1B85}"/>
          </ac:spMkLst>
        </pc:spChg>
        <pc:spChg chg="mod">
          <ac:chgData name="Slupczynska, Aleksandra" userId="0db37a21-3233-4ab5-b12a-59639874ac4b" providerId="ADAL" clId="{A0879026-1AF7-4402-B67B-57A36E0995F7}" dt="2024-03-05T10:07:04.636" v="34"/>
          <ac:spMkLst>
            <pc:docMk/>
            <pc:sldMk cId="2041765442" sldId="1090"/>
            <ac:spMk id="2651" creationId="{F81B1A1F-C2EE-A1A2-9E58-18AF143A7A4D}"/>
          </ac:spMkLst>
        </pc:spChg>
        <pc:spChg chg="mod">
          <ac:chgData name="Slupczynska, Aleksandra" userId="0db37a21-3233-4ab5-b12a-59639874ac4b" providerId="ADAL" clId="{A0879026-1AF7-4402-B67B-57A36E0995F7}" dt="2024-03-05T10:07:04.636" v="34"/>
          <ac:spMkLst>
            <pc:docMk/>
            <pc:sldMk cId="2041765442" sldId="1090"/>
            <ac:spMk id="2652" creationId="{79EB0D3D-C334-3F3E-DAD2-716014E844C3}"/>
          </ac:spMkLst>
        </pc:spChg>
        <pc:spChg chg="mod">
          <ac:chgData name="Slupczynska, Aleksandra" userId="0db37a21-3233-4ab5-b12a-59639874ac4b" providerId="ADAL" clId="{A0879026-1AF7-4402-B67B-57A36E0995F7}" dt="2024-03-05T10:07:04.636" v="34"/>
          <ac:spMkLst>
            <pc:docMk/>
            <pc:sldMk cId="2041765442" sldId="1090"/>
            <ac:spMk id="2653" creationId="{3510BA9B-8C87-5D4E-74FE-17C164E6E3B8}"/>
          </ac:spMkLst>
        </pc:spChg>
        <pc:spChg chg="mod">
          <ac:chgData name="Slupczynska, Aleksandra" userId="0db37a21-3233-4ab5-b12a-59639874ac4b" providerId="ADAL" clId="{A0879026-1AF7-4402-B67B-57A36E0995F7}" dt="2024-03-05T10:07:04.636" v="34"/>
          <ac:spMkLst>
            <pc:docMk/>
            <pc:sldMk cId="2041765442" sldId="1090"/>
            <ac:spMk id="2654" creationId="{AA237971-E38B-6DF5-1AEA-E3273828A6F9}"/>
          </ac:spMkLst>
        </pc:spChg>
        <pc:spChg chg="mod">
          <ac:chgData name="Slupczynska, Aleksandra" userId="0db37a21-3233-4ab5-b12a-59639874ac4b" providerId="ADAL" clId="{A0879026-1AF7-4402-B67B-57A36E0995F7}" dt="2024-03-05T10:07:04.636" v="34"/>
          <ac:spMkLst>
            <pc:docMk/>
            <pc:sldMk cId="2041765442" sldId="1090"/>
            <ac:spMk id="2655" creationId="{175409A1-0137-649A-6EF4-CC6B8373EDD5}"/>
          </ac:spMkLst>
        </pc:spChg>
        <pc:spChg chg="mod">
          <ac:chgData name="Slupczynska, Aleksandra" userId="0db37a21-3233-4ab5-b12a-59639874ac4b" providerId="ADAL" clId="{A0879026-1AF7-4402-B67B-57A36E0995F7}" dt="2024-03-05T10:07:04.636" v="34"/>
          <ac:spMkLst>
            <pc:docMk/>
            <pc:sldMk cId="2041765442" sldId="1090"/>
            <ac:spMk id="2656" creationId="{C36D5872-0A14-CE27-A617-C87EC5C32DD2}"/>
          </ac:spMkLst>
        </pc:spChg>
        <pc:spChg chg="mod">
          <ac:chgData name="Slupczynska, Aleksandra" userId="0db37a21-3233-4ab5-b12a-59639874ac4b" providerId="ADAL" clId="{A0879026-1AF7-4402-B67B-57A36E0995F7}" dt="2024-03-05T10:07:04.636" v="34"/>
          <ac:spMkLst>
            <pc:docMk/>
            <pc:sldMk cId="2041765442" sldId="1090"/>
            <ac:spMk id="2657" creationId="{7F8A4D9E-E904-49EE-7170-F7875E27595D}"/>
          </ac:spMkLst>
        </pc:spChg>
        <pc:spChg chg="mod">
          <ac:chgData name="Slupczynska, Aleksandra" userId="0db37a21-3233-4ab5-b12a-59639874ac4b" providerId="ADAL" clId="{A0879026-1AF7-4402-B67B-57A36E0995F7}" dt="2024-03-05T10:07:04.636" v="34"/>
          <ac:spMkLst>
            <pc:docMk/>
            <pc:sldMk cId="2041765442" sldId="1090"/>
            <ac:spMk id="2658" creationId="{2157FF3A-8484-FB99-C47D-FB69C8DCC00E}"/>
          </ac:spMkLst>
        </pc:spChg>
        <pc:spChg chg="mod">
          <ac:chgData name="Slupczynska, Aleksandra" userId="0db37a21-3233-4ab5-b12a-59639874ac4b" providerId="ADAL" clId="{A0879026-1AF7-4402-B67B-57A36E0995F7}" dt="2024-03-05T10:07:04.636" v="34"/>
          <ac:spMkLst>
            <pc:docMk/>
            <pc:sldMk cId="2041765442" sldId="1090"/>
            <ac:spMk id="2659" creationId="{2C69A84B-D0B1-0546-4124-3417C09C9D72}"/>
          </ac:spMkLst>
        </pc:spChg>
        <pc:spChg chg="mod">
          <ac:chgData name="Slupczynska, Aleksandra" userId="0db37a21-3233-4ab5-b12a-59639874ac4b" providerId="ADAL" clId="{A0879026-1AF7-4402-B67B-57A36E0995F7}" dt="2024-03-05T10:07:04.636" v="34"/>
          <ac:spMkLst>
            <pc:docMk/>
            <pc:sldMk cId="2041765442" sldId="1090"/>
            <ac:spMk id="2660" creationId="{65DE9C7E-863D-E20D-521A-53DE91917FC1}"/>
          </ac:spMkLst>
        </pc:spChg>
        <pc:spChg chg="mod">
          <ac:chgData name="Slupczynska, Aleksandra" userId="0db37a21-3233-4ab5-b12a-59639874ac4b" providerId="ADAL" clId="{A0879026-1AF7-4402-B67B-57A36E0995F7}" dt="2024-03-05T10:07:04.636" v="34"/>
          <ac:spMkLst>
            <pc:docMk/>
            <pc:sldMk cId="2041765442" sldId="1090"/>
            <ac:spMk id="2661" creationId="{94E734B6-443F-9833-0075-E5AF8334CE96}"/>
          </ac:spMkLst>
        </pc:spChg>
        <pc:spChg chg="mod">
          <ac:chgData name="Slupczynska, Aleksandra" userId="0db37a21-3233-4ab5-b12a-59639874ac4b" providerId="ADAL" clId="{A0879026-1AF7-4402-B67B-57A36E0995F7}" dt="2024-03-05T10:07:04.636" v="34"/>
          <ac:spMkLst>
            <pc:docMk/>
            <pc:sldMk cId="2041765442" sldId="1090"/>
            <ac:spMk id="2662" creationId="{74E484D5-C789-E7A7-700B-C494E8430890}"/>
          </ac:spMkLst>
        </pc:spChg>
        <pc:spChg chg="mod">
          <ac:chgData name="Slupczynska, Aleksandra" userId="0db37a21-3233-4ab5-b12a-59639874ac4b" providerId="ADAL" clId="{A0879026-1AF7-4402-B67B-57A36E0995F7}" dt="2024-03-05T10:07:04.636" v="34"/>
          <ac:spMkLst>
            <pc:docMk/>
            <pc:sldMk cId="2041765442" sldId="1090"/>
            <ac:spMk id="2663" creationId="{95D23E07-53FB-21BD-1BFD-691D6BC29DD5}"/>
          </ac:spMkLst>
        </pc:spChg>
        <pc:spChg chg="mod">
          <ac:chgData name="Slupczynska, Aleksandra" userId="0db37a21-3233-4ab5-b12a-59639874ac4b" providerId="ADAL" clId="{A0879026-1AF7-4402-B67B-57A36E0995F7}" dt="2024-03-05T10:07:04.636" v="34"/>
          <ac:spMkLst>
            <pc:docMk/>
            <pc:sldMk cId="2041765442" sldId="1090"/>
            <ac:spMk id="2664" creationId="{24D01C1A-B25B-EE44-5FDF-6EAABF48AA0D}"/>
          </ac:spMkLst>
        </pc:spChg>
        <pc:spChg chg="mod">
          <ac:chgData name="Slupczynska, Aleksandra" userId="0db37a21-3233-4ab5-b12a-59639874ac4b" providerId="ADAL" clId="{A0879026-1AF7-4402-B67B-57A36E0995F7}" dt="2024-03-05T10:07:04.636" v="34"/>
          <ac:spMkLst>
            <pc:docMk/>
            <pc:sldMk cId="2041765442" sldId="1090"/>
            <ac:spMk id="2665" creationId="{1C37E28E-B04D-FA42-7CE8-9B418A731378}"/>
          </ac:spMkLst>
        </pc:spChg>
        <pc:spChg chg="mod">
          <ac:chgData name="Slupczynska, Aleksandra" userId="0db37a21-3233-4ab5-b12a-59639874ac4b" providerId="ADAL" clId="{A0879026-1AF7-4402-B67B-57A36E0995F7}" dt="2024-03-05T10:07:04.636" v="34"/>
          <ac:spMkLst>
            <pc:docMk/>
            <pc:sldMk cId="2041765442" sldId="1090"/>
            <ac:spMk id="2666" creationId="{E983F40F-2672-D0C0-4CC9-17A68514F92B}"/>
          </ac:spMkLst>
        </pc:spChg>
        <pc:spChg chg="mod">
          <ac:chgData name="Slupczynska, Aleksandra" userId="0db37a21-3233-4ab5-b12a-59639874ac4b" providerId="ADAL" clId="{A0879026-1AF7-4402-B67B-57A36E0995F7}" dt="2024-03-05T10:07:04.636" v="34"/>
          <ac:spMkLst>
            <pc:docMk/>
            <pc:sldMk cId="2041765442" sldId="1090"/>
            <ac:spMk id="2667" creationId="{17CCF8EA-54FD-8A42-2337-E86AAF5454F6}"/>
          </ac:spMkLst>
        </pc:spChg>
        <pc:spChg chg="mod">
          <ac:chgData name="Slupczynska, Aleksandra" userId="0db37a21-3233-4ab5-b12a-59639874ac4b" providerId="ADAL" clId="{A0879026-1AF7-4402-B67B-57A36E0995F7}" dt="2024-03-05T10:07:04.636" v="34"/>
          <ac:spMkLst>
            <pc:docMk/>
            <pc:sldMk cId="2041765442" sldId="1090"/>
            <ac:spMk id="2668" creationId="{DF8FBF63-EBAB-64F1-B14B-58661A63EA5C}"/>
          </ac:spMkLst>
        </pc:spChg>
        <pc:spChg chg="mod">
          <ac:chgData name="Slupczynska, Aleksandra" userId="0db37a21-3233-4ab5-b12a-59639874ac4b" providerId="ADAL" clId="{A0879026-1AF7-4402-B67B-57A36E0995F7}" dt="2024-03-05T10:07:04.636" v="34"/>
          <ac:spMkLst>
            <pc:docMk/>
            <pc:sldMk cId="2041765442" sldId="1090"/>
            <ac:spMk id="2669" creationId="{E55E4408-909A-1C61-6BDA-EFB91D9628DB}"/>
          </ac:spMkLst>
        </pc:spChg>
        <pc:spChg chg="mod">
          <ac:chgData name="Slupczynska, Aleksandra" userId="0db37a21-3233-4ab5-b12a-59639874ac4b" providerId="ADAL" clId="{A0879026-1AF7-4402-B67B-57A36E0995F7}" dt="2024-03-05T10:07:04.636" v="34"/>
          <ac:spMkLst>
            <pc:docMk/>
            <pc:sldMk cId="2041765442" sldId="1090"/>
            <ac:spMk id="2670" creationId="{89238524-DCA5-E141-A84E-C77A38A50EBC}"/>
          </ac:spMkLst>
        </pc:spChg>
        <pc:spChg chg="mod">
          <ac:chgData name="Slupczynska, Aleksandra" userId="0db37a21-3233-4ab5-b12a-59639874ac4b" providerId="ADAL" clId="{A0879026-1AF7-4402-B67B-57A36E0995F7}" dt="2024-03-05T10:07:04.636" v="34"/>
          <ac:spMkLst>
            <pc:docMk/>
            <pc:sldMk cId="2041765442" sldId="1090"/>
            <ac:spMk id="2671" creationId="{C0474587-D932-26C2-2346-FBBD803885F7}"/>
          </ac:spMkLst>
        </pc:spChg>
        <pc:spChg chg="mod">
          <ac:chgData name="Slupczynska, Aleksandra" userId="0db37a21-3233-4ab5-b12a-59639874ac4b" providerId="ADAL" clId="{A0879026-1AF7-4402-B67B-57A36E0995F7}" dt="2024-03-05T10:07:04.636" v="34"/>
          <ac:spMkLst>
            <pc:docMk/>
            <pc:sldMk cId="2041765442" sldId="1090"/>
            <ac:spMk id="2672" creationId="{F79F645D-84CD-D64C-4007-7C34FE326D14}"/>
          </ac:spMkLst>
        </pc:spChg>
        <pc:spChg chg="mod">
          <ac:chgData name="Slupczynska, Aleksandra" userId="0db37a21-3233-4ab5-b12a-59639874ac4b" providerId="ADAL" clId="{A0879026-1AF7-4402-B67B-57A36E0995F7}" dt="2024-03-05T10:07:04.636" v="34"/>
          <ac:spMkLst>
            <pc:docMk/>
            <pc:sldMk cId="2041765442" sldId="1090"/>
            <ac:spMk id="2673" creationId="{9515BF45-339B-74C9-B1ED-9DD43039594A}"/>
          </ac:spMkLst>
        </pc:spChg>
        <pc:spChg chg="mod">
          <ac:chgData name="Slupczynska, Aleksandra" userId="0db37a21-3233-4ab5-b12a-59639874ac4b" providerId="ADAL" clId="{A0879026-1AF7-4402-B67B-57A36E0995F7}" dt="2024-03-05T10:07:04.636" v="34"/>
          <ac:spMkLst>
            <pc:docMk/>
            <pc:sldMk cId="2041765442" sldId="1090"/>
            <ac:spMk id="2674" creationId="{068EC582-FEDF-864C-4E12-B584B34988EE}"/>
          </ac:spMkLst>
        </pc:spChg>
        <pc:spChg chg="mod">
          <ac:chgData name="Slupczynska, Aleksandra" userId="0db37a21-3233-4ab5-b12a-59639874ac4b" providerId="ADAL" clId="{A0879026-1AF7-4402-B67B-57A36E0995F7}" dt="2024-03-05T10:07:04.636" v="34"/>
          <ac:spMkLst>
            <pc:docMk/>
            <pc:sldMk cId="2041765442" sldId="1090"/>
            <ac:spMk id="2675" creationId="{F330BC18-9616-15CC-D38C-331C235E1AC9}"/>
          </ac:spMkLst>
        </pc:spChg>
        <pc:spChg chg="mod">
          <ac:chgData name="Slupczynska, Aleksandra" userId="0db37a21-3233-4ab5-b12a-59639874ac4b" providerId="ADAL" clId="{A0879026-1AF7-4402-B67B-57A36E0995F7}" dt="2024-03-05T10:07:04.636" v="34"/>
          <ac:spMkLst>
            <pc:docMk/>
            <pc:sldMk cId="2041765442" sldId="1090"/>
            <ac:spMk id="2676" creationId="{B66E1ED2-D728-0D25-B89D-71FB209D5164}"/>
          </ac:spMkLst>
        </pc:spChg>
        <pc:spChg chg="mod">
          <ac:chgData name="Slupczynska, Aleksandra" userId="0db37a21-3233-4ab5-b12a-59639874ac4b" providerId="ADAL" clId="{A0879026-1AF7-4402-B67B-57A36E0995F7}" dt="2024-03-05T10:07:04.636" v="34"/>
          <ac:spMkLst>
            <pc:docMk/>
            <pc:sldMk cId="2041765442" sldId="1090"/>
            <ac:spMk id="2677" creationId="{42F5FB94-741F-1EA4-C7E7-4CBB244ECD80}"/>
          </ac:spMkLst>
        </pc:spChg>
        <pc:spChg chg="mod">
          <ac:chgData name="Slupczynska, Aleksandra" userId="0db37a21-3233-4ab5-b12a-59639874ac4b" providerId="ADAL" clId="{A0879026-1AF7-4402-B67B-57A36E0995F7}" dt="2024-03-05T10:07:04.636" v="34"/>
          <ac:spMkLst>
            <pc:docMk/>
            <pc:sldMk cId="2041765442" sldId="1090"/>
            <ac:spMk id="2678" creationId="{3893A792-6392-1529-0AA4-F45B7A968D9D}"/>
          </ac:spMkLst>
        </pc:spChg>
        <pc:spChg chg="mod">
          <ac:chgData name="Slupczynska, Aleksandra" userId="0db37a21-3233-4ab5-b12a-59639874ac4b" providerId="ADAL" clId="{A0879026-1AF7-4402-B67B-57A36E0995F7}" dt="2024-03-05T10:07:04.636" v="34"/>
          <ac:spMkLst>
            <pc:docMk/>
            <pc:sldMk cId="2041765442" sldId="1090"/>
            <ac:spMk id="2679" creationId="{1050C636-5C46-35F8-812E-56075BE7297F}"/>
          </ac:spMkLst>
        </pc:spChg>
        <pc:spChg chg="mod">
          <ac:chgData name="Slupczynska, Aleksandra" userId="0db37a21-3233-4ab5-b12a-59639874ac4b" providerId="ADAL" clId="{A0879026-1AF7-4402-B67B-57A36E0995F7}" dt="2024-03-05T10:07:04.636" v="34"/>
          <ac:spMkLst>
            <pc:docMk/>
            <pc:sldMk cId="2041765442" sldId="1090"/>
            <ac:spMk id="2680" creationId="{F289F25F-8333-1879-FF12-FEF6916E799D}"/>
          </ac:spMkLst>
        </pc:spChg>
        <pc:spChg chg="mod">
          <ac:chgData name="Slupczynska, Aleksandra" userId="0db37a21-3233-4ab5-b12a-59639874ac4b" providerId="ADAL" clId="{A0879026-1AF7-4402-B67B-57A36E0995F7}" dt="2024-03-05T10:07:04.636" v="34"/>
          <ac:spMkLst>
            <pc:docMk/>
            <pc:sldMk cId="2041765442" sldId="1090"/>
            <ac:spMk id="2681" creationId="{CFFFC2E8-B4F8-A403-1C76-C5750D0AA14D}"/>
          </ac:spMkLst>
        </pc:spChg>
        <pc:spChg chg="mod">
          <ac:chgData name="Slupczynska, Aleksandra" userId="0db37a21-3233-4ab5-b12a-59639874ac4b" providerId="ADAL" clId="{A0879026-1AF7-4402-B67B-57A36E0995F7}" dt="2024-03-05T10:07:04.636" v="34"/>
          <ac:spMkLst>
            <pc:docMk/>
            <pc:sldMk cId="2041765442" sldId="1090"/>
            <ac:spMk id="2682" creationId="{26100EA0-1820-F1A4-7A06-7B1DEC73D890}"/>
          </ac:spMkLst>
        </pc:spChg>
        <pc:spChg chg="mod">
          <ac:chgData name="Slupczynska, Aleksandra" userId="0db37a21-3233-4ab5-b12a-59639874ac4b" providerId="ADAL" clId="{A0879026-1AF7-4402-B67B-57A36E0995F7}" dt="2024-03-05T10:07:04.636" v="34"/>
          <ac:spMkLst>
            <pc:docMk/>
            <pc:sldMk cId="2041765442" sldId="1090"/>
            <ac:spMk id="2683" creationId="{61D99948-80FC-A114-1809-3FAEFEF98EE1}"/>
          </ac:spMkLst>
        </pc:spChg>
        <pc:spChg chg="mod">
          <ac:chgData name="Slupczynska, Aleksandra" userId="0db37a21-3233-4ab5-b12a-59639874ac4b" providerId="ADAL" clId="{A0879026-1AF7-4402-B67B-57A36E0995F7}" dt="2024-03-05T10:07:04.636" v="34"/>
          <ac:spMkLst>
            <pc:docMk/>
            <pc:sldMk cId="2041765442" sldId="1090"/>
            <ac:spMk id="2684" creationId="{0235FB61-ABBE-D923-80C5-B1207F818BDD}"/>
          </ac:spMkLst>
        </pc:spChg>
        <pc:spChg chg="mod">
          <ac:chgData name="Slupczynska, Aleksandra" userId="0db37a21-3233-4ab5-b12a-59639874ac4b" providerId="ADAL" clId="{A0879026-1AF7-4402-B67B-57A36E0995F7}" dt="2024-03-05T10:07:04.636" v="34"/>
          <ac:spMkLst>
            <pc:docMk/>
            <pc:sldMk cId="2041765442" sldId="1090"/>
            <ac:spMk id="2685" creationId="{8B5E9741-7F3E-F710-63DE-1DD88BA68A73}"/>
          </ac:spMkLst>
        </pc:spChg>
        <pc:spChg chg="mod">
          <ac:chgData name="Slupczynska, Aleksandra" userId="0db37a21-3233-4ab5-b12a-59639874ac4b" providerId="ADAL" clId="{A0879026-1AF7-4402-B67B-57A36E0995F7}" dt="2024-03-05T10:07:04.636" v="34"/>
          <ac:spMkLst>
            <pc:docMk/>
            <pc:sldMk cId="2041765442" sldId="1090"/>
            <ac:spMk id="2686" creationId="{11FC8644-D208-8ABE-D97E-C7D15D3C4533}"/>
          </ac:spMkLst>
        </pc:spChg>
        <pc:spChg chg="mod">
          <ac:chgData name="Slupczynska, Aleksandra" userId="0db37a21-3233-4ab5-b12a-59639874ac4b" providerId="ADAL" clId="{A0879026-1AF7-4402-B67B-57A36E0995F7}" dt="2024-03-05T10:07:04.636" v="34"/>
          <ac:spMkLst>
            <pc:docMk/>
            <pc:sldMk cId="2041765442" sldId="1090"/>
            <ac:spMk id="2687" creationId="{C9E83E91-799A-3970-39DA-B08EBDF855C0}"/>
          </ac:spMkLst>
        </pc:spChg>
        <pc:spChg chg="mod">
          <ac:chgData name="Slupczynska, Aleksandra" userId="0db37a21-3233-4ab5-b12a-59639874ac4b" providerId="ADAL" clId="{A0879026-1AF7-4402-B67B-57A36E0995F7}" dt="2024-03-05T10:07:04.636" v="34"/>
          <ac:spMkLst>
            <pc:docMk/>
            <pc:sldMk cId="2041765442" sldId="1090"/>
            <ac:spMk id="2688" creationId="{7B6A8F96-4339-205E-9B3F-C2CE6DC11C16}"/>
          </ac:spMkLst>
        </pc:spChg>
        <pc:spChg chg="mod">
          <ac:chgData name="Slupczynska, Aleksandra" userId="0db37a21-3233-4ab5-b12a-59639874ac4b" providerId="ADAL" clId="{A0879026-1AF7-4402-B67B-57A36E0995F7}" dt="2024-03-05T10:07:04.636" v="34"/>
          <ac:spMkLst>
            <pc:docMk/>
            <pc:sldMk cId="2041765442" sldId="1090"/>
            <ac:spMk id="2689" creationId="{BFD8ED02-A883-34CF-60B0-2EC4DA7472B8}"/>
          </ac:spMkLst>
        </pc:spChg>
        <pc:spChg chg="mod">
          <ac:chgData name="Slupczynska, Aleksandra" userId="0db37a21-3233-4ab5-b12a-59639874ac4b" providerId="ADAL" clId="{A0879026-1AF7-4402-B67B-57A36E0995F7}" dt="2024-03-05T10:07:04.636" v="34"/>
          <ac:spMkLst>
            <pc:docMk/>
            <pc:sldMk cId="2041765442" sldId="1090"/>
            <ac:spMk id="2690" creationId="{93247820-21D6-44EE-344F-A44F90BB727E}"/>
          </ac:spMkLst>
        </pc:spChg>
        <pc:spChg chg="mod">
          <ac:chgData name="Slupczynska, Aleksandra" userId="0db37a21-3233-4ab5-b12a-59639874ac4b" providerId="ADAL" clId="{A0879026-1AF7-4402-B67B-57A36E0995F7}" dt="2024-03-05T10:07:04.636" v="34"/>
          <ac:spMkLst>
            <pc:docMk/>
            <pc:sldMk cId="2041765442" sldId="1090"/>
            <ac:spMk id="2691" creationId="{7E4D55DC-5581-2C90-BA61-129620241C13}"/>
          </ac:spMkLst>
        </pc:spChg>
        <pc:spChg chg="mod">
          <ac:chgData name="Slupczynska, Aleksandra" userId="0db37a21-3233-4ab5-b12a-59639874ac4b" providerId="ADAL" clId="{A0879026-1AF7-4402-B67B-57A36E0995F7}" dt="2024-03-05T10:07:04.636" v="34"/>
          <ac:spMkLst>
            <pc:docMk/>
            <pc:sldMk cId="2041765442" sldId="1090"/>
            <ac:spMk id="2692" creationId="{A2D4423F-8A89-1B05-A649-9746A44B1BF7}"/>
          </ac:spMkLst>
        </pc:spChg>
        <pc:spChg chg="mod">
          <ac:chgData name="Slupczynska, Aleksandra" userId="0db37a21-3233-4ab5-b12a-59639874ac4b" providerId="ADAL" clId="{A0879026-1AF7-4402-B67B-57A36E0995F7}" dt="2024-03-05T10:07:04.636" v="34"/>
          <ac:spMkLst>
            <pc:docMk/>
            <pc:sldMk cId="2041765442" sldId="1090"/>
            <ac:spMk id="2693" creationId="{EF0C48FA-1031-BDDA-30BE-54B6BBE95FEC}"/>
          </ac:spMkLst>
        </pc:spChg>
        <pc:spChg chg="mod">
          <ac:chgData name="Slupczynska, Aleksandra" userId="0db37a21-3233-4ab5-b12a-59639874ac4b" providerId="ADAL" clId="{A0879026-1AF7-4402-B67B-57A36E0995F7}" dt="2024-03-05T10:07:04.636" v="34"/>
          <ac:spMkLst>
            <pc:docMk/>
            <pc:sldMk cId="2041765442" sldId="1090"/>
            <ac:spMk id="2694" creationId="{CC953C7E-323D-7617-D0A8-6E8DC1F72679}"/>
          </ac:spMkLst>
        </pc:spChg>
        <pc:spChg chg="mod">
          <ac:chgData name="Slupczynska, Aleksandra" userId="0db37a21-3233-4ab5-b12a-59639874ac4b" providerId="ADAL" clId="{A0879026-1AF7-4402-B67B-57A36E0995F7}" dt="2024-03-05T10:07:04.636" v="34"/>
          <ac:spMkLst>
            <pc:docMk/>
            <pc:sldMk cId="2041765442" sldId="1090"/>
            <ac:spMk id="2695" creationId="{F4751D1B-2106-269E-256D-0F25075156F4}"/>
          </ac:spMkLst>
        </pc:spChg>
        <pc:spChg chg="mod">
          <ac:chgData name="Slupczynska, Aleksandra" userId="0db37a21-3233-4ab5-b12a-59639874ac4b" providerId="ADAL" clId="{A0879026-1AF7-4402-B67B-57A36E0995F7}" dt="2024-03-05T10:07:04.636" v="34"/>
          <ac:spMkLst>
            <pc:docMk/>
            <pc:sldMk cId="2041765442" sldId="1090"/>
            <ac:spMk id="2696" creationId="{49543DC0-9A03-FC85-B8D5-39A6F0F255FF}"/>
          </ac:spMkLst>
        </pc:spChg>
        <pc:spChg chg="mod">
          <ac:chgData name="Slupczynska, Aleksandra" userId="0db37a21-3233-4ab5-b12a-59639874ac4b" providerId="ADAL" clId="{A0879026-1AF7-4402-B67B-57A36E0995F7}" dt="2024-03-05T10:07:04.636" v="34"/>
          <ac:spMkLst>
            <pc:docMk/>
            <pc:sldMk cId="2041765442" sldId="1090"/>
            <ac:spMk id="2697" creationId="{2D03EF52-EB0E-61BC-2DE7-F287572BD34F}"/>
          </ac:spMkLst>
        </pc:spChg>
        <pc:spChg chg="mod">
          <ac:chgData name="Slupczynska, Aleksandra" userId="0db37a21-3233-4ab5-b12a-59639874ac4b" providerId="ADAL" clId="{A0879026-1AF7-4402-B67B-57A36E0995F7}" dt="2024-03-05T10:07:04.636" v="34"/>
          <ac:spMkLst>
            <pc:docMk/>
            <pc:sldMk cId="2041765442" sldId="1090"/>
            <ac:spMk id="2698" creationId="{ED2C0CC7-15AF-5E07-5D4C-827D905C23BD}"/>
          </ac:spMkLst>
        </pc:spChg>
        <pc:spChg chg="mod">
          <ac:chgData name="Slupczynska, Aleksandra" userId="0db37a21-3233-4ab5-b12a-59639874ac4b" providerId="ADAL" clId="{A0879026-1AF7-4402-B67B-57A36E0995F7}" dt="2024-03-05T10:07:04.636" v="34"/>
          <ac:spMkLst>
            <pc:docMk/>
            <pc:sldMk cId="2041765442" sldId="1090"/>
            <ac:spMk id="2699" creationId="{8585A74B-6D53-72FA-3FEC-4444EE799AD7}"/>
          </ac:spMkLst>
        </pc:spChg>
        <pc:spChg chg="mod">
          <ac:chgData name="Slupczynska, Aleksandra" userId="0db37a21-3233-4ab5-b12a-59639874ac4b" providerId="ADAL" clId="{A0879026-1AF7-4402-B67B-57A36E0995F7}" dt="2024-03-05T10:07:04.636" v="34"/>
          <ac:spMkLst>
            <pc:docMk/>
            <pc:sldMk cId="2041765442" sldId="1090"/>
            <ac:spMk id="2700" creationId="{9695FEA4-7E29-F72B-D76F-48C344E68297}"/>
          </ac:spMkLst>
        </pc:spChg>
        <pc:spChg chg="mod">
          <ac:chgData name="Slupczynska, Aleksandra" userId="0db37a21-3233-4ab5-b12a-59639874ac4b" providerId="ADAL" clId="{A0879026-1AF7-4402-B67B-57A36E0995F7}" dt="2024-03-05T10:07:04.636" v="34"/>
          <ac:spMkLst>
            <pc:docMk/>
            <pc:sldMk cId="2041765442" sldId="1090"/>
            <ac:spMk id="2701" creationId="{E9F185A7-2B70-1727-29D1-A845D5AE18A7}"/>
          </ac:spMkLst>
        </pc:spChg>
        <pc:spChg chg="mod">
          <ac:chgData name="Slupczynska, Aleksandra" userId="0db37a21-3233-4ab5-b12a-59639874ac4b" providerId="ADAL" clId="{A0879026-1AF7-4402-B67B-57A36E0995F7}" dt="2024-03-05T10:07:04.636" v="34"/>
          <ac:spMkLst>
            <pc:docMk/>
            <pc:sldMk cId="2041765442" sldId="1090"/>
            <ac:spMk id="2702" creationId="{8D1E8EFF-62BA-0089-F87B-3A922C106D7F}"/>
          </ac:spMkLst>
        </pc:spChg>
        <pc:spChg chg="mod">
          <ac:chgData name="Slupczynska, Aleksandra" userId="0db37a21-3233-4ab5-b12a-59639874ac4b" providerId="ADAL" clId="{A0879026-1AF7-4402-B67B-57A36E0995F7}" dt="2024-03-05T10:07:04.636" v="34"/>
          <ac:spMkLst>
            <pc:docMk/>
            <pc:sldMk cId="2041765442" sldId="1090"/>
            <ac:spMk id="2703" creationId="{ED163DDD-1D38-79B1-11CC-5EF2161F80C7}"/>
          </ac:spMkLst>
        </pc:spChg>
        <pc:spChg chg="mod">
          <ac:chgData name="Slupczynska, Aleksandra" userId="0db37a21-3233-4ab5-b12a-59639874ac4b" providerId="ADAL" clId="{A0879026-1AF7-4402-B67B-57A36E0995F7}" dt="2024-03-05T10:07:04.636" v="34"/>
          <ac:spMkLst>
            <pc:docMk/>
            <pc:sldMk cId="2041765442" sldId="1090"/>
            <ac:spMk id="2704" creationId="{D016A196-B9D3-F856-739D-036CB0AB3024}"/>
          </ac:spMkLst>
        </pc:spChg>
        <pc:spChg chg="mod">
          <ac:chgData name="Slupczynska, Aleksandra" userId="0db37a21-3233-4ab5-b12a-59639874ac4b" providerId="ADAL" clId="{A0879026-1AF7-4402-B67B-57A36E0995F7}" dt="2024-03-05T10:07:04.636" v="34"/>
          <ac:spMkLst>
            <pc:docMk/>
            <pc:sldMk cId="2041765442" sldId="1090"/>
            <ac:spMk id="2705" creationId="{642165F3-3BD6-C3A8-18BD-0FB1C7B09914}"/>
          </ac:spMkLst>
        </pc:spChg>
        <pc:spChg chg="mod">
          <ac:chgData name="Slupczynska, Aleksandra" userId="0db37a21-3233-4ab5-b12a-59639874ac4b" providerId="ADAL" clId="{A0879026-1AF7-4402-B67B-57A36E0995F7}" dt="2024-03-05T10:07:04.636" v="34"/>
          <ac:spMkLst>
            <pc:docMk/>
            <pc:sldMk cId="2041765442" sldId="1090"/>
            <ac:spMk id="2706" creationId="{566D55FB-F7B2-ACE4-0B5C-C2726834E6DA}"/>
          </ac:spMkLst>
        </pc:spChg>
        <pc:spChg chg="mod">
          <ac:chgData name="Slupczynska, Aleksandra" userId="0db37a21-3233-4ab5-b12a-59639874ac4b" providerId="ADAL" clId="{A0879026-1AF7-4402-B67B-57A36E0995F7}" dt="2024-03-05T10:07:04.636" v="34"/>
          <ac:spMkLst>
            <pc:docMk/>
            <pc:sldMk cId="2041765442" sldId="1090"/>
            <ac:spMk id="2707" creationId="{947C326C-811A-F937-2208-D1C59D45F214}"/>
          </ac:spMkLst>
        </pc:spChg>
        <pc:spChg chg="mod">
          <ac:chgData name="Slupczynska, Aleksandra" userId="0db37a21-3233-4ab5-b12a-59639874ac4b" providerId="ADAL" clId="{A0879026-1AF7-4402-B67B-57A36E0995F7}" dt="2024-03-05T10:07:04.636" v="34"/>
          <ac:spMkLst>
            <pc:docMk/>
            <pc:sldMk cId="2041765442" sldId="1090"/>
            <ac:spMk id="2708" creationId="{256CF974-4EB8-2A3D-4CD9-2C77400CB2E0}"/>
          </ac:spMkLst>
        </pc:spChg>
        <pc:spChg chg="mod">
          <ac:chgData name="Slupczynska, Aleksandra" userId="0db37a21-3233-4ab5-b12a-59639874ac4b" providerId="ADAL" clId="{A0879026-1AF7-4402-B67B-57A36E0995F7}" dt="2024-03-05T10:07:04.636" v="34"/>
          <ac:spMkLst>
            <pc:docMk/>
            <pc:sldMk cId="2041765442" sldId="1090"/>
            <ac:spMk id="2709" creationId="{A529F4E1-3711-ECA2-D6FB-A1D8E0EFE3CB}"/>
          </ac:spMkLst>
        </pc:spChg>
        <pc:spChg chg="mod">
          <ac:chgData name="Slupczynska, Aleksandra" userId="0db37a21-3233-4ab5-b12a-59639874ac4b" providerId="ADAL" clId="{A0879026-1AF7-4402-B67B-57A36E0995F7}" dt="2024-03-05T10:07:04.636" v="34"/>
          <ac:spMkLst>
            <pc:docMk/>
            <pc:sldMk cId="2041765442" sldId="1090"/>
            <ac:spMk id="2710" creationId="{43558DD2-22B0-C904-681D-527F3E514599}"/>
          </ac:spMkLst>
        </pc:spChg>
        <pc:spChg chg="mod">
          <ac:chgData name="Slupczynska, Aleksandra" userId="0db37a21-3233-4ab5-b12a-59639874ac4b" providerId="ADAL" clId="{A0879026-1AF7-4402-B67B-57A36E0995F7}" dt="2024-03-05T10:07:04.636" v="34"/>
          <ac:spMkLst>
            <pc:docMk/>
            <pc:sldMk cId="2041765442" sldId="1090"/>
            <ac:spMk id="2711" creationId="{1E742284-7003-9732-124A-1345239230CB}"/>
          </ac:spMkLst>
        </pc:spChg>
        <pc:spChg chg="mod">
          <ac:chgData name="Slupczynska, Aleksandra" userId="0db37a21-3233-4ab5-b12a-59639874ac4b" providerId="ADAL" clId="{A0879026-1AF7-4402-B67B-57A36E0995F7}" dt="2024-03-05T10:07:04.636" v="34"/>
          <ac:spMkLst>
            <pc:docMk/>
            <pc:sldMk cId="2041765442" sldId="1090"/>
            <ac:spMk id="2712" creationId="{6CA27313-0D75-7AD7-88EC-0050DFAA7570}"/>
          </ac:spMkLst>
        </pc:spChg>
        <pc:spChg chg="mod">
          <ac:chgData name="Slupczynska, Aleksandra" userId="0db37a21-3233-4ab5-b12a-59639874ac4b" providerId="ADAL" clId="{A0879026-1AF7-4402-B67B-57A36E0995F7}" dt="2024-03-05T10:07:04.636" v="34"/>
          <ac:spMkLst>
            <pc:docMk/>
            <pc:sldMk cId="2041765442" sldId="1090"/>
            <ac:spMk id="2713" creationId="{5E7A2C4F-630E-7843-F5FF-9508788BBC6E}"/>
          </ac:spMkLst>
        </pc:spChg>
        <pc:spChg chg="mod">
          <ac:chgData name="Slupczynska, Aleksandra" userId="0db37a21-3233-4ab5-b12a-59639874ac4b" providerId="ADAL" clId="{A0879026-1AF7-4402-B67B-57A36E0995F7}" dt="2024-03-05T10:07:04.636" v="34"/>
          <ac:spMkLst>
            <pc:docMk/>
            <pc:sldMk cId="2041765442" sldId="1090"/>
            <ac:spMk id="2714" creationId="{21434DA8-2AE2-3050-9CAF-49C9AD49C7BB}"/>
          </ac:spMkLst>
        </pc:spChg>
        <pc:spChg chg="mod">
          <ac:chgData name="Slupczynska, Aleksandra" userId="0db37a21-3233-4ab5-b12a-59639874ac4b" providerId="ADAL" clId="{A0879026-1AF7-4402-B67B-57A36E0995F7}" dt="2024-03-05T10:07:04.636" v="34"/>
          <ac:spMkLst>
            <pc:docMk/>
            <pc:sldMk cId="2041765442" sldId="1090"/>
            <ac:spMk id="2715" creationId="{824566FF-0E0C-5067-8C43-C0B89FEC8BB2}"/>
          </ac:spMkLst>
        </pc:spChg>
        <pc:spChg chg="mod">
          <ac:chgData name="Slupczynska, Aleksandra" userId="0db37a21-3233-4ab5-b12a-59639874ac4b" providerId="ADAL" clId="{A0879026-1AF7-4402-B67B-57A36E0995F7}" dt="2024-03-05T10:07:04.636" v="34"/>
          <ac:spMkLst>
            <pc:docMk/>
            <pc:sldMk cId="2041765442" sldId="1090"/>
            <ac:spMk id="2716" creationId="{1F983081-19E5-55AF-6F5F-F5780C562877}"/>
          </ac:spMkLst>
        </pc:spChg>
        <pc:spChg chg="mod">
          <ac:chgData name="Slupczynska, Aleksandra" userId="0db37a21-3233-4ab5-b12a-59639874ac4b" providerId="ADAL" clId="{A0879026-1AF7-4402-B67B-57A36E0995F7}" dt="2024-03-05T10:07:04.636" v="34"/>
          <ac:spMkLst>
            <pc:docMk/>
            <pc:sldMk cId="2041765442" sldId="1090"/>
            <ac:spMk id="2717" creationId="{EA25DBC2-AF88-B6E2-AA39-76EAE85EB64C}"/>
          </ac:spMkLst>
        </pc:spChg>
        <pc:spChg chg="mod">
          <ac:chgData name="Slupczynska, Aleksandra" userId="0db37a21-3233-4ab5-b12a-59639874ac4b" providerId="ADAL" clId="{A0879026-1AF7-4402-B67B-57A36E0995F7}" dt="2024-03-05T10:07:04.636" v="34"/>
          <ac:spMkLst>
            <pc:docMk/>
            <pc:sldMk cId="2041765442" sldId="1090"/>
            <ac:spMk id="2718" creationId="{5E902F5A-869A-C20E-61B7-AA929570A477}"/>
          </ac:spMkLst>
        </pc:spChg>
        <pc:spChg chg="mod">
          <ac:chgData name="Slupczynska, Aleksandra" userId="0db37a21-3233-4ab5-b12a-59639874ac4b" providerId="ADAL" clId="{A0879026-1AF7-4402-B67B-57A36E0995F7}" dt="2024-03-05T10:07:04.636" v="34"/>
          <ac:spMkLst>
            <pc:docMk/>
            <pc:sldMk cId="2041765442" sldId="1090"/>
            <ac:spMk id="2719" creationId="{E13A286F-792A-D4AF-FB0A-45FC5A0C7062}"/>
          </ac:spMkLst>
        </pc:spChg>
        <pc:spChg chg="mod">
          <ac:chgData name="Slupczynska, Aleksandra" userId="0db37a21-3233-4ab5-b12a-59639874ac4b" providerId="ADAL" clId="{A0879026-1AF7-4402-B67B-57A36E0995F7}" dt="2024-03-05T10:07:04.636" v="34"/>
          <ac:spMkLst>
            <pc:docMk/>
            <pc:sldMk cId="2041765442" sldId="1090"/>
            <ac:spMk id="2720" creationId="{8BC60542-DAAF-D0D4-8843-AE8A7064FAC4}"/>
          </ac:spMkLst>
        </pc:spChg>
        <pc:spChg chg="mod">
          <ac:chgData name="Slupczynska, Aleksandra" userId="0db37a21-3233-4ab5-b12a-59639874ac4b" providerId="ADAL" clId="{A0879026-1AF7-4402-B67B-57A36E0995F7}" dt="2024-03-05T10:07:04.636" v="34"/>
          <ac:spMkLst>
            <pc:docMk/>
            <pc:sldMk cId="2041765442" sldId="1090"/>
            <ac:spMk id="2721" creationId="{2B7C512F-B198-5BE1-9559-670BA5E1859A}"/>
          </ac:spMkLst>
        </pc:spChg>
        <pc:spChg chg="mod">
          <ac:chgData name="Slupczynska, Aleksandra" userId="0db37a21-3233-4ab5-b12a-59639874ac4b" providerId="ADAL" clId="{A0879026-1AF7-4402-B67B-57A36E0995F7}" dt="2024-03-05T10:07:04.636" v="34"/>
          <ac:spMkLst>
            <pc:docMk/>
            <pc:sldMk cId="2041765442" sldId="1090"/>
            <ac:spMk id="2722" creationId="{48AA03DE-2A65-E649-CF82-054608701C73}"/>
          </ac:spMkLst>
        </pc:spChg>
        <pc:spChg chg="mod">
          <ac:chgData name="Slupczynska, Aleksandra" userId="0db37a21-3233-4ab5-b12a-59639874ac4b" providerId="ADAL" clId="{A0879026-1AF7-4402-B67B-57A36E0995F7}" dt="2024-03-05T10:07:04.636" v="34"/>
          <ac:spMkLst>
            <pc:docMk/>
            <pc:sldMk cId="2041765442" sldId="1090"/>
            <ac:spMk id="2723" creationId="{564A0E80-BC52-572B-492D-227B8C1F7EFA}"/>
          </ac:spMkLst>
        </pc:spChg>
        <pc:spChg chg="mod">
          <ac:chgData name="Slupczynska, Aleksandra" userId="0db37a21-3233-4ab5-b12a-59639874ac4b" providerId="ADAL" clId="{A0879026-1AF7-4402-B67B-57A36E0995F7}" dt="2024-03-05T10:07:04.636" v="34"/>
          <ac:spMkLst>
            <pc:docMk/>
            <pc:sldMk cId="2041765442" sldId="1090"/>
            <ac:spMk id="2724" creationId="{59124719-BF8E-8304-9F00-EA443AE69844}"/>
          </ac:spMkLst>
        </pc:spChg>
        <pc:spChg chg="mod">
          <ac:chgData name="Slupczynska, Aleksandra" userId="0db37a21-3233-4ab5-b12a-59639874ac4b" providerId="ADAL" clId="{A0879026-1AF7-4402-B67B-57A36E0995F7}" dt="2024-03-05T10:07:04.636" v="34"/>
          <ac:spMkLst>
            <pc:docMk/>
            <pc:sldMk cId="2041765442" sldId="1090"/>
            <ac:spMk id="2725" creationId="{5B155BD5-EA2B-21AD-6A90-8EAA4305ACC6}"/>
          </ac:spMkLst>
        </pc:spChg>
        <pc:spChg chg="mod">
          <ac:chgData name="Slupczynska, Aleksandra" userId="0db37a21-3233-4ab5-b12a-59639874ac4b" providerId="ADAL" clId="{A0879026-1AF7-4402-B67B-57A36E0995F7}" dt="2024-03-05T10:07:04.636" v="34"/>
          <ac:spMkLst>
            <pc:docMk/>
            <pc:sldMk cId="2041765442" sldId="1090"/>
            <ac:spMk id="2726" creationId="{77943991-301E-12F7-DCF5-D8730095A7DD}"/>
          </ac:spMkLst>
        </pc:spChg>
        <pc:spChg chg="mod">
          <ac:chgData name="Slupczynska, Aleksandra" userId="0db37a21-3233-4ab5-b12a-59639874ac4b" providerId="ADAL" clId="{A0879026-1AF7-4402-B67B-57A36E0995F7}" dt="2024-03-05T10:07:04.636" v="34"/>
          <ac:spMkLst>
            <pc:docMk/>
            <pc:sldMk cId="2041765442" sldId="1090"/>
            <ac:spMk id="2727" creationId="{AEA30002-14A9-BBB0-EC49-5B31D09E4FDF}"/>
          </ac:spMkLst>
        </pc:spChg>
        <pc:spChg chg="mod">
          <ac:chgData name="Slupczynska, Aleksandra" userId="0db37a21-3233-4ab5-b12a-59639874ac4b" providerId="ADAL" clId="{A0879026-1AF7-4402-B67B-57A36E0995F7}" dt="2024-03-05T10:07:04.636" v="34"/>
          <ac:spMkLst>
            <pc:docMk/>
            <pc:sldMk cId="2041765442" sldId="1090"/>
            <ac:spMk id="2728" creationId="{A1651806-7EAA-D9DF-73B5-96973F3A6F86}"/>
          </ac:spMkLst>
        </pc:spChg>
        <pc:spChg chg="mod">
          <ac:chgData name="Slupczynska, Aleksandra" userId="0db37a21-3233-4ab5-b12a-59639874ac4b" providerId="ADAL" clId="{A0879026-1AF7-4402-B67B-57A36E0995F7}" dt="2024-03-05T10:07:04.636" v="34"/>
          <ac:spMkLst>
            <pc:docMk/>
            <pc:sldMk cId="2041765442" sldId="1090"/>
            <ac:spMk id="2729" creationId="{1A7BD900-470B-B900-F214-5AA54AC22C61}"/>
          </ac:spMkLst>
        </pc:spChg>
        <pc:spChg chg="mod">
          <ac:chgData name="Slupczynska, Aleksandra" userId="0db37a21-3233-4ab5-b12a-59639874ac4b" providerId="ADAL" clId="{A0879026-1AF7-4402-B67B-57A36E0995F7}" dt="2024-03-05T10:07:04.636" v="34"/>
          <ac:spMkLst>
            <pc:docMk/>
            <pc:sldMk cId="2041765442" sldId="1090"/>
            <ac:spMk id="2730" creationId="{D0FB48F4-8B42-91BD-A592-34B387CBF872}"/>
          </ac:spMkLst>
        </pc:spChg>
        <pc:spChg chg="mod">
          <ac:chgData name="Slupczynska, Aleksandra" userId="0db37a21-3233-4ab5-b12a-59639874ac4b" providerId="ADAL" clId="{A0879026-1AF7-4402-B67B-57A36E0995F7}" dt="2024-03-05T10:07:04.636" v="34"/>
          <ac:spMkLst>
            <pc:docMk/>
            <pc:sldMk cId="2041765442" sldId="1090"/>
            <ac:spMk id="2731" creationId="{B10FE8E5-B8D6-DDA0-E063-0ECA16D7A26B}"/>
          </ac:spMkLst>
        </pc:spChg>
        <pc:spChg chg="mod">
          <ac:chgData name="Slupczynska, Aleksandra" userId="0db37a21-3233-4ab5-b12a-59639874ac4b" providerId="ADAL" clId="{A0879026-1AF7-4402-B67B-57A36E0995F7}" dt="2024-03-05T10:07:04.636" v="34"/>
          <ac:spMkLst>
            <pc:docMk/>
            <pc:sldMk cId="2041765442" sldId="1090"/>
            <ac:spMk id="2732" creationId="{B9DE59CA-8364-F9CD-B6AC-0B806244A825}"/>
          </ac:spMkLst>
        </pc:spChg>
        <pc:spChg chg="mod">
          <ac:chgData name="Slupczynska, Aleksandra" userId="0db37a21-3233-4ab5-b12a-59639874ac4b" providerId="ADAL" clId="{A0879026-1AF7-4402-B67B-57A36E0995F7}" dt="2024-03-05T10:07:04.636" v="34"/>
          <ac:spMkLst>
            <pc:docMk/>
            <pc:sldMk cId="2041765442" sldId="1090"/>
            <ac:spMk id="2733" creationId="{E406B94F-AA11-F334-A09D-54D64FB856DC}"/>
          </ac:spMkLst>
        </pc:spChg>
        <pc:spChg chg="mod">
          <ac:chgData name="Slupczynska, Aleksandra" userId="0db37a21-3233-4ab5-b12a-59639874ac4b" providerId="ADAL" clId="{A0879026-1AF7-4402-B67B-57A36E0995F7}" dt="2024-03-05T10:07:04.636" v="34"/>
          <ac:spMkLst>
            <pc:docMk/>
            <pc:sldMk cId="2041765442" sldId="1090"/>
            <ac:spMk id="2734" creationId="{50EC04C8-E63F-B5AC-DC00-55E26F712DB9}"/>
          </ac:spMkLst>
        </pc:spChg>
        <pc:spChg chg="mod">
          <ac:chgData name="Slupczynska, Aleksandra" userId="0db37a21-3233-4ab5-b12a-59639874ac4b" providerId="ADAL" clId="{A0879026-1AF7-4402-B67B-57A36E0995F7}" dt="2024-03-05T10:07:04.636" v="34"/>
          <ac:spMkLst>
            <pc:docMk/>
            <pc:sldMk cId="2041765442" sldId="1090"/>
            <ac:spMk id="2735" creationId="{D9A7134C-108F-38DF-8683-068FEC2830D3}"/>
          </ac:spMkLst>
        </pc:spChg>
        <pc:spChg chg="mod">
          <ac:chgData name="Slupczynska, Aleksandra" userId="0db37a21-3233-4ab5-b12a-59639874ac4b" providerId="ADAL" clId="{A0879026-1AF7-4402-B67B-57A36E0995F7}" dt="2024-03-05T10:07:04.636" v="34"/>
          <ac:spMkLst>
            <pc:docMk/>
            <pc:sldMk cId="2041765442" sldId="1090"/>
            <ac:spMk id="2736" creationId="{8AC51D91-8ACA-318E-17B5-8A94FAE0EFFB}"/>
          </ac:spMkLst>
        </pc:spChg>
        <pc:spChg chg="mod">
          <ac:chgData name="Slupczynska, Aleksandra" userId="0db37a21-3233-4ab5-b12a-59639874ac4b" providerId="ADAL" clId="{A0879026-1AF7-4402-B67B-57A36E0995F7}" dt="2024-03-05T10:07:04.636" v="34"/>
          <ac:spMkLst>
            <pc:docMk/>
            <pc:sldMk cId="2041765442" sldId="1090"/>
            <ac:spMk id="2737" creationId="{BEDFBE25-E366-363F-F154-6D0A823254D5}"/>
          </ac:spMkLst>
        </pc:spChg>
        <pc:spChg chg="mod">
          <ac:chgData name="Slupczynska, Aleksandra" userId="0db37a21-3233-4ab5-b12a-59639874ac4b" providerId="ADAL" clId="{A0879026-1AF7-4402-B67B-57A36E0995F7}" dt="2024-03-05T10:07:04.636" v="34"/>
          <ac:spMkLst>
            <pc:docMk/>
            <pc:sldMk cId="2041765442" sldId="1090"/>
            <ac:spMk id="2738" creationId="{4987D86D-0686-2F32-A764-D9479630EF4F}"/>
          </ac:spMkLst>
        </pc:spChg>
        <pc:spChg chg="mod">
          <ac:chgData name="Slupczynska, Aleksandra" userId="0db37a21-3233-4ab5-b12a-59639874ac4b" providerId="ADAL" clId="{A0879026-1AF7-4402-B67B-57A36E0995F7}" dt="2024-03-05T10:07:04.636" v="34"/>
          <ac:spMkLst>
            <pc:docMk/>
            <pc:sldMk cId="2041765442" sldId="1090"/>
            <ac:spMk id="2739" creationId="{8CF7FB4E-E0BC-D2C9-9F0C-574DAF64538A}"/>
          </ac:spMkLst>
        </pc:spChg>
        <pc:spChg chg="mod">
          <ac:chgData name="Slupczynska, Aleksandra" userId="0db37a21-3233-4ab5-b12a-59639874ac4b" providerId="ADAL" clId="{A0879026-1AF7-4402-B67B-57A36E0995F7}" dt="2024-03-05T10:07:04.636" v="34"/>
          <ac:spMkLst>
            <pc:docMk/>
            <pc:sldMk cId="2041765442" sldId="1090"/>
            <ac:spMk id="2740" creationId="{E7146C89-977A-02D7-CFBC-703B892F571A}"/>
          </ac:spMkLst>
        </pc:spChg>
        <pc:spChg chg="mod">
          <ac:chgData name="Slupczynska, Aleksandra" userId="0db37a21-3233-4ab5-b12a-59639874ac4b" providerId="ADAL" clId="{A0879026-1AF7-4402-B67B-57A36E0995F7}" dt="2024-03-05T10:07:04.636" v="34"/>
          <ac:spMkLst>
            <pc:docMk/>
            <pc:sldMk cId="2041765442" sldId="1090"/>
            <ac:spMk id="2741" creationId="{7D19091D-67B2-441E-E37A-B915B072C040}"/>
          </ac:spMkLst>
        </pc:spChg>
        <pc:spChg chg="mod">
          <ac:chgData name="Slupczynska, Aleksandra" userId="0db37a21-3233-4ab5-b12a-59639874ac4b" providerId="ADAL" clId="{A0879026-1AF7-4402-B67B-57A36E0995F7}" dt="2024-03-05T10:07:04.636" v="34"/>
          <ac:spMkLst>
            <pc:docMk/>
            <pc:sldMk cId="2041765442" sldId="1090"/>
            <ac:spMk id="2742" creationId="{FA0A8F66-E12F-92C7-0C35-F6560548747B}"/>
          </ac:spMkLst>
        </pc:spChg>
        <pc:spChg chg="mod">
          <ac:chgData name="Slupczynska, Aleksandra" userId="0db37a21-3233-4ab5-b12a-59639874ac4b" providerId="ADAL" clId="{A0879026-1AF7-4402-B67B-57A36E0995F7}" dt="2024-03-05T10:07:04.636" v="34"/>
          <ac:spMkLst>
            <pc:docMk/>
            <pc:sldMk cId="2041765442" sldId="1090"/>
            <ac:spMk id="2743" creationId="{5818EF79-8144-B2D6-4665-C49A85F004F8}"/>
          </ac:spMkLst>
        </pc:spChg>
        <pc:spChg chg="mod">
          <ac:chgData name="Slupczynska, Aleksandra" userId="0db37a21-3233-4ab5-b12a-59639874ac4b" providerId="ADAL" clId="{A0879026-1AF7-4402-B67B-57A36E0995F7}" dt="2024-03-05T10:07:04.636" v="34"/>
          <ac:spMkLst>
            <pc:docMk/>
            <pc:sldMk cId="2041765442" sldId="1090"/>
            <ac:spMk id="2744" creationId="{EF9B36BF-378D-A5F1-F088-13CD8E599F8B}"/>
          </ac:spMkLst>
        </pc:spChg>
        <pc:spChg chg="mod">
          <ac:chgData name="Slupczynska, Aleksandra" userId="0db37a21-3233-4ab5-b12a-59639874ac4b" providerId="ADAL" clId="{A0879026-1AF7-4402-B67B-57A36E0995F7}" dt="2024-03-05T10:07:04.636" v="34"/>
          <ac:spMkLst>
            <pc:docMk/>
            <pc:sldMk cId="2041765442" sldId="1090"/>
            <ac:spMk id="2745" creationId="{3BC43AA0-2220-38B8-5CCB-C78C5D25ACC0}"/>
          </ac:spMkLst>
        </pc:spChg>
        <pc:spChg chg="mod">
          <ac:chgData name="Slupczynska, Aleksandra" userId="0db37a21-3233-4ab5-b12a-59639874ac4b" providerId="ADAL" clId="{A0879026-1AF7-4402-B67B-57A36E0995F7}" dt="2024-03-05T10:07:04.636" v="34"/>
          <ac:spMkLst>
            <pc:docMk/>
            <pc:sldMk cId="2041765442" sldId="1090"/>
            <ac:spMk id="2746" creationId="{A46DA446-AD3B-CCE3-9DCE-F69B4D560CA0}"/>
          </ac:spMkLst>
        </pc:spChg>
        <pc:spChg chg="mod">
          <ac:chgData name="Slupczynska, Aleksandra" userId="0db37a21-3233-4ab5-b12a-59639874ac4b" providerId="ADAL" clId="{A0879026-1AF7-4402-B67B-57A36E0995F7}" dt="2024-03-05T10:07:04.636" v="34"/>
          <ac:spMkLst>
            <pc:docMk/>
            <pc:sldMk cId="2041765442" sldId="1090"/>
            <ac:spMk id="2747" creationId="{7B0BF65C-3E41-FF51-D232-3D4175721D0B}"/>
          </ac:spMkLst>
        </pc:spChg>
        <pc:spChg chg="mod">
          <ac:chgData name="Slupczynska, Aleksandra" userId="0db37a21-3233-4ab5-b12a-59639874ac4b" providerId="ADAL" clId="{A0879026-1AF7-4402-B67B-57A36E0995F7}" dt="2024-03-05T10:07:04.636" v="34"/>
          <ac:spMkLst>
            <pc:docMk/>
            <pc:sldMk cId="2041765442" sldId="1090"/>
            <ac:spMk id="2748" creationId="{FDFF7AD3-27F1-2B23-FCD8-C05E146C9423}"/>
          </ac:spMkLst>
        </pc:spChg>
        <pc:spChg chg="mod">
          <ac:chgData name="Slupczynska, Aleksandra" userId="0db37a21-3233-4ab5-b12a-59639874ac4b" providerId="ADAL" clId="{A0879026-1AF7-4402-B67B-57A36E0995F7}" dt="2024-03-05T10:07:04.636" v="34"/>
          <ac:spMkLst>
            <pc:docMk/>
            <pc:sldMk cId="2041765442" sldId="1090"/>
            <ac:spMk id="2749" creationId="{C163362F-A09D-115C-1FA5-69BC84407CFC}"/>
          </ac:spMkLst>
        </pc:spChg>
        <pc:spChg chg="mod">
          <ac:chgData name="Slupczynska, Aleksandra" userId="0db37a21-3233-4ab5-b12a-59639874ac4b" providerId="ADAL" clId="{A0879026-1AF7-4402-B67B-57A36E0995F7}" dt="2024-03-05T10:07:04.636" v="34"/>
          <ac:spMkLst>
            <pc:docMk/>
            <pc:sldMk cId="2041765442" sldId="1090"/>
            <ac:spMk id="2750" creationId="{F0FA9CCC-7E48-D6F7-2136-F78D6A1F828C}"/>
          </ac:spMkLst>
        </pc:spChg>
        <pc:spChg chg="mod">
          <ac:chgData name="Slupczynska, Aleksandra" userId="0db37a21-3233-4ab5-b12a-59639874ac4b" providerId="ADAL" clId="{A0879026-1AF7-4402-B67B-57A36E0995F7}" dt="2024-03-05T10:07:04.636" v="34"/>
          <ac:spMkLst>
            <pc:docMk/>
            <pc:sldMk cId="2041765442" sldId="1090"/>
            <ac:spMk id="2751" creationId="{74AB5C2D-FE3A-1201-278A-62FBE18C8769}"/>
          </ac:spMkLst>
        </pc:spChg>
        <pc:spChg chg="mod">
          <ac:chgData name="Slupczynska, Aleksandra" userId="0db37a21-3233-4ab5-b12a-59639874ac4b" providerId="ADAL" clId="{A0879026-1AF7-4402-B67B-57A36E0995F7}" dt="2024-03-05T10:07:04.636" v="34"/>
          <ac:spMkLst>
            <pc:docMk/>
            <pc:sldMk cId="2041765442" sldId="1090"/>
            <ac:spMk id="2752" creationId="{3AF3D942-8FAD-0A55-69CB-1834FFC717D1}"/>
          </ac:spMkLst>
        </pc:spChg>
        <pc:spChg chg="mod">
          <ac:chgData name="Slupczynska, Aleksandra" userId="0db37a21-3233-4ab5-b12a-59639874ac4b" providerId="ADAL" clId="{A0879026-1AF7-4402-B67B-57A36E0995F7}" dt="2024-03-05T10:07:04.636" v="34"/>
          <ac:spMkLst>
            <pc:docMk/>
            <pc:sldMk cId="2041765442" sldId="1090"/>
            <ac:spMk id="2753" creationId="{CEC04FA0-F113-FDE2-9A30-D81FC641AEB3}"/>
          </ac:spMkLst>
        </pc:spChg>
        <pc:spChg chg="mod">
          <ac:chgData name="Slupczynska, Aleksandra" userId="0db37a21-3233-4ab5-b12a-59639874ac4b" providerId="ADAL" clId="{A0879026-1AF7-4402-B67B-57A36E0995F7}" dt="2024-03-05T10:07:04.636" v="34"/>
          <ac:spMkLst>
            <pc:docMk/>
            <pc:sldMk cId="2041765442" sldId="1090"/>
            <ac:spMk id="2754" creationId="{C82C2361-7A6A-FE09-8B18-A56DD46B868A}"/>
          </ac:spMkLst>
        </pc:spChg>
        <pc:spChg chg="mod">
          <ac:chgData name="Slupczynska, Aleksandra" userId="0db37a21-3233-4ab5-b12a-59639874ac4b" providerId="ADAL" clId="{A0879026-1AF7-4402-B67B-57A36E0995F7}" dt="2024-03-05T10:07:04.636" v="34"/>
          <ac:spMkLst>
            <pc:docMk/>
            <pc:sldMk cId="2041765442" sldId="1090"/>
            <ac:spMk id="2755" creationId="{2D83F4E4-3309-E7E0-EDE2-132A287EBF70}"/>
          </ac:spMkLst>
        </pc:spChg>
        <pc:spChg chg="mod">
          <ac:chgData name="Slupczynska, Aleksandra" userId="0db37a21-3233-4ab5-b12a-59639874ac4b" providerId="ADAL" clId="{A0879026-1AF7-4402-B67B-57A36E0995F7}" dt="2024-03-05T10:07:04.636" v="34"/>
          <ac:spMkLst>
            <pc:docMk/>
            <pc:sldMk cId="2041765442" sldId="1090"/>
            <ac:spMk id="2756" creationId="{0D41ACF5-AA2E-32AF-512C-06DE8D0BA3A3}"/>
          </ac:spMkLst>
        </pc:spChg>
        <pc:spChg chg="mod">
          <ac:chgData name="Slupczynska, Aleksandra" userId="0db37a21-3233-4ab5-b12a-59639874ac4b" providerId="ADAL" clId="{A0879026-1AF7-4402-B67B-57A36E0995F7}" dt="2024-03-05T10:07:04.636" v="34"/>
          <ac:spMkLst>
            <pc:docMk/>
            <pc:sldMk cId="2041765442" sldId="1090"/>
            <ac:spMk id="2757" creationId="{76E3FF02-8337-9185-C9C3-33EEBF99BE22}"/>
          </ac:spMkLst>
        </pc:spChg>
        <pc:spChg chg="mod">
          <ac:chgData name="Slupczynska, Aleksandra" userId="0db37a21-3233-4ab5-b12a-59639874ac4b" providerId="ADAL" clId="{A0879026-1AF7-4402-B67B-57A36E0995F7}" dt="2024-03-05T10:07:04.636" v="34"/>
          <ac:spMkLst>
            <pc:docMk/>
            <pc:sldMk cId="2041765442" sldId="1090"/>
            <ac:spMk id="2758" creationId="{7789DE80-7C2D-AE87-2592-97E3006FDB7C}"/>
          </ac:spMkLst>
        </pc:spChg>
        <pc:spChg chg="mod">
          <ac:chgData name="Slupczynska, Aleksandra" userId="0db37a21-3233-4ab5-b12a-59639874ac4b" providerId="ADAL" clId="{A0879026-1AF7-4402-B67B-57A36E0995F7}" dt="2024-03-05T10:07:04.636" v="34"/>
          <ac:spMkLst>
            <pc:docMk/>
            <pc:sldMk cId="2041765442" sldId="1090"/>
            <ac:spMk id="2759" creationId="{892115F0-30AF-A580-61AC-62A1770156B2}"/>
          </ac:spMkLst>
        </pc:spChg>
        <pc:spChg chg="mod">
          <ac:chgData name="Slupczynska, Aleksandra" userId="0db37a21-3233-4ab5-b12a-59639874ac4b" providerId="ADAL" clId="{A0879026-1AF7-4402-B67B-57A36E0995F7}" dt="2024-03-05T10:07:04.636" v="34"/>
          <ac:spMkLst>
            <pc:docMk/>
            <pc:sldMk cId="2041765442" sldId="1090"/>
            <ac:spMk id="2760" creationId="{11739B0A-7242-3FA5-0C9F-26C27DCA72A0}"/>
          </ac:spMkLst>
        </pc:spChg>
        <pc:spChg chg="mod">
          <ac:chgData name="Slupczynska, Aleksandra" userId="0db37a21-3233-4ab5-b12a-59639874ac4b" providerId="ADAL" clId="{A0879026-1AF7-4402-B67B-57A36E0995F7}" dt="2024-03-05T10:07:04.636" v="34"/>
          <ac:spMkLst>
            <pc:docMk/>
            <pc:sldMk cId="2041765442" sldId="1090"/>
            <ac:spMk id="2761" creationId="{9EC6599E-2B96-937B-8095-82EA779038F7}"/>
          </ac:spMkLst>
        </pc:spChg>
        <pc:spChg chg="mod">
          <ac:chgData name="Slupczynska, Aleksandra" userId="0db37a21-3233-4ab5-b12a-59639874ac4b" providerId="ADAL" clId="{A0879026-1AF7-4402-B67B-57A36E0995F7}" dt="2024-03-05T10:07:04.636" v="34"/>
          <ac:spMkLst>
            <pc:docMk/>
            <pc:sldMk cId="2041765442" sldId="1090"/>
            <ac:spMk id="2762" creationId="{82AA02BE-0A66-6F1B-2194-A8B6A0B601C8}"/>
          </ac:spMkLst>
        </pc:spChg>
        <pc:spChg chg="mod">
          <ac:chgData name="Slupczynska, Aleksandra" userId="0db37a21-3233-4ab5-b12a-59639874ac4b" providerId="ADAL" clId="{A0879026-1AF7-4402-B67B-57A36E0995F7}" dt="2024-03-05T10:07:04.636" v="34"/>
          <ac:spMkLst>
            <pc:docMk/>
            <pc:sldMk cId="2041765442" sldId="1090"/>
            <ac:spMk id="2763" creationId="{CBF6AE61-31FF-0860-A01E-11C3F6FC2588}"/>
          </ac:spMkLst>
        </pc:spChg>
        <pc:spChg chg="mod">
          <ac:chgData name="Slupczynska, Aleksandra" userId="0db37a21-3233-4ab5-b12a-59639874ac4b" providerId="ADAL" clId="{A0879026-1AF7-4402-B67B-57A36E0995F7}" dt="2024-03-05T10:07:04.636" v="34"/>
          <ac:spMkLst>
            <pc:docMk/>
            <pc:sldMk cId="2041765442" sldId="1090"/>
            <ac:spMk id="2764" creationId="{177F97C1-E02E-8504-C4E1-0C2B89C9495E}"/>
          </ac:spMkLst>
        </pc:spChg>
        <pc:spChg chg="mod">
          <ac:chgData name="Slupczynska, Aleksandra" userId="0db37a21-3233-4ab5-b12a-59639874ac4b" providerId="ADAL" clId="{A0879026-1AF7-4402-B67B-57A36E0995F7}" dt="2024-03-05T10:07:04.636" v="34"/>
          <ac:spMkLst>
            <pc:docMk/>
            <pc:sldMk cId="2041765442" sldId="1090"/>
            <ac:spMk id="2765" creationId="{A3A8319D-AE20-03AC-0FC1-37CA8105A324}"/>
          </ac:spMkLst>
        </pc:spChg>
        <pc:spChg chg="mod">
          <ac:chgData name="Slupczynska, Aleksandra" userId="0db37a21-3233-4ab5-b12a-59639874ac4b" providerId="ADAL" clId="{A0879026-1AF7-4402-B67B-57A36E0995F7}" dt="2024-03-05T10:07:04.636" v="34"/>
          <ac:spMkLst>
            <pc:docMk/>
            <pc:sldMk cId="2041765442" sldId="1090"/>
            <ac:spMk id="2766" creationId="{573AB210-A5C5-7D7D-AEB8-9C8217DD38FE}"/>
          </ac:spMkLst>
        </pc:spChg>
        <pc:spChg chg="mod">
          <ac:chgData name="Slupczynska, Aleksandra" userId="0db37a21-3233-4ab5-b12a-59639874ac4b" providerId="ADAL" clId="{A0879026-1AF7-4402-B67B-57A36E0995F7}" dt="2024-03-05T10:07:04.636" v="34"/>
          <ac:spMkLst>
            <pc:docMk/>
            <pc:sldMk cId="2041765442" sldId="1090"/>
            <ac:spMk id="2767" creationId="{61AA1040-37A0-CFFB-9EFB-09CC2E800848}"/>
          </ac:spMkLst>
        </pc:spChg>
        <pc:spChg chg="mod">
          <ac:chgData name="Slupczynska, Aleksandra" userId="0db37a21-3233-4ab5-b12a-59639874ac4b" providerId="ADAL" clId="{A0879026-1AF7-4402-B67B-57A36E0995F7}" dt="2024-03-05T10:07:04.636" v="34"/>
          <ac:spMkLst>
            <pc:docMk/>
            <pc:sldMk cId="2041765442" sldId="1090"/>
            <ac:spMk id="2768" creationId="{3D742D73-BEA3-66B7-BB4A-49F5ADF1128E}"/>
          </ac:spMkLst>
        </pc:spChg>
        <pc:spChg chg="mod">
          <ac:chgData name="Slupczynska, Aleksandra" userId="0db37a21-3233-4ab5-b12a-59639874ac4b" providerId="ADAL" clId="{A0879026-1AF7-4402-B67B-57A36E0995F7}" dt="2024-03-05T10:07:04.636" v="34"/>
          <ac:spMkLst>
            <pc:docMk/>
            <pc:sldMk cId="2041765442" sldId="1090"/>
            <ac:spMk id="2769" creationId="{FF229884-4966-4A26-82C1-12FD59842EA4}"/>
          </ac:spMkLst>
        </pc:spChg>
        <pc:spChg chg="mod">
          <ac:chgData name="Slupczynska, Aleksandra" userId="0db37a21-3233-4ab5-b12a-59639874ac4b" providerId="ADAL" clId="{A0879026-1AF7-4402-B67B-57A36E0995F7}" dt="2024-03-05T10:07:04.636" v="34"/>
          <ac:spMkLst>
            <pc:docMk/>
            <pc:sldMk cId="2041765442" sldId="1090"/>
            <ac:spMk id="2770" creationId="{A2C2FDD1-2906-E7A3-F1CD-F0304596ED3D}"/>
          </ac:spMkLst>
        </pc:spChg>
        <pc:spChg chg="mod">
          <ac:chgData name="Slupczynska, Aleksandra" userId="0db37a21-3233-4ab5-b12a-59639874ac4b" providerId="ADAL" clId="{A0879026-1AF7-4402-B67B-57A36E0995F7}" dt="2024-03-05T10:07:04.636" v="34"/>
          <ac:spMkLst>
            <pc:docMk/>
            <pc:sldMk cId="2041765442" sldId="1090"/>
            <ac:spMk id="2771" creationId="{96354DB3-36AC-A523-2A1D-AE94BA94CC64}"/>
          </ac:spMkLst>
        </pc:spChg>
        <pc:spChg chg="mod">
          <ac:chgData name="Slupczynska, Aleksandra" userId="0db37a21-3233-4ab5-b12a-59639874ac4b" providerId="ADAL" clId="{A0879026-1AF7-4402-B67B-57A36E0995F7}" dt="2024-03-05T10:07:04.636" v="34"/>
          <ac:spMkLst>
            <pc:docMk/>
            <pc:sldMk cId="2041765442" sldId="1090"/>
            <ac:spMk id="2772" creationId="{2F42E706-252E-31E3-FEDC-462E5E9468C3}"/>
          </ac:spMkLst>
        </pc:spChg>
        <pc:spChg chg="mod">
          <ac:chgData name="Slupczynska, Aleksandra" userId="0db37a21-3233-4ab5-b12a-59639874ac4b" providerId="ADAL" clId="{A0879026-1AF7-4402-B67B-57A36E0995F7}" dt="2024-03-05T10:07:04.636" v="34"/>
          <ac:spMkLst>
            <pc:docMk/>
            <pc:sldMk cId="2041765442" sldId="1090"/>
            <ac:spMk id="2773" creationId="{D8D82A41-5909-D539-F47A-15DA195D0907}"/>
          </ac:spMkLst>
        </pc:spChg>
        <pc:spChg chg="mod">
          <ac:chgData name="Slupczynska, Aleksandra" userId="0db37a21-3233-4ab5-b12a-59639874ac4b" providerId="ADAL" clId="{A0879026-1AF7-4402-B67B-57A36E0995F7}" dt="2024-03-05T10:07:04.636" v="34"/>
          <ac:spMkLst>
            <pc:docMk/>
            <pc:sldMk cId="2041765442" sldId="1090"/>
            <ac:spMk id="2774" creationId="{4CCAC65F-8F11-037D-6B59-5C0317B240ED}"/>
          </ac:spMkLst>
        </pc:spChg>
        <pc:spChg chg="mod">
          <ac:chgData name="Slupczynska, Aleksandra" userId="0db37a21-3233-4ab5-b12a-59639874ac4b" providerId="ADAL" clId="{A0879026-1AF7-4402-B67B-57A36E0995F7}" dt="2024-03-05T10:07:04.636" v="34"/>
          <ac:spMkLst>
            <pc:docMk/>
            <pc:sldMk cId="2041765442" sldId="1090"/>
            <ac:spMk id="2775" creationId="{44CCE57C-3629-E1B3-625A-FC793D932A9A}"/>
          </ac:spMkLst>
        </pc:spChg>
        <pc:spChg chg="mod">
          <ac:chgData name="Slupczynska, Aleksandra" userId="0db37a21-3233-4ab5-b12a-59639874ac4b" providerId="ADAL" clId="{A0879026-1AF7-4402-B67B-57A36E0995F7}" dt="2024-03-05T10:07:04.636" v="34"/>
          <ac:spMkLst>
            <pc:docMk/>
            <pc:sldMk cId="2041765442" sldId="1090"/>
            <ac:spMk id="2776" creationId="{20D39E4E-5A64-437E-5E50-3AE377EF262D}"/>
          </ac:spMkLst>
        </pc:spChg>
        <pc:spChg chg="mod">
          <ac:chgData name="Slupczynska, Aleksandra" userId="0db37a21-3233-4ab5-b12a-59639874ac4b" providerId="ADAL" clId="{A0879026-1AF7-4402-B67B-57A36E0995F7}" dt="2024-03-05T10:07:04.636" v="34"/>
          <ac:spMkLst>
            <pc:docMk/>
            <pc:sldMk cId="2041765442" sldId="1090"/>
            <ac:spMk id="2777" creationId="{12AE2E20-0457-AE93-7E1C-FE1CCB9EEBCF}"/>
          </ac:spMkLst>
        </pc:spChg>
        <pc:spChg chg="mod">
          <ac:chgData name="Slupczynska, Aleksandra" userId="0db37a21-3233-4ab5-b12a-59639874ac4b" providerId="ADAL" clId="{A0879026-1AF7-4402-B67B-57A36E0995F7}" dt="2024-03-05T10:07:04.636" v="34"/>
          <ac:spMkLst>
            <pc:docMk/>
            <pc:sldMk cId="2041765442" sldId="1090"/>
            <ac:spMk id="2778" creationId="{6513B6CF-A069-2311-9C39-FB90B140552A}"/>
          </ac:spMkLst>
        </pc:spChg>
        <pc:spChg chg="mod">
          <ac:chgData name="Slupczynska, Aleksandra" userId="0db37a21-3233-4ab5-b12a-59639874ac4b" providerId="ADAL" clId="{A0879026-1AF7-4402-B67B-57A36E0995F7}" dt="2024-03-05T10:07:04.636" v="34"/>
          <ac:spMkLst>
            <pc:docMk/>
            <pc:sldMk cId="2041765442" sldId="1090"/>
            <ac:spMk id="2779" creationId="{590F5938-19E9-C931-BEFD-57A226F430F0}"/>
          </ac:spMkLst>
        </pc:spChg>
        <pc:spChg chg="mod">
          <ac:chgData name="Slupczynska, Aleksandra" userId="0db37a21-3233-4ab5-b12a-59639874ac4b" providerId="ADAL" clId="{A0879026-1AF7-4402-B67B-57A36E0995F7}" dt="2024-03-05T10:07:04.636" v="34"/>
          <ac:spMkLst>
            <pc:docMk/>
            <pc:sldMk cId="2041765442" sldId="1090"/>
            <ac:spMk id="2780" creationId="{F49C3510-0DE1-23B0-07DE-553493E5EBB1}"/>
          </ac:spMkLst>
        </pc:spChg>
        <pc:spChg chg="mod">
          <ac:chgData name="Slupczynska, Aleksandra" userId="0db37a21-3233-4ab5-b12a-59639874ac4b" providerId="ADAL" clId="{A0879026-1AF7-4402-B67B-57A36E0995F7}" dt="2024-03-05T10:07:04.636" v="34"/>
          <ac:spMkLst>
            <pc:docMk/>
            <pc:sldMk cId="2041765442" sldId="1090"/>
            <ac:spMk id="2781" creationId="{24DC278F-FCEA-6DF8-E475-C6CD1658CACC}"/>
          </ac:spMkLst>
        </pc:spChg>
        <pc:spChg chg="mod">
          <ac:chgData name="Slupczynska, Aleksandra" userId="0db37a21-3233-4ab5-b12a-59639874ac4b" providerId="ADAL" clId="{A0879026-1AF7-4402-B67B-57A36E0995F7}" dt="2024-03-05T10:07:04.636" v="34"/>
          <ac:spMkLst>
            <pc:docMk/>
            <pc:sldMk cId="2041765442" sldId="1090"/>
            <ac:spMk id="2782" creationId="{E064D15E-B4F7-5915-04B4-D8AE489FB383}"/>
          </ac:spMkLst>
        </pc:spChg>
        <pc:spChg chg="mod">
          <ac:chgData name="Slupczynska, Aleksandra" userId="0db37a21-3233-4ab5-b12a-59639874ac4b" providerId="ADAL" clId="{A0879026-1AF7-4402-B67B-57A36E0995F7}" dt="2024-03-05T10:07:04.636" v="34"/>
          <ac:spMkLst>
            <pc:docMk/>
            <pc:sldMk cId="2041765442" sldId="1090"/>
            <ac:spMk id="2783" creationId="{13A0005A-80E3-662B-0EB2-526CE164CF56}"/>
          </ac:spMkLst>
        </pc:spChg>
        <pc:spChg chg="mod">
          <ac:chgData name="Slupczynska, Aleksandra" userId="0db37a21-3233-4ab5-b12a-59639874ac4b" providerId="ADAL" clId="{A0879026-1AF7-4402-B67B-57A36E0995F7}" dt="2024-03-05T10:07:04.636" v="34"/>
          <ac:spMkLst>
            <pc:docMk/>
            <pc:sldMk cId="2041765442" sldId="1090"/>
            <ac:spMk id="2784" creationId="{E4DC3ADD-1C50-9FB9-4D2F-A682E8AB7ECA}"/>
          </ac:spMkLst>
        </pc:spChg>
        <pc:spChg chg="mod">
          <ac:chgData name="Slupczynska, Aleksandra" userId="0db37a21-3233-4ab5-b12a-59639874ac4b" providerId="ADAL" clId="{A0879026-1AF7-4402-B67B-57A36E0995F7}" dt="2024-03-05T10:07:04.636" v="34"/>
          <ac:spMkLst>
            <pc:docMk/>
            <pc:sldMk cId="2041765442" sldId="1090"/>
            <ac:spMk id="2785" creationId="{E271EDD8-A846-E46A-1DD8-C180CE2C039F}"/>
          </ac:spMkLst>
        </pc:spChg>
        <pc:spChg chg="mod">
          <ac:chgData name="Slupczynska, Aleksandra" userId="0db37a21-3233-4ab5-b12a-59639874ac4b" providerId="ADAL" clId="{A0879026-1AF7-4402-B67B-57A36E0995F7}" dt="2024-03-05T10:07:04.636" v="34"/>
          <ac:spMkLst>
            <pc:docMk/>
            <pc:sldMk cId="2041765442" sldId="1090"/>
            <ac:spMk id="2786" creationId="{AE808DF0-2A07-63EF-BF16-E59D32590780}"/>
          </ac:spMkLst>
        </pc:spChg>
        <pc:spChg chg="mod">
          <ac:chgData name="Slupczynska, Aleksandra" userId="0db37a21-3233-4ab5-b12a-59639874ac4b" providerId="ADAL" clId="{A0879026-1AF7-4402-B67B-57A36E0995F7}" dt="2024-03-05T10:07:04.636" v="34"/>
          <ac:spMkLst>
            <pc:docMk/>
            <pc:sldMk cId="2041765442" sldId="1090"/>
            <ac:spMk id="2787" creationId="{5C99D874-975A-A792-7478-7FC1AC867F6C}"/>
          </ac:spMkLst>
        </pc:spChg>
        <pc:spChg chg="mod">
          <ac:chgData name="Slupczynska, Aleksandra" userId="0db37a21-3233-4ab5-b12a-59639874ac4b" providerId="ADAL" clId="{A0879026-1AF7-4402-B67B-57A36E0995F7}" dt="2024-03-05T10:07:04.636" v="34"/>
          <ac:spMkLst>
            <pc:docMk/>
            <pc:sldMk cId="2041765442" sldId="1090"/>
            <ac:spMk id="2788" creationId="{B1E2768A-22EB-DAEB-F21A-254BF34B116E}"/>
          </ac:spMkLst>
        </pc:spChg>
        <pc:spChg chg="mod">
          <ac:chgData name="Slupczynska, Aleksandra" userId="0db37a21-3233-4ab5-b12a-59639874ac4b" providerId="ADAL" clId="{A0879026-1AF7-4402-B67B-57A36E0995F7}" dt="2024-03-05T10:07:04.636" v="34"/>
          <ac:spMkLst>
            <pc:docMk/>
            <pc:sldMk cId="2041765442" sldId="1090"/>
            <ac:spMk id="2789" creationId="{6C4F38F2-FDC8-B1CD-7CA5-E98B5C073236}"/>
          </ac:spMkLst>
        </pc:spChg>
        <pc:spChg chg="mod">
          <ac:chgData name="Slupczynska, Aleksandra" userId="0db37a21-3233-4ab5-b12a-59639874ac4b" providerId="ADAL" clId="{A0879026-1AF7-4402-B67B-57A36E0995F7}" dt="2024-03-05T10:07:04.636" v="34"/>
          <ac:spMkLst>
            <pc:docMk/>
            <pc:sldMk cId="2041765442" sldId="1090"/>
            <ac:spMk id="2790" creationId="{BD808E3A-EC6C-5351-9BC3-B28FAB2580E3}"/>
          </ac:spMkLst>
        </pc:spChg>
        <pc:spChg chg="mod">
          <ac:chgData name="Slupczynska, Aleksandra" userId="0db37a21-3233-4ab5-b12a-59639874ac4b" providerId="ADAL" clId="{A0879026-1AF7-4402-B67B-57A36E0995F7}" dt="2024-03-05T10:07:04.636" v="34"/>
          <ac:spMkLst>
            <pc:docMk/>
            <pc:sldMk cId="2041765442" sldId="1090"/>
            <ac:spMk id="2791" creationId="{566369ED-8927-D0F6-4E46-CEFA77773F13}"/>
          </ac:spMkLst>
        </pc:spChg>
        <pc:spChg chg="mod">
          <ac:chgData name="Slupczynska, Aleksandra" userId="0db37a21-3233-4ab5-b12a-59639874ac4b" providerId="ADAL" clId="{A0879026-1AF7-4402-B67B-57A36E0995F7}" dt="2024-03-05T10:07:04.636" v="34"/>
          <ac:spMkLst>
            <pc:docMk/>
            <pc:sldMk cId="2041765442" sldId="1090"/>
            <ac:spMk id="2792" creationId="{9FC0ADED-703B-023B-6BCD-F61D1E46451A}"/>
          </ac:spMkLst>
        </pc:spChg>
        <pc:spChg chg="mod">
          <ac:chgData name="Slupczynska, Aleksandra" userId="0db37a21-3233-4ab5-b12a-59639874ac4b" providerId="ADAL" clId="{A0879026-1AF7-4402-B67B-57A36E0995F7}" dt="2024-03-05T10:07:04.636" v="34"/>
          <ac:spMkLst>
            <pc:docMk/>
            <pc:sldMk cId="2041765442" sldId="1090"/>
            <ac:spMk id="2793" creationId="{C6B85492-0B7F-9C4E-8E56-9CFA7C19CC91}"/>
          </ac:spMkLst>
        </pc:spChg>
        <pc:spChg chg="mod">
          <ac:chgData name="Slupczynska, Aleksandra" userId="0db37a21-3233-4ab5-b12a-59639874ac4b" providerId="ADAL" clId="{A0879026-1AF7-4402-B67B-57A36E0995F7}" dt="2024-03-05T10:07:04.636" v="34"/>
          <ac:spMkLst>
            <pc:docMk/>
            <pc:sldMk cId="2041765442" sldId="1090"/>
            <ac:spMk id="2794" creationId="{6E4D9B68-8818-4906-2A5F-3EC4D87DC187}"/>
          </ac:spMkLst>
        </pc:spChg>
        <pc:spChg chg="mod">
          <ac:chgData name="Slupczynska, Aleksandra" userId="0db37a21-3233-4ab5-b12a-59639874ac4b" providerId="ADAL" clId="{A0879026-1AF7-4402-B67B-57A36E0995F7}" dt="2024-03-05T10:07:04.636" v="34"/>
          <ac:spMkLst>
            <pc:docMk/>
            <pc:sldMk cId="2041765442" sldId="1090"/>
            <ac:spMk id="2795" creationId="{5846AD6C-C1DA-10CA-1AAC-FC300C67C4EB}"/>
          </ac:spMkLst>
        </pc:spChg>
        <pc:spChg chg="mod">
          <ac:chgData name="Slupczynska, Aleksandra" userId="0db37a21-3233-4ab5-b12a-59639874ac4b" providerId="ADAL" clId="{A0879026-1AF7-4402-B67B-57A36E0995F7}" dt="2024-03-05T10:07:04.636" v="34"/>
          <ac:spMkLst>
            <pc:docMk/>
            <pc:sldMk cId="2041765442" sldId="1090"/>
            <ac:spMk id="2796" creationId="{D4F6506B-C839-066E-EB0C-D8E1D580D4C8}"/>
          </ac:spMkLst>
        </pc:spChg>
        <pc:spChg chg="mod">
          <ac:chgData name="Slupczynska, Aleksandra" userId="0db37a21-3233-4ab5-b12a-59639874ac4b" providerId="ADAL" clId="{A0879026-1AF7-4402-B67B-57A36E0995F7}" dt="2024-03-05T10:07:04.636" v="34"/>
          <ac:spMkLst>
            <pc:docMk/>
            <pc:sldMk cId="2041765442" sldId="1090"/>
            <ac:spMk id="2797" creationId="{2E8C2A05-48E1-F2B6-8515-2C8295243738}"/>
          </ac:spMkLst>
        </pc:spChg>
        <pc:spChg chg="mod">
          <ac:chgData name="Slupczynska, Aleksandra" userId="0db37a21-3233-4ab5-b12a-59639874ac4b" providerId="ADAL" clId="{A0879026-1AF7-4402-B67B-57A36E0995F7}" dt="2024-03-05T10:07:04.636" v="34"/>
          <ac:spMkLst>
            <pc:docMk/>
            <pc:sldMk cId="2041765442" sldId="1090"/>
            <ac:spMk id="2798" creationId="{5FEF0FDF-0998-ABBA-2966-BC45EF2A4CE8}"/>
          </ac:spMkLst>
        </pc:spChg>
        <pc:spChg chg="mod">
          <ac:chgData name="Slupczynska, Aleksandra" userId="0db37a21-3233-4ab5-b12a-59639874ac4b" providerId="ADAL" clId="{A0879026-1AF7-4402-B67B-57A36E0995F7}" dt="2024-03-05T10:07:04.636" v="34"/>
          <ac:spMkLst>
            <pc:docMk/>
            <pc:sldMk cId="2041765442" sldId="1090"/>
            <ac:spMk id="2799" creationId="{EB9F1AF2-C231-A081-E0DD-79AE27EFF5AE}"/>
          </ac:spMkLst>
        </pc:spChg>
        <pc:spChg chg="mod">
          <ac:chgData name="Slupczynska, Aleksandra" userId="0db37a21-3233-4ab5-b12a-59639874ac4b" providerId="ADAL" clId="{A0879026-1AF7-4402-B67B-57A36E0995F7}" dt="2024-03-05T10:07:04.636" v="34"/>
          <ac:spMkLst>
            <pc:docMk/>
            <pc:sldMk cId="2041765442" sldId="1090"/>
            <ac:spMk id="2800" creationId="{A3C48DB1-EAFF-2B9C-B322-ACB74C92290D}"/>
          </ac:spMkLst>
        </pc:spChg>
        <pc:spChg chg="mod">
          <ac:chgData name="Slupczynska, Aleksandra" userId="0db37a21-3233-4ab5-b12a-59639874ac4b" providerId="ADAL" clId="{A0879026-1AF7-4402-B67B-57A36E0995F7}" dt="2024-03-05T10:07:04.636" v="34"/>
          <ac:spMkLst>
            <pc:docMk/>
            <pc:sldMk cId="2041765442" sldId="1090"/>
            <ac:spMk id="2801" creationId="{95239421-7834-B5EB-690E-B80C9FB1B1BB}"/>
          </ac:spMkLst>
        </pc:spChg>
        <pc:spChg chg="mod">
          <ac:chgData name="Slupczynska, Aleksandra" userId="0db37a21-3233-4ab5-b12a-59639874ac4b" providerId="ADAL" clId="{A0879026-1AF7-4402-B67B-57A36E0995F7}" dt="2024-03-05T10:07:04.636" v="34"/>
          <ac:spMkLst>
            <pc:docMk/>
            <pc:sldMk cId="2041765442" sldId="1090"/>
            <ac:spMk id="2802" creationId="{C50F2C17-680F-8A0D-C29F-A2E893EE8391}"/>
          </ac:spMkLst>
        </pc:spChg>
        <pc:spChg chg="mod">
          <ac:chgData name="Slupczynska, Aleksandra" userId="0db37a21-3233-4ab5-b12a-59639874ac4b" providerId="ADAL" clId="{A0879026-1AF7-4402-B67B-57A36E0995F7}" dt="2024-03-05T10:07:04.636" v="34"/>
          <ac:spMkLst>
            <pc:docMk/>
            <pc:sldMk cId="2041765442" sldId="1090"/>
            <ac:spMk id="2803" creationId="{B5283161-30D1-D7CF-8595-3C56191F7F19}"/>
          </ac:spMkLst>
        </pc:spChg>
        <pc:spChg chg="mod">
          <ac:chgData name="Slupczynska, Aleksandra" userId="0db37a21-3233-4ab5-b12a-59639874ac4b" providerId="ADAL" clId="{A0879026-1AF7-4402-B67B-57A36E0995F7}" dt="2024-03-05T10:07:04.636" v="34"/>
          <ac:spMkLst>
            <pc:docMk/>
            <pc:sldMk cId="2041765442" sldId="1090"/>
            <ac:spMk id="2804" creationId="{19D8B054-0126-DF57-EDB1-FCADD57CDB45}"/>
          </ac:spMkLst>
        </pc:spChg>
        <pc:spChg chg="mod">
          <ac:chgData name="Slupczynska, Aleksandra" userId="0db37a21-3233-4ab5-b12a-59639874ac4b" providerId="ADAL" clId="{A0879026-1AF7-4402-B67B-57A36E0995F7}" dt="2024-03-05T10:07:04.636" v="34"/>
          <ac:spMkLst>
            <pc:docMk/>
            <pc:sldMk cId="2041765442" sldId="1090"/>
            <ac:spMk id="2805" creationId="{94764012-1A69-9FE4-940F-0A61B2E75D3A}"/>
          </ac:spMkLst>
        </pc:spChg>
        <pc:spChg chg="mod">
          <ac:chgData name="Slupczynska, Aleksandra" userId="0db37a21-3233-4ab5-b12a-59639874ac4b" providerId="ADAL" clId="{A0879026-1AF7-4402-B67B-57A36E0995F7}" dt="2024-03-05T10:07:04.636" v="34"/>
          <ac:spMkLst>
            <pc:docMk/>
            <pc:sldMk cId="2041765442" sldId="1090"/>
            <ac:spMk id="2806" creationId="{AA745257-B230-573B-1D6C-98BA75608935}"/>
          </ac:spMkLst>
        </pc:spChg>
        <pc:spChg chg="mod">
          <ac:chgData name="Slupczynska, Aleksandra" userId="0db37a21-3233-4ab5-b12a-59639874ac4b" providerId="ADAL" clId="{A0879026-1AF7-4402-B67B-57A36E0995F7}" dt="2024-03-05T10:07:04.636" v="34"/>
          <ac:spMkLst>
            <pc:docMk/>
            <pc:sldMk cId="2041765442" sldId="1090"/>
            <ac:spMk id="2807" creationId="{F2E8C521-C015-B7AC-2F18-2D67344D6796}"/>
          </ac:spMkLst>
        </pc:spChg>
        <pc:spChg chg="mod">
          <ac:chgData name="Slupczynska, Aleksandra" userId="0db37a21-3233-4ab5-b12a-59639874ac4b" providerId="ADAL" clId="{A0879026-1AF7-4402-B67B-57A36E0995F7}" dt="2024-03-05T10:07:04.636" v="34"/>
          <ac:spMkLst>
            <pc:docMk/>
            <pc:sldMk cId="2041765442" sldId="1090"/>
            <ac:spMk id="2808" creationId="{BB0E2372-9DF2-38C7-01C1-EE5105CF9DB4}"/>
          </ac:spMkLst>
        </pc:spChg>
        <pc:spChg chg="mod">
          <ac:chgData name="Slupczynska, Aleksandra" userId="0db37a21-3233-4ab5-b12a-59639874ac4b" providerId="ADAL" clId="{A0879026-1AF7-4402-B67B-57A36E0995F7}" dt="2024-03-05T10:07:04.636" v="34"/>
          <ac:spMkLst>
            <pc:docMk/>
            <pc:sldMk cId="2041765442" sldId="1090"/>
            <ac:spMk id="2809" creationId="{DAF6889E-D5AF-FD92-F27A-B4094F464A24}"/>
          </ac:spMkLst>
        </pc:spChg>
        <pc:spChg chg="mod">
          <ac:chgData name="Slupczynska, Aleksandra" userId="0db37a21-3233-4ab5-b12a-59639874ac4b" providerId="ADAL" clId="{A0879026-1AF7-4402-B67B-57A36E0995F7}" dt="2024-03-05T10:07:04.636" v="34"/>
          <ac:spMkLst>
            <pc:docMk/>
            <pc:sldMk cId="2041765442" sldId="1090"/>
            <ac:spMk id="2810" creationId="{5DE40F36-B5FB-4807-0846-6805C1432B0C}"/>
          </ac:spMkLst>
        </pc:spChg>
        <pc:spChg chg="mod">
          <ac:chgData name="Slupczynska, Aleksandra" userId="0db37a21-3233-4ab5-b12a-59639874ac4b" providerId="ADAL" clId="{A0879026-1AF7-4402-B67B-57A36E0995F7}" dt="2024-03-05T10:07:04.636" v="34"/>
          <ac:spMkLst>
            <pc:docMk/>
            <pc:sldMk cId="2041765442" sldId="1090"/>
            <ac:spMk id="2811" creationId="{1D259400-E613-2EB1-817D-1E1E56A958EE}"/>
          </ac:spMkLst>
        </pc:spChg>
        <pc:spChg chg="mod">
          <ac:chgData name="Slupczynska, Aleksandra" userId="0db37a21-3233-4ab5-b12a-59639874ac4b" providerId="ADAL" clId="{A0879026-1AF7-4402-B67B-57A36E0995F7}" dt="2024-03-05T10:07:04.636" v="34"/>
          <ac:spMkLst>
            <pc:docMk/>
            <pc:sldMk cId="2041765442" sldId="1090"/>
            <ac:spMk id="2812" creationId="{73338C2C-AE43-4137-B530-854A0C6FF391}"/>
          </ac:spMkLst>
        </pc:spChg>
        <pc:spChg chg="mod">
          <ac:chgData name="Slupczynska, Aleksandra" userId="0db37a21-3233-4ab5-b12a-59639874ac4b" providerId="ADAL" clId="{A0879026-1AF7-4402-B67B-57A36E0995F7}" dt="2024-03-05T10:07:04.636" v="34"/>
          <ac:spMkLst>
            <pc:docMk/>
            <pc:sldMk cId="2041765442" sldId="1090"/>
            <ac:spMk id="2813" creationId="{849C9051-4F4E-6CB0-A1DF-F17C732A649D}"/>
          </ac:spMkLst>
        </pc:spChg>
        <pc:spChg chg="mod">
          <ac:chgData name="Slupczynska, Aleksandra" userId="0db37a21-3233-4ab5-b12a-59639874ac4b" providerId="ADAL" clId="{A0879026-1AF7-4402-B67B-57A36E0995F7}" dt="2024-03-05T10:07:04.636" v="34"/>
          <ac:spMkLst>
            <pc:docMk/>
            <pc:sldMk cId="2041765442" sldId="1090"/>
            <ac:spMk id="2814" creationId="{16B459D8-7550-D538-E2A8-64B837BEBDBA}"/>
          </ac:spMkLst>
        </pc:spChg>
        <pc:spChg chg="mod">
          <ac:chgData name="Slupczynska, Aleksandra" userId="0db37a21-3233-4ab5-b12a-59639874ac4b" providerId="ADAL" clId="{A0879026-1AF7-4402-B67B-57A36E0995F7}" dt="2024-03-05T10:07:04.636" v="34"/>
          <ac:spMkLst>
            <pc:docMk/>
            <pc:sldMk cId="2041765442" sldId="1090"/>
            <ac:spMk id="2815" creationId="{E9E712D1-29A5-C5DB-CF0D-194C164F9D3E}"/>
          </ac:spMkLst>
        </pc:spChg>
        <pc:spChg chg="mod">
          <ac:chgData name="Slupczynska, Aleksandra" userId="0db37a21-3233-4ab5-b12a-59639874ac4b" providerId="ADAL" clId="{A0879026-1AF7-4402-B67B-57A36E0995F7}" dt="2024-03-05T10:07:04.636" v="34"/>
          <ac:spMkLst>
            <pc:docMk/>
            <pc:sldMk cId="2041765442" sldId="1090"/>
            <ac:spMk id="2816" creationId="{9B6DC5C3-BFF6-EBC7-1117-B231308DACD9}"/>
          </ac:spMkLst>
        </pc:spChg>
        <pc:spChg chg="mod">
          <ac:chgData name="Slupczynska, Aleksandra" userId="0db37a21-3233-4ab5-b12a-59639874ac4b" providerId="ADAL" clId="{A0879026-1AF7-4402-B67B-57A36E0995F7}" dt="2024-03-05T10:07:04.636" v="34"/>
          <ac:spMkLst>
            <pc:docMk/>
            <pc:sldMk cId="2041765442" sldId="1090"/>
            <ac:spMk id="2817" creationId="{31CD10CD-FA3A-0168-F4CE-FB053ADEE805}"/>
          </ac:spMkLst>
        </pc:spChg>
        <pc:spChg chg="mod">
          <ac:chgData name="Slupczynska, Aleksandra" userId="0db37a21-3233-4ab5-b12a-59639874ac4b" providerId="ADAL" clId="{A0879026-1AF7-4402-B67B-57A36E0995F7}" dt="2024-03-05T10:07:04.636" v="34"/>
          <ac:spMkLst>
            <pc:docMk/>
            <pc:sldMk cId="2041765442" sldId="1090"/>
            <ac:spMk id="2818" creationId="{E24B3608-A679-7D61-772E-3974612C7C92}"/>
          </ac:spMkLst>
        </pc:spChg>
        <pc:spChg chg="mod">
          <ac:chgData name="Slupczynska, Aleksandra" userId="0db37a21-3233-4ab5-b12a-59639874ac4b" providerId="ADAL" clId="{A0879026-1AF7-4402-B67B-57A36E0995F7}" dt="2024-03-05T10:07:04.636" v="34"/>
          <ac:spMkLst>
            <pc:docMk/>
            <pc:sldMk cId="2041765442" sldId="1090"/>
            <ac:spMk id="2819" creationId="{B35CC2AC-AFB8-7CD1-F307-79D4D5710DD6}"/>
          </ac:spMkLst>
        </pc:spChg>
        <pc:spChg chg="mod">
          <ac:chgData name="Slupczynska, Aleksandra" userId="0db37a21-3233-4ab5-b12a-59639874ac4b" providerId="ADAL" clId="{A0879026-1AF7-4402-B67B-57A36E0995F7}" dt="2024-03-05T10:07:04.636" v="34"/>
          <ac:spMkLst>
            <pc:docMk/>
            <pc:sldMk cId="2041765442" sldId="1090"/>
            <ac:spMk id="2820" creationId="{97F9C06C-CC2E-DAFA-C6C1-F199BC142FF0}"/>
          </ac:spMkLst>
        </pc:spChg>
        <pc:spChg chg="mod">
          <ac:chgData name="Slupczynska, Aleksandra" userId="0db37a21-3233-4ab5-b12a-59639874ac4b" providerId="ADAL" clId="{A0879026-1AF7-4402-B67B-57A36E0995F7}" dt="2024-03-05T10:07:04.636" v="34"/>
          <ac:spMkLst>
            <pc:docMk/>
            <pc:sldMk cId="2041765442" sldId="1090"/>
            <ac:spMk id="2821" creationId="{F159E0AE-C8D4-E7EE-A271-F3122E138B1F}"/>
          </ac:spMkLst>
        </pc:spChg>
        <pc:spChg chg="mod">
          <ac:chgData name="Slupczynska, Aleksandra" userId="0db37a21-3233-4ab5-b12a-59639874ac4b" providerId="ADAL" clId="{A0879026-1AF7-4402-B67B-57A36E0995F7}" dt="2024-03-05T10:07:04.636" v="34"/>
          <ac:spMkLst>
            <pc:docMk/>
            <pc:sldMk cId="2041765442" sldId="1090"/>
            <ac:spMk id="2822" creationId="{7E9E4C74-2CE8-B4E3-4F46-2F84D88EE711}"/>
          </ac:spMkLst>
        </pc:spChg>
        <pc:spChg chg="mod">
          <ac:chgData name="Slupczynska, Aleksandra" userId="0db37a21-3233-4ab5-b12a-59639874ac4b" providerId="ADAL" clId="{A0879026-1AF7-4402-B67B-57A36E0995F7}" dt="2024-03-05T10:07:04.636" v="34"/>
          <ac:spMkLst>
            <pc:docMk/>
            <pc:sldMk cId="2041765442" sldId="1090"/>
            <ac:spMk id="2823" creationId="{92FD9560-EE0D-C9DB-59B7-6ACFB4474A92}"/>
          </ac:spMkLst>
        </pc:spChg>
        <pc:spChg chg="mod">
          <ac:chgData name="Slupczynska, Aleksandra" userId="0db37a21-3233-4ab5-b12a-59639874ac4b" providerId="ADAL" clId="{A0879026-1AF7-4402-B67B-57A36E0995F7}" dt="2024-03-05T10:07:04.636" v="34"/>
          <ac:spMkLst>
            <pc:docMk/>
            <pc:sldMk cId="2041765442" sldId="1090"/>
            <ac:spMk id="2824" creationId="{D1279F7E-6276-2C70-3571-A2D3A6900F13}"/>
          </ac:spMkLst>
        </pc:spChg>
        <pc:spChg chg="mod">
          <ac:chgData name="Slupczynska, Aleksandra" userId="0db37a21-3233-4ab5-b12a-59639874ac4b" providerId="ADAL" clId="{A0879026-1AF7-4402-B67B-57A36E0995F7}" dt="2024-03-05T10:07:04.636" v="34"/>
          <ac:spMkLst>
            <pc:docMk/>
            <pc:sldMk cId="2041765442" sldId="1090"/>
            <ac:spMk id="2825" creationId="{EC003AF7-A50B-CFF4-328D-56D5A5EECADA}"/>
          </ac:spMkLst>
        </pc:spChg>
        <pc:spChg chg="mod">
          <ac:chgData name="Slupczynska, Aleksandra" userId="0db37a21-3233-4ab5-b12a-59639874ac4b" providerId="ADAL" clId="{A0879026-1AF7-4402-B67B-57A36E0995F7}" dt="2024-03-05T10:07:04.636" v="34"/>
          <ac:spMkLst>
            <pc:docMk/>
            <pc:sldMk cId="2041765442" sldId="1090"/>
            <ac:spMk id="2826" creationId="{F23785AA-FEA6-1879-35EC-1D7819F73190}"/>
          </ac:spMkLst>
        </pc:spChg>
        <pc:spChg chg="mod">
          <ac:chgData name="Slupczynska, Aleksandra" userId="0db37a21-3233-4ab5-b12a-59639874ac4b" providerId="ADAL" clId="{A0879026-1AF7-4402-B67B-57A36E0995F7}" dt="2024-03-05T10:07:04.636" v="34"/>
          <ac:spMkLst>
            <pc:docMk/>
            <pc:sldMk cId="2041765442" sldId="1090"/>
            <ac:spMk id="2827" creationId="{1E30F510-DE0F-1571-F879-155B7BF6FCFA}"/>
          </ac:spMkLst>
        </pc:spChg>
        <pc:spChg chg="mod">
          <ac:chgData name="Slupczynska, Aleksandra" userId="0db37a21-3233-4ab5-b12a-59639874ac4b" providerId="ADAL" clId="{A0879026-1AF7-4402-B67B-57A36E0995F7}" dt="2024-03-05T10:07:04.636" v="34"/>
          <ac:spMkLst>
            <pc:docMk/>
            <pc:sldMk cId="2041765442" sldId="1090"/>
            <ac:spMk id="2828" creationId="{1A42EB52-CA47-C159-1680-70A2E24F29FB}"/>
          </ac:spMkLst>
        </pc:spChg>
        <pc:spChg chg="mod">
          <ac:chgData name="Slupczynska, Aleksandra" userId="0db37a21-3233-4ab5-b12a-59639874ac4b" providerId="ADAL" clId="{A0879026-1AF7-4402-B67B-57A36E0995F7}" dt="2024-03-05T10:07:04.636" v="34"/>
          <ac:spMkLst>
            <pc:docMk/>
            <pc:sldMk cId="2041765442" sldId="1090"/>
            <ac:spMk id="2829" creationId="{9B7D5E14-0ADD-4D8C-8164-148C7864056B}"/>
          </ac:spMkLst>
        </pc:spChg>
        <pc:spChg chg="mod">
          <ac:chgData name="Slupczynska, Aleksandra" userId="0db37a21-3233-4ab5-b12a-59639874ac4b" providerId="ADAL" clId="{A0879026-1AF7-4402-B67B-57A36E0995F7}" dt="2024-03-05T10:07:04.636" v="34"/>
          <ac:spMkLst>
            <pc:docMk/>
            <pc:sldMk cId="2041765442" sldId="1090"/>
            <ac:spMk id="2830" creationId="{D0CB6DE5-F24B-F789-33B2-EBE418595440}"/>
          </ac:spMkLst>
        </pc:spChg>
        <pc:spChg chg="mod">
          <ac:chgData name="Slupczynska, Aleksandra" userId="0db37a21-3233-4ab5-b12a-59639874ac4b" providerId="ADAL" clId="{A0879026-1AF7-4402-B67B-57A36E0995F7}" dt="2024-03-05T10:07:04.636" v="34"/>
          <ac:spMkLst>
            <pc:docMk/>
            <pc:sldMk cId="2041765442" sldId="1090"/>
            <ac:spMk id="2831" creationId="{0A13D174-8FD8-DCDB-A377-374CC08AF96D}"/>
          </ac:spMkLst>
        </pc:spChg>
        <pc:spChg chg="mod">
          <ac:chgData name="Slupczynska, Aleksandra" userId="0db37a21-3233-4ab5-b12a-59639874ac4b" providerId="ADAL" clId="{A0879026-1AF7-4402-B67B-57A36E0995F7}" dt="2024-03-05T10:07:04.636" v="34"/>
          <ac:spMkLst>
            <pc:docMk/>
            <pc:sldMk cId="2041765442" sldId="1090"/>
            <ac:spMk id="2832" creationId="{6691FA94-BC54-E380-A01E-2C8C30604BE1}"/>
          </ac:spMkLst>
        </pc:spChg>
        <pc:spChg chg="mod">
          <ac:chgData name="Slupczynska, Aleksandra" userId="0db37a21-3233-4ab5-b12a-59639874ac4b" providerId="ADAL" clId="{A0879026-1AF7-4402-B67B-57A36E0995F7}" dt="2024-03-05T10:07:04.636" v="34"/>
          <ac:spMkLst>
            <pc:docMk/>
            <pc:sldMk cId="2041765442" sldId="1090"/>
            <ac:spMk id="2833" creationId="{130FC30E-D6F4-6289-756B-C8FF3B72C3B0}"/>
          </ac:spMkLst>
        </pc:spChg>
        <pc:spChg chg="mod">
          <ac:chgData name="Slupczynska, Aleksandra" userId="0db37a21-3233-4ab5-b12a-59639874ac4b" providerId="ADAL" clId="{A0879026-1AF7-4402-B67B-57A36E0995F7}" dt="2024-03-05T10:07:04.636" v="34"/>
          <ac:spMkLst>
            <pc:docMk/>
            <pc:sldMk cId="2041765442" sldId="1090"/>
            <ac:spMk id="2834" creationId="{D1200AA5-8302-6611-178B-DBAADACB45C4}"/>
          </ac:spMkLst>
        </pc:spChg>
        <pc:spChg chg="mod">
          <ac:chgData name="Slupczynska, Aleksandra" userId="0db37a21-3233-4ab5-b12a-59639874ac4b" providerId="ADAL" clId="{A0879026-1AF7-4402-B67B-57A36E0995F7}" dt="2024-03-05T10:07:04.636" v="34"/>
          <ac:spMkLst>
            <pc:docMk/>
            <pc:sldMk cId="2041765442" sldId="1090"/>
            <ac:spMk id="2835" creationId="{32569B6D-81F8-D421-5031-644F1D057D58}"/>
          </ac:spMkLst>
        </pc:spChg>
        <pc:spChg chg="mod">
          <ac:chgData name="Slupczynska, Aleksandra" userId="0db37a21-3233-4ab5-b12a-59639874ac4b" providerId="ADAL" clId="{A0879026-1AF7-4402-B67B-57A36E0995F7}" dt="2024-03-05T10:07:04.636" v="34"/>
          <ac:spMkLst>
            <pc:docMk/>
            <pc:sldMk cId="2041765442" sldId="1090"/>
            <ac:spMk id="2836" creationId="{58DD202B-7F6D-AEF0-68D4-3C4902034545}"/>
          </ac:spMkLst>
        </pc:spChg>
        <pc:spChg chg="mod">
          <ac:chgData name="Slupczynska, Aleksandra" userId="0db37a21-3233-4ab5-b12a-59639874ac4b" providerId="ADAL" clId="{A0879026-1AF7-4402-B67B-57A36E0995F7}" dt="2024-03-05T10:07:04.636" v="34"/>
          <ac:spMkLst>
            <pc:docMk/>
            <pc:sldMk cId="2041765442" sldId="1090"/>
            <ac:spMk id="2837" creationId="{0954DD49-47B5-F373-746D-71D7E4621DB5}"/>
          </ac:spMkLst>
        </pc:spChg>
        <pc:spChg chg="mod">
          <ac:chgData name="Slupczynska, Aleksandra" userId="0db37a21-3233-4ab5-b12a-59639874ac4b" providerId="ADAL" clId="{A0879026-1AF7-4402-B67B-57A36E0995F7}" dt="2024-03-05T10:07:04.636" v="34"/>
          <ac:spMkLst>
            <pc:docMk/>
            <pc:sldMk cId="2041765442" sldId="1090"/>
            <ac:spMk id="2838" creationId="{B796E307-7BC1-ECB2-4347-0AF2B784DB5C}"/>
          </ac:spMkLst>
        </pc:spChg>
        <pc:spChg chg="mod">
          <ac:chgData name="Slupczynska, Aleksandra" userId="0db37a21-3233-4ab5-b12a-59639874ac4b" providerId="ADAL" clId="{A0879026-1AF7-4402-B67B-57A36E0995F7}" dt="2024-03-05T10:07:04.636" v="34"/>
          <ac:spMkLst>
            <pc:docMk/>
            <pc:sldMk cId="2041765442" sldId="1090"/>
            <ac:spMk id="2839" creationId="{411274AC-9825-8D6C-2D59-BB07EF06DB16}"/>
          </ac:spMkLst>
        </pc:spChg>
        <pc:spChg chg="mod">
          <ac:chgData name="Slupczynska, Aleksandra" userId="0db37a21-3233-4ab5-b12a-59639874ac4b" providerId="ADAL" clId="{A0879026-1AF7-4402-B67B-57A36E0995F7}" dt="2024-03-05T10:07:04.636" v="34"/>
          <ac:spMkLst>
            <pc:docMk/>
            <pc:sldMk cId="2041765442" sldId="1090"/>
            <ac:spMk id="2840" creationId="{6B7E4DC7-BC86-89F3-ABD2-5F9C99BD3CC2}"/>
          </ac:spMkLst>
        </pc:spChg>
        <pc:spChg chg="mod">
          <ac:chgData name="Slupczynska, Aleksandra" userId="0db37a21-3233-4ab5-b12a-59639874ac4b" providerId="ADAL" clId="{A0879026-1AF7-4402-B67B-57A36E0995F7}" dt="2024-03-05T10:07:04.636" v="34"/>
          <ac:spMkLst>
            <pc:docMk/>
            <pc:sldMk cId="2041765442" sldId="1090"/>
            <ac:spMk id="2841" creationId="{C5D6132E-2DA7-E4C2-8865-0443CC922FBE}"/>
          </ac:spMkLst>
        </pc:spChg>
        <pc:spChg chg="mod">
          <ac:chgData name="Slupczynska, Aleksandra" userId="0db37a21-3233-4ab5-b12a-59639874ac4b" providerId="ADAL" clId="{A0879026-1AF7-4402-B67B-57A36E0995F7}" dt="2024-03-05T10:07:04.636" v="34"/>
          <ac:spMkLst>
            <pc:docMk/>
            <pc:sldMk cId="2041765442" sldId="1090"/>
            <ac:spMk id="2842" creationId="{ADA6EDE4-6FD3-FA0A-C66D-DF24523F0A55}"/>
          </ac:spMkLst>
        </pc:spChg>
        <pc:spChg chg="mod">
          <ac:chgData name="Slupczynska, Aleksandra" userId="0db37a21-3233-4ab5-b12a-59639874ac4b" providerId="ADAL" clId="{A0879026-1AF7-4402-B67B-57A36E0995F7}" dt="2024-03-05T10:07:04.636" v="34"/>
          <ac:spMkLst>
            <pc:docMk/>
            <pc:sldMk cId="2041765442" sldId="1090"/>
            <ac:spMk id="2843" creationId="{3F983F9D-5834-D793-9F7C-DB8A2191BD98}"/>
          </ac:spMkLst>
        </pc:spChg>
        <pc:spChg chg="mod">
          <ac:chgData name="Slupczynska, Aleksandra" userId="0db37a21-3233-4ab5-b12a-59639874ac4b" providerId="ADAL" clId="{A0879026-1AF7-4402-B67B-57A36E0995F7}" dt="2024-03-05T10:07:04.636" v="34"/>
          <ac:spMkLst>
            <pc:docMk/>
            <pc:sldMk cId="2041765442" sldId="1090"/>
            <ac:spMk id="2844" creationId="{CBFBF48C-2975-2606-8B95-1BB877375B31}"/>
          </ac:spMkLst>
        </pc:spChg>
        <pc:spChg chg="mod">
          <ac:chgData name="Slupczynska, Aleksandra" userId="0db37a21-3233-4ab5-b12a-59639874ac4b" providerId="ADAL" clId="{A0879026-1AF7-4402-B67B-57A36E0995F7}" dt="2024-03-05T10:07:04.636" v="34"/>
          <ac:spMkLst>
            <pc:docMk/>
            <pc:sldMk cId="2041765442" sldId="1090"/>
            <ac:spMk id="2845" creationId="{A97916CB-3F29-F4E2-1A11-E9C7FB24993E}"/>
          </ac:spMkLst>
        </pc:spChg>
        <pc:spChg chg="mod">
          <ac:chgData name="Slupczynska, Aleksandra" userId="0db37a21-3233-4ab5-b12a-59639874ac4b" providerId="ADAL" clId="{A0879026-1AF7-4402-B67B-57A36E0995F7}" dt="2024-03-05T10:07:04.636" v="34"/>
          <ac:spMkLst>
            <pc:docMk/>
            <pc:sldMk cId="2041765442" sldId="1090"/>
            <ac:spMk id="2846" creationId="{4B850ECA-92D3-F330-9048-E0926F2EDF48}"/>
          </ac:spMkLst>
        </pc:spChg>
        <pc:spChg chg="mod">
          <ac:chgData name="Slupczynska, Aleksandra" userId="0db37a21-3233-4ab5-b12a-59639874ac4b" providerId="ADAL" clId="{A0879026-1AF7-4402-B67B-57A36E0995F7}" dt="2024-03-05T10:07:04.636" v="34"/>
          <ac:spMkLst>
            <pc:docMk/>
            <pc:sldMk cId="2041765442" sldId="1090"/>
            <ac:spMk id="2847" creationId="{31C8AB9E-8036-2985-409D-8B4C4FA4A6C0}"/>
          </ac:spMkLst>
        </pc:spChg>
        <pc:spChg chg="mod">
          <ac:chgData name="Slupczynska, Aleksandra" userId="0db37a21-3233-4ab5-b12a-59639874ac4b" providerId="ADAL" clId="{A0879026-1AF7-4402-B67B-57A36E0995F7}" dt="2024-03-05T10:07:04.636" v="34"/>
          <ac:spMkLst>
            <pc:docMk/>
            <pc:sldMk cId="2041765442" sldId="1090"/>
            <ac:spMk id="2848" creationId="{0059EC8F-1CD1-118A-0E72-CBD70576DE25}"/>
          </ac:spMkLst>
        </pc:spChg>
        <pc:spChg chg="mod">
          <ac:chgData name="Slupczynska, Aleksandra" userId="0db37a21-3233-4ab5-b12a-59639874ac4b" providerId="ADAL" clId="{A0879026-1AF7-4402-B67B-57A36E0995F7}" dt="2024-03-05T10:07:04.636" v="34"/>
          <ac:spMkLst>
            <pc:docMk/>
            <pc:sldMk cId="2041765442" sldId="1090"/>
            <ac:spMk id="2849" creationId="{D8793F91-E39A-87DA-1AA7-C5172028CE74}"/>
          </ac:spMkLst>
        </pc:spChg>
        <pc:spChg chg="mod">
          <ac:chgData name="Slupczynska, Aleksandra" userId="0db37a21-3233-4ab5-b12a-59639874ac4b" providerId="ADAL" clId="{A0879026-1AF7-4402-B67B-57A36E0995F7}" dt="2024-03-05T10:07:04.636" v="34"/>
          <ac:spMkLst>
            <pc:docMk/>
            <pc:sldMk cId="2041765442" sldId="1090"/>
            <ac:spMk id="2850" creationId="{7D951FD6-9F24-3076-D281-FCB0CC9E49E8}"/>
          </ac:spMkLst>
        </pc:spChg>
        <pc:spChg chg="mod">
          <ac:chgData name="Slupczynska, Aleksandra" userId="0db37a21-3233-4ab5-b12a-59639874ac4b" providerId="ADAL" clId="{A0879026-1AF7-4402-B67B-57A36E0995F7}" dt="2024-03-05T10:07:04.636" v="34"/>
          <ac:spMkLst>
            <pc:docMk/>
            <pc:sldMk cId="2041765442" sldId="1090"/>
            <ac:spMk id="2851" creationId="{C9C46767-992F-E30B-D30B-CC0E335DA7D8}"/>
          </ac:spMkLst>
        </pc:spChg>
        <pc:spChg chg="mod">
          <ac:chgData name="Slupczynska, Aleksandra" userId="0db37a21-3233-4ab5-b12a-59639874ac4b" providerId="ADAL" clId="{A0879026-1AF7-4402-B67B-57A36E0995F7}" dt="2024-03-05T10:07:04.636" v="34"/>
          <ac:spMkLst>
            <pc:docMk/>
            <pc:sldMk cId="2041765442" sldId="1090"/>
            <ac:spMk id="2852" creationId="{68141CE4-B18D-771E-EA79-2723670C2800}"/>
          </ac:spMkLst>
        </pc:spChg>
        <pc:spChg chg="mod">
          <ac:chgData name="Slupczynska, Aleksandra" userId="0db37a21-3233-4ab5-b12a-59639874ac4b" providerId="ADAL" clId="{A0879026-1AF7-4402-B67B-57A36E0995F7}" dt="2024-03-05T10:07:04.636" v="34"/>
          <ac:spMkLst>
            <pc:docMk/>
            <pc:sldMk cId="2041765442" sldId="1090"/>
            <ac:spMk id="2853" creationId="{9BA04B0B-AE2F-850E-FD40-571A2F1E972F}"/>
          </ac:spMkLst>
        </pc:spChg>
        <pc:spChg chg="mod">
          <ac:chgData name="Slupczynska, Aleksandra" userId="0db37a21-3233-4ab5-b12a-59639874ac4b" providerId="ADAL" clId="{A0879026-1AF7-4402-B67B-57A36E0995F7}" dt="2024-03-05T10:07:04.636" v="34"/>
          <ac:spMkLst>
            <pc:docMk/>
            <pc:sldMk cId="2041765442" sldId="1090"/>
            <ac:spMk id="2854" creationId="{5E58EEE4-5433-60A2-BD3A-131CA9529E7D}"/>
          </ac:spMkLst>
        </pc:spChg>
        <pc:spChg chg="mod">
          <ac:chgData name="Slupczynska, Aleksandra" userId="0db37a21-3233-4ab5-b12a-59639874ac4b" providerId="ADAL" clId="{A0879026-1AF7-4402-B67B-57A36E0995F7}" dt="2024-03-05T10:07:04.636" v="34"/>
          <ac:spMkLst>
            <pc:docMk/>
            <pc:sldMk cId="2041765442" sldId="1090"/>
            <ac:spMk id="2855" creationId="{09E6CD19-B84C-03D2-31B2-250C286A0734}"/>
          </ac:spMkLst>
        </pc:spChg>
        <pc:spChg chg="mod">
          <ac:chgData name="Slupczynska, Aleksandra" userId="0db37a21-3233-4ab5-b12a-59639874ac4b" providerId="ADAL" clId="{A0879026-1AF7-4402-B67B-57A36E0995F7}" dt="2024-03-05T10:07:04.636" v="34"/>
          <ac:spMkLst>
            <pc:docMk/>
            <pc:sldMk cId="2041765442" sldId="1090"/>
            <ac:spMk id="2856" creationId="{84AEDD8E-E7E6-87D4-0990-18DEA8F62935}"/>
          </ac:spMkLst>
        </pc:spChg>
        <pc:spChg chg="mod">
          <ac:chgData name="Slupczynska, Aleksandra" userId="0db37a21-3233-4ab5-b12a-59639874ac4b" providerId="ADAL" clId="{A0879026-1AF7-4402-B67B-57A36E0995F7}" dt="2024-03-05T10:07:04.636" v="34"/>
          <ac:spMkLst>
            <pc:docMk/>
            <pc:sldMk cId="2041765442" sldId="1090"/>
            <ac:spMk id="2857" creationId="{3A692746-5616-F0EC-E9A2-AC3474C58AEF}"/>
          </ac:spMkLst>
        </pc:spChg>
        <pc:spChg chg="mod">
          <ac:chgData name="Slupczynska, Aleksandra" userId="0db37a21-3233-4ab5-b12a-59639874ac4b" providerId="ADAL" clId="{A0879026-1AF7-4402-B67B-57A36E0995F7}" dt="2024-03-05T10:07:04.636" v="34"/>
          <ac:spMkLst>
            <pc:docMk/>
            <pc:sldMk cId="2041765442" sldId="1090"/>
            <ac:spMk id="2858" creationId="{D6DA82D1-6BE5-1698-1902-8CBADC53DABB}"/>
          </ac:spMkLst>
        </pc:spChg>
        <pc:spChg chg="mod">
          <ac:chgData name="Slupczynska, Aleksandra" userId="0db37a21-3233-4ab5-b12a-59639874ac4b" providerId="ADAL" clId="{A0879026-1AF7-4402-B67B-57A36E0995F7}" dt="2024-03-05T10:07:04.636" v="34"/>
          <ac:spMkLst>
            <pc:docMk/>
            <pc:sldMk cId="2041765442" sldId="1090"/>
            <ac:spMk id="2859" creationId="{A3BA7BE8-43EE-C542-EE6D-1B4685548233}"/>
          </ac:spMkLst>
        </pc:spChg>
        <pc:spChg chg="mod">
          <ac:chgData name="Slupczynska, Aleksandra" userId="0db37a21-3233-4ab5-b12a-59639874ac4b" providerId="ADAL" clId="{A0879026-1AF7-4402-B67B-57A36E0995F7}" dt="2024-03-05T10:07:04.636" v="34"/>
          <ac:spMkLst>
            <pc:docMk/>
            <pc:sldMk cId="2041765442" sldId="1090"/>
            <ac:spMk id="2860" creationId="{D5C136EA-3C9F-2CFE-DD9C-73606A54539E}"/>
          </ac:spMkLst>
        </pc:spChg>
        <pc:spChg chg="mod">
          <ac:chgData name="Slupczynska, Aleksandra" userId="0db37a21-3233-4ab5-b12a-59639874ac4b" providerId="ADAL" clId="{A0879026-1AF7-4402-B67B-57A36E0995F7}" dt="2024-03-05T10:07:04.636" v="34"/>
          <ac:spMkLst>
            <pc:docMk/>
            <pc:sldMk cId="2041765442" sldId="1090"/>
            <ac:spMk id="2861" creationId="{01020DDC-1621-8F6D-567F-54158321EBCA}"/>
          </ac:spMkLst>
        </pc:spChg>
        <pc:spChg chg="mod">
          <ac:chgData name="Slupczynska, Aleksandra" userId="0db37a21-3233-4ab5-b12a-59639874ac4b" providerId="ADAL" clId="{A0879026-1AF7-4402-B67B-57A36E0995F7}" dt="2024-03-05T10:07:04.636" v="34"/>
          <ac:spMkLst>
            <pc:docMk/>
            <pc:sldMk cId="2041765442" sldId="1090"/>
            <ac:spMk id="2862" creationId="{D0343143-0041-C99F-AE96-86BC23A5C1DA}"/>
          </ac:spMkLst>
        </pc:spChg>
        <pc:spChg chg="mod">
          <ac:chgData name="Slupczynska, Aleksandra" userId="0db37a21-3233-4ab5-b12a-59639874ac4b" providerId="ADAL" clId="{A0879026-1AF7-4402-B67B-57A36E0995F7}" dt="2024-03-05T10:07:04.636" v="34"/>
          <ac:spMkLst>
            <pc:docMk/>
            <pc:sldMk cId="2041765442" sldId="1090"/>
            <ac:spMk id="2863" creationId="{789CEC53-F820-B489-1282-ABF6B98F727E}"/>
          </ac:spMkLst>
        </pc:spChg>
        <pc:spChg chg="mod">
          <ac:chgData name="Slupczynska, Aleksandra" userId="0db37a21-3233-4ab5-b12a-59639874ac4b" providerId="ADAL" clId="{A0879026-1AF7-4402-B67B-57A36E0995F7}" dt="2024-03-05T10:07:04.636" v="34"/>
          <ac:spMkLst>
            <pc:docMk/>
            <pc:sldMk cId="2041765442" sldId="1090"/>
            <ac:spMk id="2864" creationId="{9DCFCF76-5B98-5A88-E254-AAFE7975AF19}"/>
          </ac:spMkLst>
        </pc:spChg>
        <pc:spChg chg="mod">
          <ac:chgData name="Slupczynska, Aleksandra" userId="0db37a21-3233-4ab5-b12a-59639874ac4b" providerId="ADAL" clId="{A0879026-1AF7-4402-B67B-57A36E0995F7}" dt="2024-03-05T10:07:04.636" v="34"/>
          <ac:spMkLst>
            <pc:docMk/>
            <pc:sldMk cId="2041765442" sldId="1090"/>
            <ac:spMk id="2865" creationId="{F51FB6F2-9CED-EA6D-1523-DE81EFAD087D}"/>
          </ac:spMkLst>
        </pc:spChg>
        <pc:spChg chg="mod">
          <ac:chgData name="Slupczynska, Aleksandra" userId="0db37a21-3233-4ab5-b12a-59639874ac4b" providerId="ADAL" clId="{A0879026-1AF7-4402-B67B-57A36E0995F7}" dt="2024-03-05T10:07:04.636" v="34"/>
          <ac:spMkLst>
            <pc:docMk/>
            <pc:sldMk cId="2041765442" sldId="1090"/>
            <ac:spMk id="2866" creationId="{AF28F9EB-B991-7CDF-0711-26594D1247C5}"/>
          </ac:spMkLst>
        </pc:spChg>
        <pc:spChg chg="mod">
          <ac:chgData name="Slupczynska, Aleksandra" userId="0db37a21-3233-4ab5-b12a-59639874ac4b" providerId="ADAL" clId="{A0879026-1AF7-4402-B67B-57A36E0995F7}" dt="2024-03-05T10:07:04.636" v="34"/>
          <ac:spMkLst>
            <pc:docMk/>
            <pc:sldMk cId="2041765442" sldId="1090"/>
            <ac:spMk id="2867" creationId="{51B5C49E-75BE-7B95-B353-C9C83497318D}"/>
          </ac:spMkLst>
        </pc:spChg>
        <pc:spChg chg="mod">
          <ac:chgData name="Slupczynska, Aleksandra" userId="0db37a21-3233-4ab5-b12a-59639874ac4b" providerId="ADAL" clId="{A0879026-1AF7-4402-B67B-57A36E0995F7}" dt="2024-03-05T10:07:04.636" v="34"/>
          <ac:spMkLst>
            <pc:docMk/>
            <pc:sldMk cId="2041765442" sldId="1090"/>
            <ac:spMk id="2868" creationId="{147215BA-0DCA-9214-7E7A-531253E32107}"/>
          </ac:spMkLst>
        </pc:spChg>
        <pc:spChg chg="mod">
          <ac:chgData name="Slupczynska, Aleksandra" userId="0db37a21-3233-4ab5-b12a-59639874ac4b" providerId="ADAL" clId="{A0879026-1AF7-4402-B67B-57A36E0995F7}" dt="2024-03-05T10:07:04.636" v="34"/>
          <ac:spMkLst>
            <pc:docMk/>
            <pc:sldMk cId="2041765442" sldId="1090"/>
            <ac:spMk id="2869" creationId="{B1C28528-CEAB-9C7C-2B36-A0C228504215}"/>
          </ac:spMkLst>
        </pc:spChg>
        <pc:spChg chg="mod">
          <ac:chgData name="Slupczynska, Aleksandra" userId="0db37a21-3233-4ab5-b12a-59639874ac4b" providerId="ADAL" clId="{A0879026-1AF7-4402-B67B-57A36E0995F7}" dt="2024-03-05T10:07:04.636" v="34"/>
          <ac:spMkLst>
            <pc:docMk/>
            <pc:sldMk cId="2041765442" sldId="1090"/>
            <ac:spMk id="2870" creationId="{C3418914-8756-E6E6-3865-4229A3D02380}"/>
          </ac:spMkLst>
        </pc:spChg>
        <pc:spChg chg="mod">
          <ac:chgData name="Slupczynska, Aleksandra" userId="0db37a21-3233-4ab5-b12a-59639874ac4b" providerId="ADAL" clId="{A0879026-1AF7-4402-B67B-57A36E0995F7}" dt="2024-03-05T10:07:04.636" v="34"/>
          <ac:spMkLst>
            <pc:docMk/>
            <pc:sldMk cId="2041765442" sldId="1090"/>
            <ac:spMk id="2871" creationId="{D2C35E4E-51DF-4165-DE2F-351893A34F96}"/>
          </ac:spMkLst>
        </pc:spChg>
        <pc:spChg chg="mod">
          <ac:chgData name="Slupczynska, Aleksandra" userId="0db37a21-3233-4ab5-b12a-59639874ac4b" providerId="ADAL" clId="{A0879026-1AF7-4402-B67B-57A36E0995F7}" dt="2024-03-05T10:07:04.636" v="34"/>
          <ac:spMkLst>
            <pc:docMk/>
            <pc:sldMk cId="2041765442" sldId="1090"/>
            <ac:spMk id="2872" creationId="{1C1D798D-2826-3667-62B7-251ECC3C3763}"/>
          </ac:spMkLst>
        </pc:spChg>
        <pc:spChg chg="mod">
          <ac:chgData name="Slupczynska, Aleksandra" userId="0db37a21-3233-4ab5-b12a-59639874ac4b" providerId="ADAL" clId="{A0879026-1AF7-4402-B67B-57A36E0995F7}" dt="2024-03-05T10:07:04.636" v="34"/>
          <ac:spMkLst>
            <pc:docMk/>
            <pc:sldMk cId="2041765442" sldId="1090"/>
            <ac:spMk id="2873" creationId="{AF181817-B4DC-C747-E0C0-5E3192855365}"/>
          </ac:spMkLst>
        </pc:spChg>
        <pc:spChg chg="mod">
          <ac:chgData name="Slupczynska, Aleksandra" userId="0db37a21-3233-4ab5-b12a-59639874ac4b" providerId="ADAL" clId="{A0879026-1AF7-4402-B67B-57A36E0995F7}" dt="2024-03-05T10:07:04.636" v="34"/>
          <ac:spMkLst>
            <pc:docMk/>
            <pc:sldMk cId="2041765442" sldId="1090"/>
            <ac:spMk id="2874" creationId="{0163620A-73F7-05A7-AD50-1B70ADDC3C41}"/>
          </ac:spMkLst>
        </pc:spChg>
        <pc:spChg chg="mod">
          <ac:chgData name="Slupczynska, Aleksandra" userId="0db37a21-3233-4ab5-b12a-59639874ac4b" providerId="ADAL" clId="{A0879026-1AF7-4402-B67B-57A36E0995F7}" dt="2024-03-05T10:07:04.636" v="34"/>
          <ac:spMkLst>
            <pc:docMk/>
            <pc:sldMk cId="2041765442" sldId="1090"/>
            <ac:spMk id="2875" creationId="{D87E9818-63F6-3DDA-9396-21644449C251}"/>
          </ac:spMkLst>
        </pc:spChg>
        <pc:spChg chg="mod">
          <ac:chgData name="Slupczynska, Aleksandra" userId="0db37a21-3233-4ab5-b12a-59639874ac4b" providerId="ADAL" clId="{A0879026-1AF7-4402-B67B-57A36E0995F7}" dt="2024-03-05T10:07:04.636" v="34"/>
          <ac:spMkLst>
            <pc:docMk/>
            <pc:sldMk cId="2041765442" sldId="1090"/>
            <ac:spMk id="2876" creationId="{78372666-7AF7-D661-608A-B10B724B27DD}"/>
          </ac:spMkLst>
        </pc:spChg>
        <pc:spChg chg="mod">
          <ac:chgData name="Slupczynska, Aleksandra" userId="0db37a21-3233-4ab5-b12a-59639874ac4b" providerId="ADAL" clId="{A0879026-1AF7-4402-B67B-57A36E0995F7}" dt="2024-03-05T10:07:04.636" v="34"/>
          <ac:spMkLst>
            <pc:docMk/>
            <pc:sldMk cId="2041765442" sldId="1090"/>
            <ac:spMk id="2877" creationId="{700A59DE-5E0E-AB32-C931-01211DDEE90B}"/>
          </ac:spMkLst>
        </pc:spChg>
        <pc:spChg chg="mod">
          <ac:chgData name="Slupczynska, Aleksandra" userId="0db37a21-3233-4ab5-b12a-59639874ac4b" providerId="ADAL" clId="{A0879026-1AF7-4402-B67B-57A36E0995F7}" dt="2024-03-05T10:07:04.636" v="34"/>
          <ac:spMkLst>
            <pc:docMk/>
            <pc:sldMk cId="2041765442" sldId="1090"/>
            <ac:spMk id="2878" creationId="{DC379744-0631-1F76-B132-E01E15B24108}"/>
          </ac:spMkLst>
        </pc:spChg>
        <pc:spChg chg="mod">
          <ac:chgData name="Slupczynska, Aleksandra" userId="0db37a21-3233-4ab5-b12a-59639874ac4b" providerId="ADAL" clId="{A0879026-1AF7-4402-B67B-57A36E0995F7}" dt="2024-03-05T10:07:04.636" v="34"/>
          <ac:spMkLst>
            <pc:docMk/>
            <pc:sldMk cId="2041765442" sldId="1090"/>
            <ac:spMk id="2879" creationId="{1D0A4753-A23E-B55A-D98D-829821833599}"/>
          </ac:spMkLst>
        </pc:spChg>
        <pc:spChg chg="mod">
          <ac:chgData name="Slupczynska, Aleksandra" userId="0db37a21-3233-4ab5-b12a-59639874ac4b" providerId="ADAL" clId="{A0879026-1AF7-4402-B67B-57A36E0995F7}" dt="2024-03-05T10:07:04.636" v="34"/>
          <ac:spMkLst>
            <pc:docMk/>
            <pc:sldMk cId="2041765442" sldId="1090"/>
            <ac:spMk id="2880" creationId="{B6CB42F9-51E8-92A9-7488-4A8F2FDD271E}"/>
          </ac:spMkLst>
        </pc:spChg>
        <pc:spChg chg="mod">
          <ac:chgData name="Slupczynska, Aleksandra" userId="0db37a21-3233-4ab5-b12a-59639874ac4b" providerId="ADAL" clId="{A0879026-1AF7-4402-B67B-57A36E0995F7}" dt="2024-03-05T10:07:04.636" v="34"/>
          <ac:spMkLst>
            <pc:docMk/>
            <pc:sldMk cId="2041765442" sldId="1090"/>
            <ac:spMk id="2881" creationId="{BF1DE093-3ED3-8430-FF9A-4EEA38202BC9}"/>
          </ac:spMkLst>
        </pc:spChg>
        <pc:spChg chg="mod">
          <ac:chgData name="Slupczynska, Aleksandra" userId="0db37a21-3233-4ab5-b12a-59639874ac4b" providerId="ADAL" clId="{A0879026-1AF7-4402-B67B-57A36E0995F7}" dt="2024-03-05T10:07:04.636" v="34"/>
          <ac:spMkLst>
            <pc:docMk/>
            <pc:sldMk cId="2041765442" sldId="1090"/>
            <ac:spMk id="2882" creationId="{BB3261BC-00CE-55E1-6C0A-6D3AC1540DCB}"/>
          </ac:spMkLst>
        </pc:spChg>
        <pc:spChg chg="mod">
          <ac:chgData name="Slupczynska, Aleksandra" userId="0db37a21-3233-4ab5-b12a-59639874ac4b" providerId="ADAL" clId="{A0879026-1AF7-4402-B67B-57A36E0995F7}" dt="2024-03-05T10:07:04.636" v="34"/>
          <ac:spMkLst>
            <pc:docMk/>
            <pc:sldMk cId="2041765442" sldId="1090"/>
            <ac:spMk id="2883" creationId="{202994FB-42D4-2471-F87B-288A93D2155E}"/>
          </ac:spMkLst>
        </pc:spChg>
        <pc:spChg chg="mod">
          <ac:chgData name="Slupczynska, Aleksandra" userId="0db37a21-3233-4ab5-b12a-59639874ac4b" providerId="ADAL" clId="{A0879026-1AF7-4402-B67B-57A36E0995F7}" dt="2024-03-05T10:07:04.636" v="34"/>
          <ac:spMkLst>
            <pc:docMk/>
            <pc:sldMk cId="2041765442" sldId="1090"/>
            <ac:spMk id="2884" creationId="{2F4E4459-FE1B-82A0-483C-E39EF54DB16E}"/>
          </ac:spMkLst>
        </pc:spChg>
        <pc:spChg chg="mod">
          <ac:chgData name="Slupczynska, Aleksandra" userId="0db37a21-3233-4ab5-b12a-59639874ac4b" providerId="ADAL" clId="{A0879026-1AF7-4402-B67B-57A36E0995F7}" dt="2024-03-05T10:07:04.636" v="34"/>
          <ac:spMkLst>
            <pc:docMk/>
            <pc:sldMk cId="2041765442" sldId="1090"/>
            <ac:spMk id="2885" creationId="{F0E71843-2F45-3C6B-393E-F9E14BED84E0}"/>
          </ac:spMkLst>
        </pc:spChg>
        <pc:spChg chg="mod">
          <ac:chgData name="Slupczynska, Aleksandra" userId="0db37a21-3233-4ab5-b12a-59639874ac4b" providerId="ADAL" clId="{A0879026-1AF7-4402-B67B-57A36E0995F7}" dt="2024-03-05T10:07:04.636" v="34"/>
          <ac:spMkLst>
            <pc:docMk/>
            <pc:sldMk cId="2041765442" sldId="1090"/>
            <ac:spMk id="2886" creationId="{E851CB95-EB0E-57D3-CA23-60F4EA5C7092}"/>
          </ac:spMkLst>
        </pc:spChg>
        <pc:spChg chg="mod">
          <ac:chgData name="Slupczynska, Aleksandra" userId="0db37a21-3233-4ab5-b12a-59639874ac4b" providerId="ADAL" clId="{A0879026-1AF7-4402-B67B-57A36E0995F7}" dt="2024-03-05T10:07:04.636" v="34"/>
          <ac:spMkLst>
            <pc:docMk/>
            <pc:sldMk cId="2041765442" sldId="1090"/>
            <ac:spMk id="2887" creationId="{43548563-DD3C-2765-C1E1-4F69780006DB}"/>
          </ac:spMkLst>
        </pc:spChg>
        <pc:spChg chg="mod">
          <ac:chgData name="Slupczynska, Aleksandra" userId="0db37a21-3233-4ab5-b12a-59639874ac4b" providerId="ADAL" clId="{A0879026-1AF7-4402-B67B-57A36E0995F7}" dt="2024-03-05T10:07:04.636" v="34"/>
          <ac:spMkLst>
            <pc:docMk/>
            <pc:sldMk cId="2041765442" sldId="1090"/>
            <ac:spMk id="2888" creationId="{55A8D1EF-DAD0-96DB-2DC5-193B47B96172}"/>
          </ac:spMkLst>
        </pc:spChg>
        <pc:spChg chg="mod">
          <ac:chgData name="Slupczynska, Aleksandra" userId="0db37a21-3233-4ab5-b12a-59639874ac4b" providerId="ADAL" clId="{A0879026-1AF7-4402-B67B-57A36E0995F7}" dt="2024-03-05T10:07:04.636" v="34"/>
          <ac:spMkLst>
            <pc:docMk/>
            <pc:sldMk cId="2041765442" sldId="1090"/>
            <ac:spMk id="2889" creationId="{911C92B9-D570-D342-22EA-6CA3BF042DD0}"/>
          </ac:spMkLst>
        </pc:spChg>
        <pc:spChg chg="mod">
          <ac:chgData name="Slupczynska, Aleksandra" userId="0db37a21-3233-4ab5-b12a-59639874ac4b" providerId="ADAL" clId="{A0879026-1AF7-4402-B67B-57A36E0995F7}" dt="2024-03-05T10:07:04.636" v="34"/>
          <ac:spMkLst>
            <pc:docMk/>
            <pc:sldMk cId="2041765442" sldId="1090"/>
            <ac:spMk id="2890" creationId="{AFAF7878-548F-29D4-E3A8-B634DEEE7790}"/>
          </ac:spMkLst>
        </pc:spChg>
        <pc:spChg chg="mod">
          <ac:chgData name="Slupczynska, Aleksandra" userId="0db37a21-3233-4ab5-b12a-59639874ac4b" providerId="ADAL" clId="{A0879026-1AF7-4402-B67B-57A36E0995F7}" dt="2024-03-05T10:07:04.636" v="34"/>
          <ac:spMkLst>
            <pc:docMk/>
            <pc:sldMk cId="2041765442" sldId="1090"/>
            <ac:spMk id="2891" creationId="{FD7548E9-4ABE-5778-5F04-373F461B68E2}"/>
          </ac:spMkLst>
        </pc:spChg>
        <pc:spChg chg="mod">
          <ac:chgData name="Slupczynska, Aleksandra" userId="0db37a21-3233-4ab5-b12a-59639874ac4b" providerId="ADAL" clId="{A0879026-1AF7-4402-B67B-57A36E0995F7}" dt="2024-03-05T10:07:04.636" v="34"/>
          <ac:spMkLst>
            <pc:docMk/>
            <pc:sldMk cId="2041765442" sldId="1090"/>
            <ac:spMk id="2892" creationId="{497CAD87-E026-28BA-28BB-95E7953DD644}"/>
          </ac:spMkLst>
        </pc:spChg>
        <pc:spChg chg="mod">
          <ac:chgData name="Slupczynska, Aleksandra" userId="0db37a21-3233-4ab5-b12a-59639874ac4b" providerId="ADAL" clId="{A0879026-1AF7-4402-B67B-57A36E0995F7}" dt="2024-03-05T10:07:04.636" v="34"/>
          <ac:spMkLst>
            <pc:docMk/>
            <pc:sldMk cId="2041765442" sldId="1090"/>
            <ac:spMk id="2893" creationId="{7A003D2A-FD11-BCFE-D321-6B0FD6A929DD}"/>
          </ac:spMkLst>
        </pc:spChg>
        <pc:spChg chg="mod">
          <ac:chgData name="Slupczynska, Aleksandra" userId="0db37a21-3233-4ab5-b12a-59639874ac4b" providerId="ADAL" clId="{A0879026-1AF7-4402-B67B-57A36E0995F7}" dt="2024-03-05T10:07:04.636" v="34"/>
          <ac:spMkLst>
            <pc:docMk/>
            <pc:sldMk cId="2041765442" sldId="1090"/>
            <ac:spMk id="2894" creationId="{7D808FDF-11EC-4EFC-F2E3-7788BFBF8100}"/>
          </ac:spMkLst>
        </pc:spChg>
        <pc:spChg chg="mod">
          <ac:chgData name="Slupczynska, Aleksandra" userId="0db37a21-3233-4ab5-b12a-59639874ac4b" providerId="ADAL" clId="{A0879026-1AF7-4402-B67B-57A36E0995F7}" dt="2024-03-05T10:07:04.636" v="34"/>
          <ac:spMkLst>
            <pc:docMk/>
            <pc:sldMk cId="2041765442" sldId="1090"/>
            <ac:spMk id="2895" creationId="{A37113B4-E3B8-8C55-1B40-C29D640BF73C}"/>
          </ac:spMkLst>
        </pc:spChg>
        <pc:spChg chg="mod">
          <ac:chgData name="Slupczynska, Aleksandra" userId="0db37a21-3233-4ab5-b12a-59639874ac4b" providerId="ADAL" clId="{A0879026-1AF7-4402-B67B-57A36E0995F7}" dt="2024-03-05T10:07:04.636" v="34"/>
          <ac:spMkLst>
            <pc:docMk/>
            <pc:sldMk cId="2041765442" sldId="1090"/>
            <ac:spMk id="2896" creationId="{D6476057-29EE-5A29-BEFF-28DF482046B1}"/>
          </ac:spMkLst>
        </pc:spChg>
        <pc:spChg chg="mod">
          <ac:chgData name="Slupczynska, Aleksandra" userId="0db37a21-3233-4ab5-b12a-59639874ac4b" providerId="ADAL" clId="{A0879026-1AF7-4402-B67B-57A36E0995F7}" dt="2024-03-05T10:07:04.636" v="34"/>
          <ac:spMkLst>
            <pc:docMk/>
            <pc:sldMk cId="2041765442" sldId="1090"/>
            <ac:spMk id="2897" creationId="{B4F481B1-AE4D-5D3E-F2A5-CCA72C03BFE7}"/>
          </ac:spMkLst>
        </pc:spChg>
        <pc:spChg chg="mod">
          <ac:chgData name="Slupczynska, Aleksandra" userId="0db37a21-3233-4ab5-b12a-59639874ac4b" providerId="ADAL" clId="{A0879026-1AF7-4402-B67B-57A36E0995F7}" dt="2024-03-05T10:07:04.636" v="34"/>
          <ac:spMkLst>
            <pc:docMk/>
            <pc:sldMk cId="2041765442" sldId="1090"/>
            <ac:spMk id="2898" creationId="{F125FA35-B6EF-0AAF-D3E3-7FF056F5ABDD}"/>
          </ac:spMkLst>
        </pc:spChg>
        <pc:spChg chg="mod">
          <ac:chgData name="Slupczynska, Aleksandra" userId="0db37a21-3233-4ab5-b12a-59639874ac4b" providerId="ADAL" clId="{A0879026-1AF7-4402-B67B-57A36E0995F7}" dt="2024-03-05T10:07:04.636" v="34"/>
          <ac:spMkLst>
            <pc:docMk/>
            <pc:sldMk cId="2041765442" sldId="1090"/>
            <ac:spMk id="2899" creationId="{85ADCED5-30FD-2BF3-03AC-C879F22B0EBA}"/>
          </ac:spMkLst>
        </pc:spChg>
        <pc:spChg chg="mod">
          <ac:chgData name="Slupczynska, Aleksandra" userId="0db37a21-3233-4ab5-b12a-59639874ac4b" providerId="ADAL" clId="{A0879026-1AF7-4402-B67B-57A36E0995F7}" dt="2024-03-05T10:07:04.636" v="34"/>
          <ac:spMkLst>
            <pc:docMk/>
            <pc:sldMk cId="2041765442" sldId="1090"/>
            <ac:spMk id="2900" creationId="{44D5386A-7DE2-0444-A822-0688CC5AF49F}"/>
          </ac:spMkLst>
        </pc:spChg>
        <pc:spChg chg="mod">
          <ac:chgData name="Slupczynska, Aleksandra" userId="0db37a21-3233-4ab5-b12a-59639874ac4b" providerId="ADAL" clId="{A0879026-1AF7-4402-B67B-57A36E0995F7}" dt="2024-03-05T10:07:04.636" v="34"/>
          <ac:spMkLst>
            <pc:docMk/>
            <pc:sldMk cId="2041765442" sldId="1090"/>
            <ac:spMk id="2901" creationId="{ED2AC75A-4BE7-DAF3-6CF5-983BE02926F6}"/>
          </ac:spMkLst>
        </pc:spChg>
        <pc:spChg chg="mod">
          <ac:chgData name="Slupczynska, Aleksandra" userId="0db37a21-3233-4ab5-b12a-59639874ac4b" providerId="ADAL" clId="{A0879026-1AF7-4402-B67B-57A36E0995F7}" dt="2024-03-05T10:07:04.636" v="34"/>
          <ac:spMkLst>
            <pc:docMk/>
            <pc:sldMk cId="2041765442" sldId="1090"/>
            <ac:spMk id="2902" creationId="{DE132222-EAC5-F6FC-59F7-D73E410BE9AF}"/>
          </ac:spMkLst>
        </pc:spChg>
        <pc:spChg chg="mod">
          <ac:chgData name="Slupczynska, Aleksandra" userId="0db37a21-3233-4ab5-b12a-59639874ac4b" providerId="ADAL" clId="{A0879026-1AF7-4402-B67B-57A36E0995F7}" dt="2024-03-05T10:07:04.636" v="34"/>
          <ac:spMkLst>
            <pc:docMk/>
            <pc:sldMk cId="2041765442" sldId="1090"/>
            <ac:spMk id="2903" creationId="{5B32C5C5-636E-DEC7-35E8-EE2EF66C2008}"/>
          </ac:spMkLst>
        </pc:spChg>
        <pc:spChg chg="mod">
          <ac:chgData name="Slupczynska, Aleksandra" userId="0db37a21-3233-4ab5-b12a-59639874ac4b" providerId="ADAL" clId="{A0879026-1AF7-4402-B67B-57A36E0995F7}" dt="2024-03-05T10:07:04.636" v="34"/>
          <ac:spMkLst>
            <pc:docMk/>
            <pc:sldMk cId="2041765442" sldId="1090"/>
            <ac:spMk id="2904" creationId="{593E2FCB-F4B5-5CEF-014E-D1D0C21C4B15}"/>
          </ac:spMkLst>
        </pc:spChg>
        <pc:spChg chg="mod">
          <ac:chgData name="Slupczynska, Aleksandra" userId="0db37a21-3233-4ab5-b12a-59639874ac4b" providerId="ADAL" clId="{A0879026-1AF7-4402-B67B-57A36E0995F7}" dt="2024-03-05T10:07:04.636" v="34"/>
          <ac:spMkLst>
            <pc:docMk/>
            <pc:sldMk cId="2041765442" sldId="1090"/>
            <ac:spMk id="2905" creationId="{E7CFF67C-1EDB-A0C4-39E6-03A5848C8176}"/>
          </ac:spMkLst>
        </pc:spChg>
        <pc:spChg chg="mod">
          <ac:chgData name="Slupczynska, Aleksandra" userId="0db37a21-3233-4ab5-b12a-59639874ac4b" providerId="ADAL" clId="{A0879026-1AF7-4402-B67B-57A36E0995F7}" dt="2024-03-05T10:07:04.636" v="34"/>
          <ac:spMkLst>
            <pc:docMk/>
            <pc:sldMk cId="2041765442" sldId="1090"/>
            <ac:spMk id="2906" creationId="{15913DB6-13B6-6A95-A68B-B405F08EB291}"/>
          </ac:spMkLst>
        </pc:spChg>
        <pc:spChg chg="mod">
          <ac:chgData name="Slupczynska, Aleksandra" userId="0db37a21-3233-4ab5-b12a-59639874ac4b" providerId="ADAL" clId="{A0879026-1AF7-4402-B67B-57A36E0995F7}" dt="2024-03-05T10:07:04.636" v="34"/>
          <ac:spMkLst>
            <pc:docMk/>
            <pc:sldMk cId="2041765442" sldId="1090"/>
            <ac:spMk id="2907" creationId="{A07EFA00-9944-8328-38DE-D0ED1222AE82}"/>
          </ac:spMkLst>
        </pc:spChg>
        <pc:spChg chg="mod">
          <ac:chgData name="Slupczynska, Aleksandra" userId="0db37a21-3233-4ab5-b12a-59639874ac4b" providerId="ADAL" clId="{A0879026-1AF7-4402-B67B-57A36E0995F7}" dt="2024-03-05T10:07:04.636" v="34"/>
          <ac:spMkLst>
            <pc:docMk/>
            <pc:sldMk cId="2041765442" sldId="1090"/>
            <ac:spMk id="2908" creationId="{B31787B0-A261-ED6D-D9D9-0778A6941FEC}"/>
          </ac:spMkLst>
        </pc:spChg>
        <pc:spChg chg="mod">
          <ac:chgData name="Slupczynska, Aleksandra" userId="0db37a21-3233-4ab5-b12a-59639874ac4b" providerId="ADAL" clId="{A0879026-1AF7-4402-B67B-57A36E0995F7}" dt="2024-03-05T10:07:04.636" v="34"/>
          <ac:spMkLst>
            <pc:docMk/>
            <pc:sldMk cId="2041765442" sldId="1090"/>
            <ac:spMk id="2909" creationId="{C6A35204-644E-2E64-F122-A9086999BA5F}"/>
          </ac:spMkLst>
        </pc:spChg>
        <pc:spChg chg="mod">
          <ac:chgData name="Slupczynska, Aleksandra" userId="0db37a21-3233-4ab5-b12a-59639874ac4b" providerId="ADAL" clId="{A0879026-1AF7-4402-B67B-57A36E0995F7}" dt="2024-03-05T10:07:04.636" v="34"/>
          <ac:spMkLst>
            <pc:docMk/>
            <pc:sldMk cId="2041765442" sldId="1090"/>
            <ac:spMk id="2910" creationId="{8A38B28D-5817-BC72-FD58-49F1F4652C5D}"/>
          </ac:spMkLst>
        </pc:spChg>
        <pc:spChg chg="mod">
          <ac:chgData name="Slupczynska, Aleksandra" userId="0db37a21-3233-4ab5-b12a-59639874ac4b" providerId="ADAL" clId="{A0879026-1AF7-4402-B67B-57A36E0995F7}" dt="2024-03-05T10:07:04.636" v="34"/>
          <ac:spMkLst>
            <pc:docMk/>
            <pc:sldMk cId="2041765442" sldId="1090"/>
            <ac:spMk id="2911" creationId="{763DBE51-1C27-2DFE-AD3D-740C0921A113}"/>
          </ac:spMkLst>
        </pc:spChg>
        <pc:spChg chg="mod">
          <ac:chgData name="Slupczynska, Aleksandra" userId="0db37a21-3233-4ab5-b12a-59639874ac4b" providerId="ADAL" clId="{A0879026-1AF7-4402-B67B-57A36E0995F7}" dt="2024-03-05T10:07:04.636" v="34"/>
          <ac:spMkLst>
            <pc:docMk/>
            <pc:sldMk cId="2041765442" sldId="1090"/>
            <ac:spMk id="2912" creationId="{062CFE70-79C1-8AD7-B1CE-61AB46DFB068}"/>
          </ac:spMkLst>
        </pc:spChg>
        <pc:spChg chg="mod">
          <ac:chgData name="Slupczynska, Aleksandra" userId="0db37a21-3233-4ab5-b12a-59639874ac4b" providerId="ADAL" clId="{A0879026-1AF7-4402-B67B-57A36E0995F7}" dt="2024-03-05T10:07:04.636" v="34"/>
          <ac:spMkLst>
            <pc:docMk/>
            <pc:sldMk cId="2041765442" sldId="1090"/>
            <ac:spMk id="2913" creationId="{90C2B583-C82F-DE38-14CE-8B09080681A5}"/>
          </ac:spMkLst>
        </pc:spChg>
        <pc:spChg chg="mod">
          <ac:chgData name="Slupczynska, Aleksandra" userId="0db37a21-3233-4ab5-b12a-59639874ac4b" providerId="ADAL" clId="{A0879026-1AF7-4402-B67B-57A36E0995F7}" dt="2024-03-05T10:07:04.636" v="34"/>
          <ac:spMkLst>
            <pc:docMk/>
            <pc:sldMk cId="2041765442" sldId="1090"/>
            <ac:spMk id="2914" creationId="{0CC1DBE0-F1C8-767E-4213-96FB3737D9B5}"/>
          </ac:spMkLst>
        </pc:spChg>
        <pc:spChg chg="mod">
          <ac:chgData name="Slupczynska, Aleksandra" userId="0db37a21-3233-4ab5-b12a-59639874ac4b" providerId="ADAL" clId="{A0879026-1AF7-4402-B67B-57A36E0995F7}" dt="2024-03-05T10:07:04.636" v="34"/>
          <ac:spMkLst>
            <pc:docMk/>
            <pc:sldMk cId="2041765442" sldId="1090"/>
            <ac:spMk id="2915" creationId="{CAAFCB55-9F92-6D95-BCBC-3184D41A42C6}"/>
          </ac:spMkLst>
        </pc:spChg>
        <pc:spChg chg="mod">
          <ac:chgData name="Slupczynska, Aleksandra" userId="0db37a21-3233-4ab5-b12a-59639874ac4b" providerId="ADAL" clId="{A0879026-1AF7-4402-B67B-57A36E0995F7}" dt="2024-03-05T10:07:04.636" v="34"/>
          <ac:spMkLst>
            <pc:docMk/>
            <pc:sldMk cId="2041765442" sldId="1090"/>
            <ac:spMk id="2916" creationId="{CDD44EF5-5A2B-EFC2-7DD9-4CC6D63DBCB1}"/>
          </ac:spMkLst>
        </pc:spChg>
        <pc:spChg chg="mod">
          <ac:chgData name="Slupczynska, Aleksandra" userId="0db37a21-3233-4ab5-b12a-59639874ac4b" providerId="ADAL" clId="{A0879026-1AF7-4402-B67B-57A36E0995F7}" dt="2024-03-05T10:07:04.636" v="34"/>
          <ac:spMkLst>
            <pc:docMk/>
            <pc:sldMk cId="2041765442" sldId="1090"/>
            <ac:spMk id="2917" creationId="{DD74A8BB-9A20-61EC-5FD9-C6481B66ED2D}"/>
          </ac:spMkLst>
        </pc:spChg>
        <pc:spChg chg="mod">
          <ac:chgData name="Slupczynska, Aleksandra" userId="0db37a21-3233-4ab5-b12a-59639874ac4b" providerId="ADAL" clId="{A0879026-1AF7-4402-B67B-57A36E0995F7}" dt="2024-03-05T10:07:04.636" v="34"/>
          <ac:spMkLst>
            <pc:docMk/>
            <pc:sldMk cId="2041765442" sldId="1090"/>
            <ac:spMk id="2918" creationId="{60942A1E-DE64-4B34-4AD7-A78441ED1510}"/>
          </ac:spMkLst>
        </pc:spChg>
        <pc:spChg chg="mod">
          <ac:chgData name="Slupczynska, Aleksandra" userId="0db37a21-3233-4ab5-b12a-59639874ac4b" providerId="ADAL" clId="{A0879026-1AF7-4402-B67B-57A36E0995F7}" dt="2024-03-05T10:07:04.636" v="34"/>
          <ac:spMkLst>
            <pc:docMk/>
            <pc:sldMk cId="2041765442" sldId="1090"/>
            <ac:spMk id="2919" creationId="{AD91EAFD-C3EA-32AB-054F-7AFC15FA1562}"/>
          </ac:spMkLst>
        </pc:spChg>
        <pc:spChg chg="mod">
          <ac:chgData name="Slupczynska, Aleksandra" userId="0db37a21-3233-4ab5-b12a-59639874ac4b" providerId="ADAL" clId="{A0879026-1AF7-4402-B67B-57A36E0995F7}" dt="2024-03-05T10:07:04.636" v="34"/>
          <ac:spMkLst>
            <pc:docMk/>
            <pc:sldMk cId="2041765442" sldId="1090"/>
            <ac:spMk id="2920" creationId="{8515D01C-8DF2-448A-C6DA-428B107D4DCF}"/>
          </ac:spMkLst>
        </pc:spChg>
        <pc:spChg chg="mod">
          <ac:chgData name="Slupczynska, Aleksandra" userId="0db37a21-3233-4ab5-b12a-59639874ac4b" providerId="ADAL" clId="{A0879026-1AF7-4402-B67B-57A36E0995F7}" dt="2024-03-05T10:07:04.636" v="34"/>
          <ac:spMkLst>
            <pc:docMk/>
            <pc:sldMk cId="2041765442" sldId="1090"/>
            <ac:spMk id="2921" creationId="{85C868F3-2690-AC7C-76BC-BF0CA32469F5}"/>
          </ac:spMkLst>
        </pc:spChg>
        <pc:spChg chg="mod">
          <ac:chgData name="Slupczynska, Aleksandra" userId="0db37a21-3233-4ab5-b12a-59639874ac4b" providerId="ADAL" clId="{A0879026-1AF7-4402-B67B-57A36E0995F7}" dt="2024-03-05T10:07:04.636" v="34"/>
          <ac:spMkLst>
            <pc:docMk/>
            <pc:sldMk cId="2041765442" sldId="1090"/>
            <ac:spMk id="2922" creationId="{86CA0589-F68C-DABC-699D-16D03AC2E5A4}"/>
          </ac:spMkLst>
        </pc:spChg>
        <pc:spChg chg="mod">
          <ac:chgData name="Slupczynska, Aleksandra" userId="0db37a21-3233-4ab5-b12a-59639874ac4b" providerId="ADAL" clId="{A0879026-1AF7-4402-B67B-57A36E0995F7}" dt="2024-03-05T10:07:04.636" v="34"/>
          <ac:spMkLst>
            <pc:docMk/>
            <pc:sldMk cId="2041765442" sldId="1090"/>
            <ac:spMk id="2923" creationId="{0C5C2106-E111-1FC0-54CC-544C4AEF5F34}"/>
          </ac:spMkLst>
        </pc:spChg>
        <pc:spChg chg="mod">
          <ac:chgData name="Slupczynska, Aleksandra" userId="0db37a21-3233-4ab5-b12a-59639874ac4b" providerId="ADAL" clId="{A0879026-1AF7-4402-B67B-57A36E0995F7}" dt="2024-03-05T10:07:04.636" v="34"/>
          <ac:spMkLst>
            <pc:docMk/>
            <pc:sldMk cId="2041765442" sldId="1090"/>
            <ac:spMk id="2924" creationId="{B701627E-FCC4-5916-A170-BC5850F62AD7}"/>
          </ac:spMkLst>
        </pc:spChg>
        <pc:spChg chg="mod">
          <ac:chgData name="Slupczynska, Aleksandra" userId="0db37a21-3233-4ab5-b12a-59639874ac4b" providerId="ADAL" clId="{A0879026-1AF7-4402-B67B-57A36E0995F7}" dt="2024-03-05T10:07:04.636" v="34"/>
          <ac:spMkLst>
            <pc:docMk/>
            <pc:sldMk cId="2041765442" sldId="1090"/>
            <ac:spMk id="2925" creationId="{D57A121E-71D0-B4C3-C8F8-31D3631F09F7}"/>
          </ac:spMkLst>
        </pc:spChg>
        <pc:spChg chg="mod">
          <ac:chgData name="Slupczynska, Aleksandra" userId="0db37a21-3233-4ab5-b12a-59639874ac4b" providerId="ADAL" clId="{A0879026-1AF7-4402-B67B-57A36E0995F7}" dt="2024-03-05T10:07:04.636" v="34"/>
          <ac:spMkLst>
            <pc:docMk/>
            <pc:sldMk cId="2041765442" sldId="1090"/>
            <ac:spMk id="2926" creationId="{4616C7DA-229F-A701-99AC-868F62F94386}"/>
          </ac:spMkLst>
        </pc:spChg>
        <pc:spChg chg="mod">
          <ac:chgData name="Slupczynska, Aleksandra" userId="0db37a21-3233-4ab5-b12a-59639874ac4b" providerId="ADAL" clId="{A0879026-1AF7-4402-B67B-57A36E0995F7}" dt="2024-03-05T10:07:04.636" v="34"/>
          <ac:spMkLst>
            <pc:docMk/>
            <pc:sldMk cId="2041765442" sldId="1090"/>
            <ac:spMk id="2927" creationId="{A3EB1619-62E1-630A-CD38-F12811580ECF}"/>
          </ac:spMkLst>
        </pc:spChg>
        <pc:spChg chg="mod">
          <ac:chgData name="Slupczynska, Aleksandra" userId="0db37a21-3233-4ab5-b12a-59639874ac4b" providerId="ADAL" clId="{A0879026-1AF7-4402-B67B-57A36E0995F7}" dt="2024-03-05T10:07:04.636" v="34"/>
          <ac:spMkLst>
            <pc:docMk/>
            <pc:sldMk cId="2041765442" sldId="1090"/>
            <ac:spMk id="2928" creationId="{31A65DC3-386A-CDF8-DBF0-63CA4A41C054}"/>
          </ac:spMkLst>
        </pc:spChg>
        <pc:spChg chg="mod">
          <ac:chgData name="Slupczynska, Aleksandra" userId="0db37a21-3233-4ab5-b12a-59639874ac4b" providerId="ADAL" clId="{A0879026-1AF7-4402-B67B-57A36E0995F7}" dt="2024-03-05T10:07:04.636" v="34"/>
          <ac:spMkLst>
            <pc:docMk/>
            <pc:sldMk cId="2041765442" sldId="1090"/>
            <ac:spMk id="2929" creationId="{1D1C636F-37D4-5BF6-1898-194176E2D3E7}"/>
          </ac:spMkLst>
        </pc:spChg>
        <pc:spChg chg="mod">
          <ac:chgData name="Slupczynska, Aleksandra" userId="0db37a21-3233-4ab5-b12a-59639874ac4b" providerId="ADAL" clId="{A0879026-1AF7-4402-B67B-57A36E0995F7}" dt="2024-03-05T10:07:04.636" v="34"/>
          <ac:spMkLst>
            <pc:docMk/>
            <pc:sldMk cId="2041765442" sldId="1090"/>
            <ac:spMk id="2930" creationId="{14411C3E-C1E0-4F17-AACA-D4DBAD0B104C}"/>
          </ac:spMkLst>
        </pc:spChg>
        <pc:spChg chg="mod">
          <ac:chgData name="Slupczynska, Aleksandra" userId="0db37a21-3233-4ab5-b12a-59639874ac4b" providerId="ADAL" clId="{A0879026-1AF7-4402-B67B-57A36E0995F7}" dt="2024-03-05T10:07:04.636" v="34"/>
          <ac:spMkLst>
            <pc:docMk/>
            <pc:sldMk cId="2041765442" sldId="1090"/>
            <ac:spMk id="2931" creationId="{315C6970-1F23-8006-FBD5-47C7B3E9238D}"/>
          </ac:spMkLst>
        </pc:spChg>
        <pc:spChg chg="mod">
          <ac:chgData name="Slupczynska, Aleksandra" userId="0db37a21-3233-4ab5-b12a-59639874ac4b" providerId="ADAL" clId="{A0879026-1AF7-4402-B67B-57A36E0995F7}" dt="2024-03-05T10:07:04.636" v="34"/>
          <ac:spMkLst>
            <pc:docMk/>
            <pc:sldMk cId="2041765442" sldId="1090"/>
            <ac:spMk id="2932" creationId="{4643C613-5257-2099-78E1-5E4B62773CEC}"/>
          </ac:spMkLst>
        </pc:spChg>
        <pc:spChg chg="mod">
          <ac:chgData name="Slupczynska, Aleksandra" userId="0db37a21-3233-4ab5-b12a-59639874ac4b" providerId="ADAL" clId="{A0879026-1AF7-4402-B67B-57A36E0995F7}" dt="2024-03-05T10:07:04.636" v="34"/>
          <ac:spMkLst>
            <pc:docMk/>
            <pc:sldMk cId="2041765442" sldId="1090"/>
            <ac:spMk id="2933" creationId="{057DA0D7-A01A-FAE5-77C4-17F3E9CF568E}"/>
          </ac:spMkLst>
        </pc:spChg>
        <pc:spChg chg="mod">
          <ac:chgData name="Slupczynska, Aleksandra" userId="0db37a21-3233-4ab5-b12a-59639874ac4b" providerId="ADAL" clId="{A0879026-1AF7-4402-B67B-57A36E0995F7}" dt="2024-03-05T10:07:04.636" v="34"/>
          <ac:spMkLst>
            <pc:docMk/>
            <pc:sldMk cId="2041765442" sldId="1090"/>
            <ac:spMk id="2934" creationId="{01C85748-8002-69C9-946D-5E73835C5581}"/>
          </ac:spMkLst>
        </pc:spChg>
        <pc:spChg chg="mod">
          <ac:chgData name="Slupczynska, Aleksandra" userId="0db37a21-3233-4ab5-b12a-59639874ac4b" providerId="ADAL" clId="{A0879026-1AF7-4402-B67B-57A36E0995F7}" dt="2024-03-05T10:07:04.636" v="34"/>
          <ac:spMkLst>
            <pc:docMk/>
            <pc:sldMk cId="2041765442" sldId="1090"/>
            <ac:spMk id="2935" creationId="{CEF84180-93CE-4D91-1944-7931845B9B29}"/>
          </ac:spMkLst>
        </pc:spChg>
        <pc:spChg chg="mod">
          <ac:chgData name="Slupczynska, Aleksandra" userId="0db37a21-3233-4ab5-b12a-59639874ac4b" providerId="ADAL" clId="{A0879026-1AF7-4402-B67B-57A36E0995F7}" dt="2024-03-05T10:07:04.636" v="34"/>
          <ac:spMkLst>
            <pc:docMk/>
            <pc:sldMk cId="2041765442" sldId="1090"/>
            <ac:spMk id="2936" creationId="{2746CEA4-6BF5-FFB6-7ACB-DFAD2141EA25}"/>
          </ac:spMkLst>
        </pc:spChg>
        <pc:spChg chg="mod">
          <ac:chgData name="Slupczynska, Aleksandra" userId="0db37a21-3233-4ab5-b12a-59639874ac4b" providerId="ADAL" clId="{A0879026-1AF7-4402-B67B-57A36E0995F7}" dt="2024-03-05T10:07:04.636" v="34"/>
          <ac:spMkLst>
            <pc:docMk/>
            <pc:sldMk cId="2041765442" sldId="1090"/>
            <ac:spMk id="2937" creationId="{9D19B947-68DE-64C8-33C4-4C0C290A981A}"/>
          </ac:spMkLst>
        </pc:spChg>
        <pc:spChg chg="mod">
          <ac:chgData name="Slupczynska, Aleksandra" userId="0db37a21-3233-4ab5-b12a-59639874ac4b" providerId="ADAL" clId="{A0879026-1AF7-4402-B67B-57A36E0995F7}" dt="2024-03-05T10:07:04.636" v="34"/>
          <ac:spMkLst>
            <pc:docMk/>
            <pc:sldMk cId="2041765442" sldId="1090"/>
            <ac:spMk id="2938" creationId="{A91144F5-9A42-2DFA-07C0-A64AD37DDA21}"/>
          </ac:spMkLst>
        </pc:spChg>
        <pc:spChg chg="mod">
          <ac:chgData name="Slupczynska, Aleksandra" userId="0db37a21-3233-4ab5-b12a-59639874ac4b" providerId="ADAL" clId="{A0879026-1AF7-4402-B67B-57A36E0995F7}" dt="2024-03-05T10:07:04.636" v="34"/>
          <ac:spMkLst>
            <pc:docMk/>
            <pc:sldMk cId="2041765442" sldId="1090"/>
            <ac:spMk id="2939" creationId="{30217B09-E177-C14B-F545-EF4EEB8F8513}"/>
          </ac:spMkLst>
        </pc:spChg>
        <pc:spChg chg="mod">
          <ac:chgData name="Slupczynska, Aleksandra" userId="0db37a21-3233-4ab5-b12a-59639874ac4b" providerId="ADAL" clId="{A0879026-1AF7-4402-B67B-57A36E0995F7}" dt="2024-03-05T10:07:04.636" v="34"/>
          <ac:spMkLst>
            <pc:docMk/>
            <pc:sldMk cId="2041765442" sldId="1090"/>
            <ac:spMk id="2940" creationId="{370D162E-8EF2-BD5D-8188-83757340C875}"/>
          </ac:spMkLst>
        </pc:spChg>
        <pc:spChg chg="mod">
          <ac:chgData name="Slupczynska, Aleksandra" userId="0db37a21-3233-4ab5-b12a-59639874ac4b" providerId="ADAL" clId="{A0879026-1AF7-4402-B67B-57A36E0995F7}" dt="2024-03-05T10:07:04.636" v="34"/>
          <ac:spMkLst>
            <pc:docMk/>
            <pc:sldMk cId="2041765442" sldId="1090"/>
            <ac:spMk id="2941" creationId="{FA87BB10-2163-DD15-3DFA-2978E5991C24}"/>
          </ac:spMkLst>
        </pc:spChg>
        <pc:spChg chg="mod">
          <ac:chgData name="Slupczynska, Aleksandra" userId="0db37a21-3233-4ab5-b12a-59639874ac4b" providerId="ADAL" clId="{A0879026-1AF7-4402-B67B-57A36E0995F7}" dt="2024-03-05T10:07:04.636" v="34"/>
          <ac:spMkLst>
            <pc:docMk/>
            <pc:sldMk cId="2041765442" sldId="1090"/>
            <ac:spMk id="2942" creationId="{8804041D-17D8-4C19-6CE0-77AB2CFCC95B}"/>
          </ac:spMkLst>
        </pc:spChg>
        <pc:spChg chg="mod">
          <ac:chgData name="Slupczynska, Aleksandra" userId="0db37a21-3233-4ab5-b12a-59639874ac4b" providerId="ADAL" clId="{A0879026-1AF7-4402-B67B-57A36E0995F7}" dt="2024-03-05T10:07:04.636" v="34"/>
          <ac:spMkLst>
            <pc:docMk/>
            <pc:sldMk cId="2041765442" sldId="1090"/>
            <ac:spMk id="2943" creationId="{1C9D5551-8316-CDE7-B906-D9B8EA29D982}"/>
          </ac:spMkLst>
        </pc:spChg>
        <pc:spChg chg="mod">
          <ac:chgData name="Slupczynska, Aleksandra" userId="0db37a21-3233-4ab5-b12a-59639874ac4b" providerId="ADAL" clId="{A0879026-1AF7-4402-B67B-57A36E0995F7}" dt="2024-03-05T10:07:04.636" v="34"/>
          <ac:spMkLst>
            <pc:docMk/>
            <pc:sldMk cId="2041765442" sldId="1090"/>
            <ac:spMk id="2944" creationId="{6CDD4247-CD29-880C-135B-CC6782DC4819}"/>
          </ac:spMkLst>
        </pc:spChg>
        <pc:spChg chg="mod">
          <ac:chgData name="Slupczynska, Aleksandra" userId="0db37a21-3233-4ab5-b12a-59639874ac4b" providerId="ADAL" clId="{A0879026-1AF7-4402-B67B-57A36E0995F7}" dt="2024-03-05T10:07:04.636" v="34"/>
          <ac:spMkLst>
            <pc:docMk/>
            <pc:sldMk cId="2041765442" sldId="1090"/>
            <ac:spMk id="2945" creationId="{F976731A-29F1-91CF-7081-BDB1B8353DE8}"/>
          </ac:spMkLst>
        </pc:spChg>
        <pc:spChg chg="mod">
          <ac:chgData name="Slupczynska, Aleksandra" userId="0db37a21-3233-4ab5-b12a-59639874ac4b" providerId="ADAL" clId="{A0879026-1AF7-4402-B67B-57A36E0995F7}" dt="2024-03-05T10:07:04.636" v="34"/>
          <ac:spMkLst>
            <pc:docMk/>
            <pc:sldMk cId="2041765442" sldId="1090"/>
            <ac:spMk id="2946" creationId="{10C1AFB0-3872-E3DF-FDE1-6D52C99615DA}"/>
          </ac:spMkLst>
        </pc:spChg>
        <pc:spChg chg="mod">
          <ac:chgData name="Slupczynska, Aleksandra" userId="0db37a21-3233-4ab5-b12a-59639874ac4b" providerId="ADAL" clId="{A0879026-1AF7-4402-B67B-57A36E0995F7}" dt="2024-03-05T10:07:04.636" v="34"/>
          <ac:spMkLst>
            <pc:docMk/>
            <pc:sldMk cId="2041765442" sldId="1090"/>
            <ac:spMk id="2947" creationId="{F9574314-9C05-ECDF-9002-5AE868FE45CB}"/>
          </ac:spMkLst>
        </pc:spChg>
        <pc:spChg chg="mod">
          <ac:chgData name="Slupczynska, Aleksandra" userId="0db37a21-3233-4ab5-b12a-59639874ac4b" providerId="ADAL" clId="{A0879026-1AF7-4402-B67B-57A36E0995F7}" dt="2024-03-05T10:07:04.636" v="34"/>
          <ac:spMkLst>
            <pc:docMk/>
            <pc:sldMk cId="2041765442" sldId="1090"/>
            <ac:spMk id="2948" creationId="{618A039F-6BBE-B355-0140-12C7CCB5AB6C}"/>
          </ac:spMkLst>
        </pc:spChg>
        <pc:spChg chg="mod">
          <ac:chgData name="Slupczynska, Aleksandra" userId="0db37a21-3233-4ab5-b12a-59639874ac4b" providerId="ADAL" clId="{A0879026-1AF7-4402-B67B-57A36E0995F7}" dt="2024-03-05T10:07:04.636" v="34"/>
          <ac:spMkLst>
            <pc:docMk/>
            <pc:sldMk cId="2041765442" sldId="1090"/>
            <ac:spMk id="2949" creationId="{2939ADB2-1C9F-547C-5DD4-E65DF9525D66}"/>
          </ac:spMkLst>
        </pc:spChg>
        <pc:spChg chg="mod">
          <ac:chgData name="Slupczynska, Aleksandra" userId="0db37a21-3233-4ab5-b12a-59639874ac4b" providerId="ADAL" clId="{A0879026-1AF7-4402-B67B-57A36E0995F7}" dt="2024-03-05T10:07:04.636" v="34"/>
          <ac:spMkLst>
            <pc:docMk/>
            <pc:sldMk cId="2041765442" sldId="1090"/>
            <ac:spMk id="2950" creationId="{586BB087-D3AA-9242-1183-096184853001}"/>
          </ac:spMkLst>
        </pc:spChg>
        <pc:spChg chg="mod">
          <ac:chgData name="Slupczynska, Aleksandra" userId="0db37a21-3233-4ab5-b12a-59639874ac4b" providerId="ADAL" clId="{A0879026-1AF7-4402-B67B-57A36E0995F7}" dt="2024-03-05T10:07:04.636" v="34"/>
          <ac:spMkLst>
            <pc:docMk/>
            <pc:sldMk cId="2041765442" sldId="1090"/>
            <ac:spMk id="2951" creationId="{63635F90-C957-D3B2-555E-97F13212D653}"/>
          </ac:spMkLst>
        </pc:spChg>
        <pc:spChg chg="mod">
          <ac:chgData name="Slupczynska, Aleksandra" userId="0db37a21-3233-4ab5-b12a-59639874ac4b" providerId="ADAL" clId="{A0879026-1AF7-4402-B67B-57A36E0995F7}" dt="2024-03-05T10:07:04.636" v="34"/>
          <ac:spMkLst>
            <pc:docMk/>
            <pc:sldMk cId="2041765442" sldId="1090"/>
            <ac:spMk id="2952" creationId="{6E7B8939-CC5A-5B2E-4ABF-570B809D5A95}"/>
          </ac:spMkLst>
        </pc:spChg>
        <pc:spChg chg="mod">
          <ac:chgData name="Slupczynska, Aleksandra" userId="0db37a21-3233-4ab5-b12a-59639874ac4b" providerId="ADAL" clId="{A0879026-1AF7-4402-B67B-57A36E0995F7}" dt="2024-03-05T10:07:04.636" v="34"/>
          <ac:spMkLst>
            <pc:docMk/>
            <pc:sldMk cId="2041765442" sldId="1090"/>
            <ac:spMk id="2953" creationId="{1683E9DD-67BD-20A8-B116-1E7B8E758856}"/>
          </ac:spMkLst>
        </pc:spChg>
        <pc:spChg chg="mod">
          <ac:chgData name="Slupczynska, Aleksandra" userId="0db37a21-3233-4ab5-b12a-59639874ac4b" providerId="ADAL" clId="{A0879026-1AF7-4402-B67B-57A36E0995F7}" dt="2024-03-05T10:07:04.636" v="34"/>
          <ac:spMkLst>
            <pc:docMk/>
            <pc:sldMk cId="2041765442" sldId="1090"/>
            <ac:spMk id="2954" creationId="{17559F2E-FECC-6E8F-7F03-8FAB18C12F37}"/>
          </ac:spMkLst>
        </pc:spChg>
        <pc:spChg chg="mod">
          <ac:chgData name="Slupczynska, Aleksandra" userId="0db37a21-3233-4ab5-b12a-59639874ac4b" providerId="ADAL" clId="{A0879026-1AF7-4402-B67B-57A36E0995F7}" dt="2024-03-05T10:07:04.636" v="34"/>
          <ac:spMkLst>
            <pc:docMk/>
            <pc:sldMk cId="2041765442" sldId="1090"/>
            <ac:spMk id="2955" creationId="{66731E62-F556-FC59-3D11-D84BD721586F}"/>
          </ac:spMkLst>
        </pc:spChg>
        <pc:spChg chg="mod">
          <ac:chgData name="Slupczynska, Aleksandra" userId="0db37a21-3233-4ab5-b12a-59639874ac4b" providerId="ADAL" clId="{A0879026-1AF7-4402-B67B-57A36E0995F7}" dt="2024-03-05T10:07:04.636" v="34"/>
          <ac:spMkLst>
            <pc:docMk/>
            <pc:sldMk cId="2041765442" sldId="1090"/>
            <ac:spMk id="2956" creationId="{70C7DFB3-BB65-10F6-6F04-2216B0CDFE4C}"/>
          </ac:spMkLst>
        </pc:spChg>
        <pc:spChg chg="mod">
          <ac:chgData name="Slupczynska, Aleksandra" userId="0db37a21-3233-4ab5-b12a-59639874ac4b" providerId="ADAL" clId="{A0879026-1AF7-4402-B67B-57A36E0995F7}" dt="2024-03-05T10:07:04.636" v="34"/>
          <ac:spMkLst>
            <pc:docMk/>
            <pc:sldMk cId="2041765442" sldId="1090"/>
            <ac:spMk id="2957" creationId="{F7A97278-6C3C-F2BF-7588-4963D904C89D}"/>
          </ac:spMkLst>
        </pc:spChg>
        <pc:spChg chg="mod">
          <ac:chgData name="Slupczynska, Aleksandra" userId="0db37a21-3233-4ab5-b12a-59639874ac4b" providerId="ADAL" clId="{A0879026-1AF7-4402-B67B-57A36E0995F7}" dt="2024-03-05T10:07:04.636" v="34"/>
          <ac:spMkLst>
            <pc:docMk/>
            <pc:sldMk cId="2041765442" sldId="1090"/>
            <ac:spMk id="2958" creationId="{C54EA363-ABCD-EE5D-866B-288A80BE0191}"/>
          </ac:spMkLst>
        </pc:spChg>
        <pc:spChg chg="mod">
          <ac:chgData name="Slupczynska, Aleksandra" userId="0db37a21-3233-4ab5-b12a-59639874ac4b" providerId="ADAL" clId="{A0879026-1AF7-4402-B67B-57A36E0995F7}" dt="2024-03-05T10:07:04.636" v="34"/>
          <ac:spMkLst>
            <pc:docMk/>
            <pc:sldMk cId="2041765442" sldId="1090"/>
            <ac:spMk id="2959" creationId="{130DF729-1812-E81B-550B-82AC5BB81405}"/>
          </ac:spMkLst>
        </pc:spChg>
        <pc:spChg chg="mod">
          <ac:chgData name="Slupczynska, Aleksandra" userId="0db37a21-3233-4ab5-b12a-59639874ac4b" providerId="ADAL" clId="{A0879026-1AF7-4402-B67B-57A36E0995F7}" dt="2024-03-05T10:07:04.636" v="34"/>
          <ac:spMkLst>
            <pc:docMk/>
            <pc:sldMk cId="2041765442" sldId="1090"/>
            <ac:spMk id="2960" creationId="{A83177AD-0862-8E3D-2770-CD9B5280E766}"/>
          </ac:spMkLst>
        </pc:spChg>
        <pc:spChg chg="mod">
          <ac:chgData name="Slupczynska, Aleksandra" userId="0db37a21-3233-4ab5-b12a-59639874ac4b" providerId="ADAL" clId="{A0879026-1AF7-4402-B67B-57A36E0995F7}" dt="2024-03-05T10:07:04.636" v="34"/>
          <ac:spMkLst>
            <pc:docMk/>
            <pc:sldMk cId="2041765442" sldId="1090"/>
            <ac:spMk id="2961" creationId="{54A21D08-67C1-76D3-19AB-B579F1C34C7C}"/>
          </ac:spMkLst>
        </pc:spChg>
        <pc:spChg chg="mod">
          <ac:chgData name="Slupczynska, Aleksandra" userId="0db37a21-3233-4ab5-b12a-59639874ac4b" providerId="ADAL" clId="{A0879026-1AF7-4402-B67B-57A36E0995F7}" dt="2024-03-05T10:07:04.636" v="34"/>
          <ac:spMkLst>
            <pc:docMk/>
            <pc:sldMk cId="2041765442" sldId="1090"/>
            <ac:spMk id="2962" creationId="{02526A27-9B8C-131D-5A10-59BDB1D14AC4}"/>
          </ac:spMkLst>
        </pc:spChg>
        <pc:spChg chg="mod">
          <ac:chgData name="Slupczynska, Aleksandra" userId="0db37a21-3233-4ab5-b12a-59639874ac4b" providerId="ADAL" clId="{A0879026-1AF7-4402-B67B-57A36E0995F7}" dt="2024-03-05T10:07:04.636" v="34"/>
          <ac:spMkLst>
            <pc:docMk/>
            <pc:sldMk cId="2041765442" sldId="1090"/>
            <ac:spMk id="2963" creationId="{A3E6A0F5-C1D7-3FF2-4002-45CA540186DA}"/>
          </ac:spMkLst>
        </pc:spChg>
        <pc:spChg chg="mod">
          <ac:chgData name="Slupczynska, Aleksandra" userId="0db37a21-3233-4ab5-b12a-59639874ac4b" providerId="ADAL" clId="{A0879026-1AF7-4402-B67B-57A36E0995F7}" dt="2024-03-05T10:07:04.636" v="34"/>
          <ac:spMkLst>
            <pc:docMk/>
            <pc:sldMk cId="2041765442" sldId="1090"/>
            <ac:spMk id="2964" creationId="{919C0027-A43A-8F8F-9BC5-DF7BF68CA611}"/>
          </ac:spMkLst>
        </pc:spChg>
        <pc:spChg chg="mod">
          <ac:chgData name="Slupczynska, Aleksandra" userId="0db37a21-3233-4ab5-b12a-59639874ac4b" providerId="ADAL" clId="{A0879026-1AF7-4402-B67B-57A36E0995F7}" dt="2024-03-05T10:07:04.636" v="34"/>
          <ac:spMkLst>
            <pc:docMk/>
            <pc:sldMk cId="2041765442" sldId="1090"/>
            <ac:spMk id="2965" creationId="{90413EEF-35E6-F049-B982-26DB6B67A3C9}"/>
          </ac:spMkLst>
        </pc:spChg>
        <pc:spChg chg="mod">
          <ac:chgData name="Slupczynska, Aleksandra" userId="0db37a21-3233-4ab5-b12a-59639874ac4b" providerId="ADAL" clId="{A0879026-1AF7-4402-B67B-57A36E0995F7}" dt="2024-03-05T10:07:04.636" v="34"/>
          <ac:spMkLst>
            <pc:docMk/>
            <pc:sldMk cId="2041765442" sldId="1090"/>
            <ac:spMk id="2966" creationId="{A83F9FE2-7CA2-1017-A034-4966CC9E7FD9}"/>
          </ac:spMkLst>
        </pc:spChg>
        <pc:spChg chg="mod">
          <ac:chgData name="Slupczynska, Aleksandra" userId="0db37a21-3233-4ab5-b12a-59639874ac4b" providerId="ADAL" clId="{A0879026-1AF7-4402-B67B-57A36E0995F7}" dt="2024-03-05T10:07:04.636" v="34"/>
          <ac:spMkLst>
            <pc:docMk/>
            <pc:sldMk cId="2041765442" sldId="1090"/>
            <ac:spMk id="2967" creationId="{B6EF448E-4BE1-7E32-3838-BC590264A13B}"/>
          </ac:spMkLst>
        </pc:spChg>
        <pc:spChg chg="mod">
          <ac:chgData name="Slupczynska, Aleksandra" userId="0db37a21-3233-4ab5-b12a-59639874ac4b" providerId="ADAL" clId="{A0879026-1AF7-4402-B67B-57A36E0995F7}" dt="2024-03-05T10:09:42.494" v="39"/>
          <ac:spMkLst>
            <pc:docMk/>
            <pc:sldMk cId="2041765442" sldId="1090"/>
            <ac:spMk id="2969" creationId="{C023BEA7-BA78-334E-CFA2-B820B1194351}"/>
          </ac:spMkLst>
        </pc:spChg>
        <pc:spChg chg="mod">
          <ac:chgData name="Slupczynska, Aleksandra" userId="0db37a21-3233-4ab5-b12a-59639874ac4b" providerId="ADAL" clId="{A0879026-1AF7-4402-B67B-57A36E0995F7}" dt="2024-03-05T10:09:42.494" v="39"/>
          <ac:spMkLst>
            <pc:docMk/>
            <pc:sldMk cId="2041765442" sldId="1090"/>
            <ac:spMk id="2970" creationId="{B300649B-1058-8962-3056-99F035B655CD}"/>
          </ac:spMkLst>
        </pc:spChg>
        <pc:spChg chg="mod">
          <ac:chgData name="Slupczynska, Aleksandra" userId="0db37a21-3233-4ab5-b12a-59639874ac4b" providerId="ADAL" clId="{A0879026-1AF7-4402-B67B-57A36E0995F7}" dt="2024-03-05T10:09:42.494" v="39"/>
          <ac:spMkLst>
            <pc:docMk/>
            <pc:sldMk cId="2041765442" sldId="1090"/>
            <ac:spMk id="2971" creationId="{F6B2E1CC-6665-F927-0364-0A45405D7B90}"/>
          </ac:spMkLst>
        </pc:spChg>
        <pc:spChg chg="mod">
          <ac:chgData name="Slupczynska, Aleksandra" userId="0db37a21-3233-4ab5-b12a-59639874ac4b" providerId="ADAL" clId="{A0879026-1AF7-4402-B67B-57A36E0995F7}" dt="2024-03-05T10:09:42.494" v="39"/>
          <ac:spMkLst>
            <pc:docMk/>
            <pc:sldMk cId="2041765442" sldId="1090"/>
            <ac:spMk id="2972" creationId="{E399B56F-4456-6EF8-E97A-101FCC52FE0C}"/>
          </ac:spMkLst>
        </pc:spChg>
        <pc:spChg chg="mod">
          <ac:chgData name="Slupczynska, Aleksandra" userId="0db37a21-3233-4ab5-b12a-59639874ac4b" providerId="ADAL" clId="{A0879026-1AF7-4402-B67B-57A36E0995F7}" dt="2024-03-05T10:09:42.494" v="39"/>
          <ac:spMkLst>
            <pc:docMk/>
            <pc:sldMk cId="2041765442" sldId="1090"/>
            <ac:spMk id="2973" creationId="{7290C566-C02F-A7C0-505D-490881C691D8}"/>
          </ac:spMkLst>
        </pc:spChg>
        <pc:spChg chg="mod">
          <ac:chgData name="Slupczynska, Aleksandra" userId="0db37a21-3233-4ab5-b12a-59639874ac4b" providerId="ADAL" clId="{A0879026-1AF7-4402-B67B-57A36E0995F7}" dt="2024-03-05T10:09:42.494" v="39"/>
          <ac:spMkLst>
            <pc:docMk/>
            <pc:sldMk cId="2041765442" sldId="1090"/>
            <ac:spMk id="2974" creationId="{FFF8D9F3-DF9A-A1E3-5270-10C2B6F19CDD}"/>
          </ac:spMkLst>
        </pc:spChg>
        <pc:spChg chg="mod">
          <ac:chgData name="Slupczynska, Aleksandra" userId="0db37a21-3233-4ab5-b12a-59639874ac4b" providerId="ADAL" clId="{A0879026-1AF7-4402-B67B-57A36E0995F7}" dt="2024-03-05T10:09:42.494" v="39"/>
          <ac:spMkLst>
            <pc:docMk/>
            <pc:sldMk cId="2041765442" sldId="1090"/>
            <ac:spMk id="2975" creationId="{1C679BA5-7B60-EC39-6FBE-4193A07BC230}"/>
          </ac:spMkLst>
        </pc:spChg>
        <pc:spChg chg="mod">
          <ac:chgData name="Slupczynska, Aleksandra" userId="0db37a21-3233-4ab5-b12a-59639874ac4b" providerId="ADAL" clId="{A0879026-1AF7-4402-B67B-57A36E0995F7}" dt="2024-03-05T10:09:42.494" v="39"/>
          <ac:spMkLst>
            <pc:docMk/>
            <pc:sldMk cId="2041765442" sldId="1090"/>
            <ac:spMk id="2976" creationId="{FE046F5D-0D19-3808-5ABA-5E2290DDA4A8}"/>
          </ac:spMkLst>
        </pc:spChg>
        <pc:spChg chg="mod">
          <ac:chgData name="Slupczynska, Aleksandra" userId="0db37a21-3233-4ab5-b12a-59639874ac4b" providerId="ADAL" clId="{A0879026-1AF7-4402-B67B-57A36E0995F7}" dt="2024-03-05T10:09:42.494" v="39"/>
          <ac:spMkLst>
            <pc:docMk/>
            <pc:sldMk cId="2041765442" sldId="1090"/>
            <ac:spMk id="2977" creationId="{D988ED5B-C262-86FF-C897-73F29D1436E6}"/>
          </ac:spMkLst>
        </pc:spChg>
        <pc:spChg chg="mod">
          <ac:chgData name="Slupczynska, Aleksandra" userId="0db37a21-3233-4ab5-b12a-59639874ac4b" providerId="ADAL" clId="{A0879026-1AF7-4402-B67B-57A36E0995F7}" dt="2024-03-05T10:09:42.494" v="39"/>
          <ac:spMkLst>
            <pc:docMk/>
            <pc:sldMk cId="2041765442" sldId="1090"/>
            <ac:spMk id="2978" creationId="{D7025934-5739-D8B2-D6D9-334FB8C3A258}"/>
          </ac:spMkLst>
        </pc:spChg>
        <pc:spChg chg="mod">
          <ac:chgData name="Slupczynska, Aleksandra" userId="0db37a21-3233-4ab5-b12a-59639874ac4b" providerId="ADAL" clId="{A0879026-1AF7-4402-B67B-57A36E0995F7}" dt="2024-03-05T10:09:42.494" v="39"/>
          <ac:spMkLst>
            <pc:docMk/>
            <pc:sldMk cId="2041765442" sldId="1090"/>
            <ac:spMk id="2979" creationId="{A2B9564C-5C94-2CC2-8910-13ECFE5C7B3D}"/>
          </ac:spMkLst>
        </pc:spChg>
        <pc:spChg chg="mod">
          <ac:chgData name="Slupczynska, Aleksandra" userId="0db37a21-3233-4ab5-b12a-59639874ac4b" providerId="ADAL" clId="{A0879026-1AF7-4402-B67B-57A36E0995F7}" dt="2024-03-05T10:09:42.494" v="39"/>
          <ac:spMkLst>
            <pc:docMk/>
            <pc:sldMk cId="2041765442" sldId="1090"/>
            <ac:spMk id="2980" creationId="{50DDD5FD-5DF2-201B-8937-23EB05D27B2E}"/>
          </ac:spMkLst>
        </pc:spChg>
        <pc:spChg chg="mod">
          <ac:chgData name="Slupczynska, Aleksandra" userId="0db37a21-3233-4ab5-b12a-59639874ac4b" providerId="ADAL" clId="{A0879026-1AF7-4402-B67B-57A36E0995F7}" dt="2024-03-05T10:09:42.494" v="39"/>
          <ac:spMkLst>
            <pc:docMk/>
            <pc:sldMk cId="2041765442" sldId="1090"/>
            <ac:spMk id="2981" creationId="{62D6C366-2707-411B-A939-4D3E8C625154}"/>
          </ac:spMkLst>
        </pc:spChg>
        <pc:spChg chg="mod">
          <ac:chgData name="Slupczynska, Aleksandra" userId="0db37a21-3233-4ab5-b12a-59639874ac4b" providerId="ADAL" clId="{A0879026-1AF7-4402-B67B-57A36E0995F7}" dt="2024-03-05T10:09:42.494" v="39"/>
          <ac:spMkLst>
            <pc:docMk/>
            <pc:sldMk cId="2041765442" sldId="1090"/>
            <ac:spMk id="2982" creationId="{78565BFD-3885-49D0-EBB6-58E1CA909AA7}"/>
          </ac:spMkLst>
        </pc:spChg>
        <pc:spChg chg="mod">
          <ac:chgData name="Slupczynska, Aleksandra" userId="0db37a21-3233-4ab5-b12a-59639874ac4b" providerId="ADAL" clId="{A0879026-1AF7-4402-B67B-57A36E0995F7}" dt="2024-03-05T10:09:42.494" v="39"/>
          <ac:spMkLst>
            <pc:docMk/>
            <pc:sldMk cId="2041765442" sldId="1090"/>
            <ac:spMk id="2983" creationId="{3AC63C38-2F84-D231-7D19-ADB0035381A5}"/>
          </ac:spMkLst>
        </pc:spChg>
        <pc:spChg chg="mod">
          <ac:chgData name="Slupczynska, Aleksandra" userId="0db37a21-3233-4ab5-b12a-59639874ac4b" providerId="ADAL" clId="{A0879026-1AF7-4402-B67B-57A36E0995F7}" dt="2024-03-05T10:09:42.494" v="39"/>
          <ac:spMkLst>
            <pc:docMk/>
            <pc:sldMk cId="2041765442" sldId="1090"/>
            <ac:spMk id="2984" creationId="{BC35EE89-C22E-9DC2-BE74-911771325BBC}"/>
          </ac:spMkLst>
        </pc:spChg>
        <pc:spChg chg="mod">
          <ac:chgData name="Slupczynska, Aleksandra" userId="0db37a21-3233-4ab5-b12a-59639874ac4b" providerId="ADAL" clId="{A0879026-1AF7-4402-B67B-57A36E0995F7}" dt="2024-03-05T10:09:42.494" v="39"/>
          <ac:spMkLst>
            <pc:docMk/>
            <pc:sldMk cId="2041765442" sldId="1090"/>
            <ac:spMk id="2985" creationId="{17D376EE-0601-96B2-0B21-D7EF87AFE003}"/>
          </ac:spMkLst>
        </pc:spChg>
        <pc:spChg chg="mod">
          <ac:chgData name="Slupczynska, Aleksandra" userId="0db37a21-3233-4ab5-b12a-59639874ac4b" providerId="ADAL" clId="{A0879026-1AF7-4402-B67B-57A36E0995F7}" dt="2024-03-05T10:09:42.494" v="39"/>
          <ac:spMkLst>
            <pc:docMk/>
            <pc:sldMk cId="2041765442" sldId="1090"/>
            <ac:spMk id="2986" creationId="{622A6D36-781B-DE9A-2133-27510811470D}"/>
          </ac:spMkLst>
        </pc:spChg>
        <pc:spChg chg="mod">
          <ac:chgData name="Slupczynska, Aleksandra" userId="0db37a21-3233-4ab5-b12a-59639874ac4b" providerId="ADAL" clId="{A0879026-1AF7-4402-B67B-57A36E0995F7}" dt="2024-03-05T10:09:42.494" v="39"/>
          <ac:spMkLst>
            <pc:docMk/>
            <pc:sldMk cId="2041765442" sldId="1090"/>
            <ac:spMk id="2987" creationId="{78687468-950C-E9DB-D40C-4F108FE5FE78}"/>
          </ac:spMkLst>
        </pc:spChg>
        <pc:spChg chg="mod">
          <ac:chgData name="Slupczynska, Aleksandra" userId="0db37a21-3233-4ab5-b12a-59639874ac4b" providerId="ADAL" clId="{A0879026-1AF7-4402-B67B-57A36E0995F7}" dt="2024-03-05T10:09:42.494" v="39"/>
          <ac:spMkLst>
            <pc:docMk/>
            <pc:sldMk cId="2041765442" sldId="1090"/>
            <ac:spMk id="2988" creationId="{FA509205-06DC-78EB-E66C-88E0CA50345B}"/>
          </ac:spMkLst>
        </pc:spChg>
        <pc:spChg chg="mod">
          <ac:chgData name="Slupczynska, Aleksandra" userId="0db37a21-3233-4ab5-b12a-59639874ac4b" providerId="ADAL" clId="{A0879026-1AF7-4402-B67B-57A36E0995F7}" dt="2024-03-05T10:09:42.494" v="39"/>
          <ac:spMkLst>
            <pc:docMk/>
            <pc:sldMk cId="2041765442" sldId="1090"/>
            <ac:spMk id="2989" creationId="{91538A59-F295-599A-AE3D-C9FFBBDFD082}"/>
          </ac:spMkLst>
        </pc:spChg>
        <pc:spChg chg="mod">
          <ac:chgData name="Slupczynska, Aleksandra" userId="0db37a21-3233-4ab5-b12a-59639874ac4b" providerId="ADAL" clId="{A0879026-1AF7-4402-B67B-57A36E0995F7}" dt="2024-03-05T10:09:42.494" v="39"/>
          <ac:spMkLst>
            <pc:docMk/>
            <pc:sldMk cId="2041765442" sldId="1090"/>
            <ac:spMk id="2990" creationId="{EA983E52-EF6E-9A18-976C-950B5B825E19}"/>
          </ac:spMkLst>
        </pc:spChg>
        <pc:spChg chg="mod">
          <ac:chgData name="Slupczynska, Aleksandra" userId="0db37a21-3233-4ab5-b12a-59639874ac4b" providerId="ADAL" clId="{A0879026-1AF7-4402-B67B-57A36E0995F7}" dt="2024-03-05T10:09:42.494" v="39"/>
          <ac:spMkLst>
            <pc:docMk/>
            <pc:sldMk cId="2041765442" sldId="1090"/>
            <ac:spMk id="2991" creationId="{AE2B959F-CB04-DC78-CED2-38B20A424273}"/>
          </ac:spMkLst>
        </pc:spChg>
        <pc:spChg chg="mod">
          <ac:chgData name="Slupczynska, Aleksandra" userId="0db37a21-3233-4ab5-b12a-59639874ac4b" providerId="ADAL" clId="{A0879026-1AF7-4402-B67B-57A36E0995F7}" dt="2024-03-05T10:09:42.494" v="39"/>
          <ac:spMkLst>
            <pc:docMk/>
            <pc:sldMk cId="2041765442" sldId="1090"/>
            <ac:spMk id="2992" creationId="{14146E04-8D85-E02C-CA87-3A8E987673E3}"/>
          </ac:spMkLst>
        </pc:spChg>
        <pc:spChg chg="mod">
          <ac:chgData name="Slupczynska, Aleksandra" userId="0db37a21-3233-4ab5-b12a-59639874ac4b" providerId="ADAL" clId="{A0879026-1AF7-4402-B67B-57A36E0995F7}" dt="2024-03-05T10:09:42.494" v="39"/>
          <ac:spMkLst>
            <pc:docMk/>
            <pc:sldMk cId="2041765442" sldId="1090"/>
            <ac:spMk id="2993" creationId="{157858D1-31BB-3491-7932-B9F17623D014}"/>
          </ac:spMkLst>
        </pc:spChg>
        <pc:spChg chg="mod">
          <ac:chgData name="Slupczynska, Aleksandra" userId="0db37a21-3233-4ab5-b12a-59639874ac4b" providerId="ADAL" clId="{A0879026-1AF7-4402-B67B-57A36E0995F7}" dt="2024-03-05T10:09:42.494" v="39"/>
          <ac:spMkLst>
            <pc:docMk/>
            <pc:sldMk cId="2041765442" sldId="1090"/>
            <ac:spMk id="2994" creationId="{F2288390-A3EA-7785-6E11-9901A7D87825}"/>
          </ac:spMkLst>
        </pc:spChg>
        <pc:spChg chg="mod">
          <ac:chgData name="Slupczynska, Aleksandra" userId="0db37a21-3233-4ab5-b12a-59639874ac4b" providerId="ADAL" clId="{A0879026-1AF7-4402-B67B-57A36E0995F7}" dt="2024-03-05T10:09:42.494" v="39"/>
          <ac:spMkLst>
            <pc:docMk/>
            <pc:sldMk cId="2041765442" sldId="1090"/>
            <ac:spMk id="2995" creationId="{EDD05D69-E2E1-ACDF-2AEC-B8BDAFC04F6D}"/>
          </ac:spMkLst>
        </pc:spChg>
        <pc:spChg chg="mod">
          <ac:chgData name="Slupczynska, Aleksandra" userId="0db37a21-3233-4ab5-b12a-59639874ac4b" providerId="ADAL" clId="{A0879026-1AF7-4402-B67B-57A36E0995F7}" dt="2024-03-05T10:09:42.494" v="39"/>
          <ac:spMkLst>
            <pc:docMk/>
            <pc:sldMk cId="2041765442" sldId="1090"/>
            <ac:spMk id="2996" creationId="{19DBB393-43F5-341F-37A8-DF16FC335E62}"/>
          </ac:spMkLst>
        </pc:spChg>
        <pc:spChg chg="mod">
          <ac:chgData name="Slupczynska, Aleksandra" userId="0db37a21-3233-4ab5-b12a-59639874ac4b" providerId="ADAL" clId="{A0879026-1AF7-4402-B67B-57A36E0995F7}" dt="2024-03-05T10:09:42.494" v="39"/>
          <ac:spMkLst>
            <pc:docMk/>
            <pc:sldMk cId="2041765442" sldId="1090"/>
            <ac:spMk id="2997" creationId="{74240F3D-21C6-4FB7-A008-883461F00B92}"/>
          </ac:spMkLst>
        </pc:spChg>
        <pc:spChg chg="mod">
          <ac:chgData name="Slupczynska, Aleksandra" userId="0db37a21-3233-4ab5-b12a-59639874ac4b" providerId="ADAL" clId="{A0879026-1AF7-4402-B67B-57A36E0995F7}" dt="2024-03-05T10:09:42.494" v="39"/>
          <ac:spMkLst>
            <pc:docMk/>
            <pc:sldMk cId="2041765442" sldId="1090"/>
            <ac:spMk id="2998" creationId="{6F8C4225-3FDE-D582-8A8C-F6234C0BA778}"/>
          </ac:spMkLst>
        </pc:spChg>
        <pc:spChg chg="mod">
          <ac:chgData name="Slupczynska, Aleksandra" userId="0db37a21-3233-4ab5-b12a-59639874ac4b" providerId="ADAL" clId="{A0879026-1AF7-4402-B67B-57A36E0995F7}" dt="2024-03-05T10:09:42.494" v="39"/>
          <ac:spMkLst>
            <pc:docMk/>
            <pc:sldMk cId="2041765442" sldId="1090"/>
            <ac:spMk id="2999" creationId="{1339132F-CCF4-8C98-3440-9986F768A904}"/>
          </ac:spMkLst>
        </pc:spChg>
        <pc:spChg chg="mod">
          <ac:chgData name="Slupczynska, Aleksandra" userId="0db37a21-3233-4ab5-b12a-59639874ac4b" providerId="ADAL" clId="{A0879026-1AF7-4402-B67B-57A36E0995F7}" dt="2024-03-05T10:09:42.494" v="39"/>
          <ac:spMkLst>
            <pc:docMk/>
            <pc:sldMk cId="2041765442" sldId="1090"/>
            <ac:spMk id="3000" creationId="{FA1009E8-BA67-5255-0636-A8944239D4AF}"/>
          </ac:spMkLst>
        </pc:spChg>
        <pc:spChg chg="mod">
          <ac:chgData name="Slupczynska, Aleksandra" userId="0db37a21-3233-4ab5-b12a-59639874ac4b" providerId="ADAL" clId="{A0879026-1AF7-4402-B67B-57A36E0995F7}" dt="2024-03-05T10:09:42.494" v="39"/>
          <ac:spMkLst>
            <pc:docMk/>
            <pc:sldMk cId="2041765442" sldId="1090"/>
            <ac:spMk id="3001" creationId="{C4677F51-BB0A-6DC4-0D98-3FBB57A1E4F9}"/>
          </ac:spMkLst>
        </pc:spChg>
        <pc:spChg chg="mod">
          <ac:chgData name="Slupczynska, Aleksandra" userId="0db37a21-3233-4ab5-b12a-59639874ac4b" providerId="ADAL" clId="{A0879026-1AF7-4402-B67B-57A36E0995F7}" dt="2024-03-05T10:09:42.494" v="39"/>
          <ac:spMkLst>
            <pc:docMk/>
            <pc:sldMk cId="2041765442" sldId="1090"/>
            <ac:spMk id="3002" creationId="{ADA34B4B-BB7A-E250-0F8C-C5D1D2C831FD}"/>
          </ac:spMkLst>
        </pc:spChg>
        <pc:spChg chg="mod">
          <ac:chgData name="Slupczynska, Aleksandra" userId="0db37a21-3233-4ab5-b12a-59639874ac4b" providerId="ADAL" clId="{A0879026-1AF7-4402-B67B-57A36E0995F7}" dt="2024-03-05T10:09:42.494" v="39"/>
          <ac:spMkLst>
            <pc:docMk/>
            <pc:sldMk cId="2041765442" sldId="1090"/>
            <ac:spMk id="3003" creationId="{0A4BABB0-06C9-8DDD-5016-9C0A194C1ECB}"/>
          </ac:spMkLst>
        </pc:spChg>
        <pc:spChg chg="mod">
          <ac:chgData name="Slupczynska, Aleksandra" userId="0db37a21-3233-4ab5-b12a-59639874ac4b" providerId="ADAL" clId="{A0879026-1AF7-4402-B67B-57A36E0995F7}" dt="2024-03-05T10:09:42.494" v="39"/>
          <ac:spMkLst>
            <pc:docMk/>
            <pc:sldMk cId="2041765442" sldId="1090"/>
            <ac:spMk id="3004" creationId="{985FF382-884A-9F68-9A1F-3BD1D749E37E}"/>
          </ac:spMkLst>
        </pc:spChg>
        <pc:spChg chg="mod">
          <ac:chgData name="Slupczynska, Aleksandra" userId="0db37a21-3233-4ab5-b12a-59639874ac4b" providerId="ADAL" clId="{A0879026-1AF7-4402-B67B-57A36E0995F7}" dt="2024-03-05T10:09:42.494" v="39"/>
          <ac:spMkLst>
            <pc:docMk/>
            <pc:sldMk cId="2041765442" sldId="1090"/>
            <ac:spMk id="3005" creationId="{1C2188C9-2213-C5DD-998E-CA1853405B9A}"/>
          </ac:spMkLst>
        </pc:spChg>
        <pc:spChg chg="mod">
          <ac:chgData name="Slupczynska, Aleksandra" userId="0db37a21-3233-4ab5-b12a-59639874ac4b" providerId="ADAL" clId="{A0879026-1AF7-4402-B67B-57A36E0995F7}" dt="2024-03-05T10:09:42.494" v="39"/>
          <ac:spMkLst>
            <pc:docMk/>
            <pc:sldMk cId="2041765442" sldId="1090"/>
            <ac:spMk id="3006" creationId="{22276C75-B8B3-5F9B-F2C9-16199A776037}"/>
          </ac:spMkLst>
        </pc:spChg>
        <pc:spChg chg="mod">
          <ac:chgData name="Slupczynska, Aleksandra" userId="0db37a21-3233-4ab5-b12a-59639874ac4b" providerId="ADAL" clId="{A0879026-1AF7-4402-B67B-57A36E0995F7}" dt="2024-03-05T10:09:42.494" v="39"/>
          <ac:spMkLst>
            <pc:docMk/>
            <pc:sldMk cId="2041765442" sldId="1090"/>
            <ac:spMk id="3007" creationId="{991AD76A-6F53-0574-6D91-6CE2176AC01D}"/>
          </ac:spMkLst>
        </pc:spChg>
        <pc:spChg chg="mod">
          <ac:chgData name="Slupczynska, Aleksandra" userId="0db37a21-3233-4ab5-b12a-59639874ac4b" providerId="ADAL" clId="{A0879026-1AF7-4402-B67B-57A36E0995F7}" dt="2024-03-05T10:09:42.494" v="39"/>
          <ac:spMkLst>
            <pc:docMk/>
            <pc:sldMk cId="2041765442" sldId="1090"/>
            <ac:spMk id="3008" creationId="{A36791FC-7654-E3E0-C25F-E134BF4B4155}"/>
          </ac:spMkLst>
        </pc:spChg>
        <pc:spChg chg="mod">
          <ac:chgData name="Slupczynska, Aleksandra" userId="0db37a21-3233-4ab5-b12a-59639874ac4b" providerId="ADAL" clId="{A0879026-1AF7-4402-B67B-57A36E0995F7}" dt="2024-03-05T10:09:42.494" v="39"/>
          <ac:spMkLst>
            <pc:docMk/>
            <pc:sldMk cId="2041765442" sldId="1090"/>
            <ac:spMk id="3009" creationId="{F5CD9DE8-6284-F0E0-5B36-81E0382A2D67}"/>
          </ac:spMkLst>
        </pc:spChg>
        <pc:spChg chg="mod">
          <ac:chgData name="Slupczynska, Aleksandra" userId="0db37a21-3233-4ab5-b12a-59639874ac4b" providerId="ADAL" clId="{A0879026-1AF7-4402-B67B-57A36E0995F7}" dt="2024-03-05T10:09:42.494" v="39"/>
          <ac:spMkLst>
            <pc:docMk/>
            <pc:sldMk cId="2041765442" sldId="1090"/>
            <ac:spMk id="3010" creationId="{BBCA9269-92D3-8FB8-4096-7E361FB8FC51}"/>
          </ac:spMkLst>
        </pc:spChg>
        <pc:spChg chg="mod">
          <ac:chgData name="Slupczynska, Aleksandra" userId="0db37a21-3233-4ab5-b12a-59639874ac4b" providerId="ADAL" clId="{A0879026-1AF7-4402-B67B-57A36E0995F7}" dt="2024-03-05T10:09:42.494" v="39"/>
          <ac:spMkLst>
            <pc:docMk/>
            <pc:sldMk cId="2041765442" sldId="1090"/>
            <ac:spMk id="3011" creationId="{716962A2-4287-F308-724D-0970313EBAED}"/>
          </ac:spMkLst>
        </pc:spChg>
        <pc:spChg chg="mod">
          <ac:chgData name="Slupczynska, Aleksandra" userId="0db37a21-3233-4ab5-b12a-59639874ac4b" providerId="ADAL" clId="{A0879026-1AF7-4402-B67B-57A36E0995F7}" dt="2024-03-05T10:09:42.494" v="39"/>
          <ac:spMkLst>
            <pc:docMk/>
            <pc:sldMk cId="2041765442" sldId="1090"/>
            <ac:spMk id="3012" creationId="{38CD5395-92A8-182C-AA32-87917ED9E361}"/>
          </ac:spMkLst>
        </pc:spChg>
        <pc:spChg chg="mod">
          <ac:chgData name="Slupczynska, Aleksandra" userId="0db37a21-3233-4ab5-b12a-59639874ac4b" providerId="ADAL" clId="{A0879026-1AF7-4402-B67B-57A36E0995F7}" dt="2024-03-05T10:09:42.494" v="39"/>
          <ac:spMkLst>
            <pc:docMk/>
            <pc:sldMk cId="2041765442" sldId="1090"/>
            <ac:spMk id="3013" creationId="{72392E08-1F34-2AFE-D799-B10245BB1C44}"/>
          </ac:spMkLst>
        </pc:spChg>
        <pc:spChg chg="mod">
          <ac:chgData name="Slupczynska, Aleksandra" userId="0db37a21-3233-4ab5-b12a-59639874ac4b" providerId="ADAL" clId="{A0879026-1AF7-4402-B67B-57A36E0995F7}" dt="2024-03-05T10:09:42.494" v="39"/>
          <ac:spMkLst>
            <pc:docMk/>
            <pc:sldMk cId="2041765442" sldId="1090"/>
            <ac:spMk id="3014" creationId="{041F754B-AE9C-E7FC-6C3C-EE48CB041EBF}"/>
          </ac:spMkLst>
        </pc:spChg>
        <pc:spChg chg="mod">
          <ac:chgData name="Slupczynska, Aleksandra" userId="0db37a21-3233-4ab5-b12a-59639874ac4b" providerId="ADAL" clId="{A0879026-1AF7-4402-B67B-57A36E0995F7}" dt="2024-03-05T10:09:42.494" v="39"/>
          <ac:spMkLst>
            <pc:docMk/>
            <pc:sldMk cId="2041765442" sldId="1090"/>
            <ac:spMk id="3015" creationId="{D780E132-5B7B-6B8C-4D88-6A9563FA43B5}"/>
          </ac:spMkLst>
        </pc:spChg>
        <pc:spChg chg="mod">
          <ac:chgData name="Slupczynska, Aleksandra" userId="0db37a21-3233-4ab5-b12a-59639874ac4b" providerId="ADAL" clId="{A0879026-1AF7-4402-B67B-57A36E0995F7}" dt="2024-03-05T10:09:42.494" v="39"/>
          <ac:spMkLst>
            <pc:docMk/>
            <pc:sldMk cId="2041765442" sldId="1090"/>
            <ac:spMk id="3016" creationId="{1EBE770F-5448-3B82-2B18-1F42CB98141A}"/>
          </ac:spMkLst>
        </pc:spChg>
        <pc:spChg chg="mod">
          <ac:chgData name="Slupczynska, Aleksandra" userId="0db37a21-3233-4ab5-b12a-59639874ac4b" providerId="ADAL" clId="{A0879026-1AF7-4402-B67B-57A36E0995F7}" dt="2024-03-05T10:09:42.494" v="39"/>
          <ac:spMkLst>
            <pc:docMk/>
            <pc:sldMk cId="2041765442" sldId="1090"/>
            <ac:spMk id="3017" creationId="{C8F90CD2-F5A8-28D1-62E1-1C5586001BD4}"/>
          </ac:spMkLst>
        </pc:spChg>
        <pc:spChg chg="mod">
          <ac:chgData name="Slupczynska, Aleksandra" userId="0db37a21-3233-4ab5-b12a-59639874ac4b" providerId="ADAL" clId="{A0879026-1AF7-4402-B67B-57A36E0995F7}" dt="2024-03-05T10:09:42.494" v="39"/>
          <ac:spMkLst>
            <pc:docMk/>
            <pc:sldMk cId="2041765442" sldId="1090"/>
            <ac:spMk id="3018" creationId="{49BF23F8-8493-9145-D8B3-4A7AA58A7C4E}"/>
          </ac:spMkLst>
        </pc:spChg>
        <pc:spChg chg="mod">
          <ac:chgData name="Slupczynska, Aleksandra" userId="0db37a21-3233-4ab5-b12a-59639874ac4b" providerId="ADAL" clId="{A0879026-1AF7-4402-B67B-57A36E0995F7}" dt="2024-03-05T10:09:42.494" v="39"/>
          <ac:spMkLst>
            <pc:docMk/>
            <pc:sldMk cId="2041765442" sldId="1090"/>
            <ac:spMk id="3019" creationId="{44352C2D-A34A-81CD-1625-7B8B80AB3D44}"/>
          </ac:spMkLst>
        </pc:spChg>
        <pc:spChg chg="mod">
          <ac:chgData name="Slupczynska, Aleksandra" userId="0db37a21-3233-4ab5-b12a-59639874ac4b" providerId="ADAL" clId="{A0879026-1AF7-4402-B67B-57A36E0995F7}" dt="2024-03-05T10:09:42.494" v="39"/>
          <ac:spMkLst>
            <pc:docMk/>
            <pc:sldMk cId="2041765442" sldId="1090"/>
            <ac:spMk id="3020" creationId="{EAAAB507-9435-6D69-4528-21BA9F7C65E3}"/>
          </ac:spMkLst>
        </pc:spChg>
        <pc:spChg chg="mod">
          <ac:chgData name="Slupczynska, Aleksandra" userId="0db37a21-3233-4ab5-b12a-59639874ac4b" providerId="ADAL" clId="{A0879026-1AF7-4402-B67B-57A36E0995F7}" dt="2024-03-05T10:09:42.494" v="39"/>
          <ac:spMkLst>
            <pc:docMk/>
            <pc:sldMk cId="2041765442" sldId="1090"/>
            <ac:spMk id="3021" creationId="{6E79B9B4-AEED-0A26-D1ED-EBC56E884CB5}"/>
          </ac:spMkLst>
        </pc:spChg>
        <pc:spChg chg="mod">
          <ac:chgData name="Slupczynska, Aleksandra" userId="0db37a21-3233-4ab5-b12a-59639874ac4b" providerId="ADAL" clId="{A0879026-1AF7-4402-B67B-57A36E0995F7}" dt="2024-03-05T10:09:42.494" v="39"/>
          <ac:spMkLst>
            <pc:docMk/>
            <pc:sldMk cId="2041765442" sldId="1090"/>
            <ac:spMk id="3022" creationId="{0520C292-4FCE-154A-571D-C3CAD213A1F8}"/>
          </ac:spMkLst>
        </pc:spChg>
        <pc:spChg chg="mod">
          <ac:chgData name="Slupczynska, Aleksandra" userId="0db37a21-3233-4ab5-b12a-59639874ac4b" providerId="ADAL" clId="{A0879026-1AF7-4402-B67B-57A36E0995F7}" dt="2024-03-05T10:09:42.494" v="39"/>
          <ac:spMkLst>
            <pc:docMk/>
            <pc:sldMk cId="2041765442" sldId="1090"/>
            <ac:spMk id="3023" creationId="{5F66D055-C9CC-144A-D865-27295414C9EF}"/>
          </ac:spMkLst>
        </pc:spChg>
        <pc:spChg chg="mod">
          <ac:chgData name="Slupczynska, Aleksandra" userId="0db37a21-3233-4ab5-b12a-59639874ac4b" providerId="ADAL" clId="{A0879026-1AF7-4402-B67B-57A36E0995F7}" dt="2024-03-05T10:09:42.494" v="39"/>
          <ac:spMkLst>
            <pc:docMk/>
            <pc:sldMk cId="2041765442" sldId="1090"/>
            <ac:spMk id="3024" creationId="{11220401-76A1-8778-D1BB-4567B0D45FA3}"/>
          </ac:spMkLst>
        </pc:spChg>
        <pc:spChg chg="mod">
          <ac:chgData name="Slupczynska, Aleksandra" userId="0db37a21-3233-4ab5-b12a-59639874ac4b" providerId="ADAL" clId="{A0879026-1AF7-4402-B67B-57A36E0995F7}" dt="2024-03-05T10:09:42.494" v="39"/>
          <ac:spMkLst>
            <pc:docMk/>
            <pc:sldMk cId="2041765442" sldId="1090"/>
            <ac:spMk id="3025" creationId="{A1842BF9-C9F1-2D40-3480-F5086D56EDBC}"/>
          </ac:spMkLst>
        </pc:spChg>
        <pc:spChg chg="mod">
          <ac:chgData name="Slupczynska, Aleksandra" userId="0db37a21-3233-4ab5-b12a-59639874ac4b" providerId="ADAL" clId="{A0879026-1AF7-4402-B67B-57A36E0995F7}" dt="2024-03-05T10:09:42.494" v="39"/>
          <ac:spMkLst>
            <pc:docMk/>
            <pc:sldMk cId="2041765442" sldId="1090"/>
            <ac:spMk id="3026" creationId="{22574661-24FB-F780-C535-821CCD8344C7}"/>
          </ac:spMkLst>
        </pc:spChg>
        <pc:spChg chg="mod">
          <ac:chgData name="Slupczynska, Aleksandra" userId="0db37a21-3233-4ab5-b12a-59639874ac4b" providerId="ADAL" clId="{A0879026-1AF7-4402-B67B-57A36E0995F7}" dt="2024-03-05T10:09:42.494" v="39"/>
          <ac:spMkLst>
            <pc:docMk/>
            <pc:sldMk cId="2041765442" sldId="1090"/>
            <ac:spMk id="3027" creationId="{89A1EC9C-2656-7C69-5A19-004ADC8D91FD}"/>
          </ac:spMkLst>
        </pc:spChg>
        <pc:spChg chg="mod">
          <ac:chgData name="Slupczynska, Aleksandra" userId="0db37a21-3233-4ab5-b12a-59639874ac4b" providerId="ADAL" clId="{A0879026-1AF7-4402-B67B-57A36E0995F7}" dt="2024-03-05T10:09:42.494" v="39"/>
          <ac:spMkLst>
            <pc:docMk/>
            <pc:sldMk cId="2041765442" sldId="1090"/>
            <ac:spMk id="3028" creationId="{B5F04CB0-B72B-A06D-0791-8B716CCC040C}"/>
          </ac:spMkLst>
        </pc:spChg>
        <pc:spChg chg="mod">
          <ac:chgData name="Slupczynska, Aleksandra" userId="0db37a21-3233-4ab5-b12a-59639874ac4b" providerId="ADAL" clId="{A0879026-1AF7-4402-B67B-57A36E0995F7}" dt="2024-03-05T10:09:42.494" v="39"/>
          <ac:spMkLst>
            <pc:docMk/>
            <pc:sldMk cId="2041765442" sldId="1090"/>
            <ac:spMk id="3029" creationId="{53755A49-2E33-D4EB-B7E4-DD808F7F959B}"/>
          </ac:spMkLst>
        </pc:spChg>
        <pc:spChg chg="mod">
          <ac:chgData name="Slupczynska, Aleksandra" userId="0db37a21-3233-4ab5-b12a-59639874ac4b" providerId="ADAL" clId="{A0879026-1AF7-4402-B67B-57A36E0995F7}" dt="2024-03-05T10:09:42.494" v="39"/>
          <ac:spMkLst>
            <pc:docMk/>
            <pc:sldMk cId="2041765442" sldId="1090"/>
            <ac:spMk id="3030" creationId="{04A0C8B2-315A-3E0F-7239-2CE39DAF0441}"/>
          </ac:spMkLst>
        </pc:spChg>
        <pc:spChg chg="mod">
          <ac:chgData name="Slupczynska, Aleksandra" userId="0db37a21-3233-4ab5-b12a-59639874ac4b" providerId="ADAL" clId="{A0879026-1AF7-4402-B67B-57A36E0995F7}" dt="2024-03-05T10:09:42.494" v="39"/>
          <ac:spMkLst>
            <pc:docMk/>
            <pc:sldMk cId="2041765442" sldId="1090"/>
            <ac:spMk id="3031" creationId="{28B82900-E05D-D907-FBC1-888D4DB6FEB8}"/>
          </ac:spMkLst>
        </pc:spChg>
        <pc:spChg chg="mod">
          <ac:chgData name="Slupczynska, Aleksandra" userId="0db37a21-3233-4ab5-b12a-59639874ac4b" providerId="ADAL" clId="{A0879026-1AF7-4402-B67B-57A36E0995F7}" dt="2024-03-05T10:09:42.494" v="39"/>
          <ac:spMkLst>
            <pc:docMk/>
            <pc:sldMk cId="2041765442" sldId="1090"/>
            <ac:spMk id="3032" creationId="{E3CA7383-D822-0201-2E55-EA2EA7A7D6A9}"/>
          </ac:spMkLst>
        </pc:spChg>
        <pc:spChg chg="mod">
          <ac:chgData name="Slupczynska, Aleksandra" userId="0db37a21-3233-4ab5-b12a-59639874ac4b" providerId="ADAL" clId="{A0879026-1AF7-4402-B67B-57A36E0995F7}" dt="2024-03-05T10:09:42.494" v="39"/>
          <ac:spMkLst>
            <pc:docMk/>
            <pc:sldMk cId="2041765442" sldId="1090"/>
            <ac:spMk id="3033" creationId="{7F1309B5-77E9-2915-B328-13DEC1BA8D7F}"/>
          </ac:spMkLst>
        </pc:spChg>
        <pc:spChg chg="mod">
          <ac:chgData name="Slupczynska, Aleksandra" userId="0db37a21-3233-4ab5-b12a-59639874ac4b" providerId="ADAL" clId="{A0879026-1AF7-4402-B67B-57A36E0995F7}" dt="2024-03-05T10:09:42.494" v="39"/>
          <ac:spMkLst>
            <pc:docMk/>
            <pc:sldMk cId="2041765442" sldId="1090"/>
            <ac:spMk id="3034" creationId="{BC24378D-BD1E-EE32-C730-482593AE0775}"/>
          </ac:spMkLst>
        </pc:spChg>
        <pc:spChg chg="mod">
          <ac:chgData name="Slupczynska, Aleksandra" userId="0db37a21-3233-4ab5-b12a-59639874ac4b" providerId="ADAL" clId="{A0879026-1AF7-4402-B67B-57A36E0995F7}" dt="2024-03-05T10:09:42.494" v="39"/>
          <ac:spMkLst>
            <pc:docMk/>
            <pc:sldMk cId="2041765442" sldId="1090"/>
            <ac:spMk id="3035" creationId="{DCEF789A-F557-37F4-6C97-BB0E17F2F8C4}"/>
          </ac:spMkLst>
        </pc:spChg>
        <pc:spChg chg="mod">
          <ac:chgData name="Slupczynska, Aleksandra" userId="0db37a21-3233-4ab5-b12a-59639874ac4b" providerId="ADAL" clId="{A0879026-1AF7-4402-B67B-57A36E0995F7}" dt="2024-03-05T10:09:42.494" v="39"/>
          <ac:spMkLst>
            <pc:docMk/>
            <pc:sldMk cId="2041765442" sldId="1090"/>
            <ac:spMk id="3036" creationId="{CFABF7CE-B30B-18EF-B0A6-44597E0C2DC1}"/>
          </ac:spMkLst>
        </pc:spChg>
        <pc:spChg chg="mod">
          <ac:chgData name="Slupczynska, Aleksandra" userId="0db37a21-3233-4ab5-b12a-59639874ac4b" providerId="ADAL" clId="{A0879026-1AF7-4402-B67B-57A36E0995F7}" dt="2024-03-05T10:09:42.494" v="39"/>
          <ac:spMkLst>
            <pc:docMk/>
            <pc:sldMk cId="2041765442" sldId="1090"/>
            <ac:spMk id="3037" creationId="{84135A39-9A88-1130-177F-3C3F36865284}"/>
          </ac:spMkLst>
        </pc:spChg>
        <pc:spChg chg="mod">
          <ac:chgData name="Slupczynska, Aleksandra" userId="0db37a21-3233-4ab5-b12a-59639874ac4b" providerId="ADAL" clId="{A0879026-1AF7-4402-B67B-57A36E0995F7}" dt="2024-03-05T10:09:42.494" v="39"/>
          <ac:spMkLst>
            <pc:docMk/>
            <pc:sldMk cId="2041765442" sldId="1090"/>
            <ac:spMk id="3038" creationId="{B89C7AD4-24DD-F185-27AC-CB5FD03790C0}"/>
          </ac:spMkLst>
        </pc:spChg>
        <pc:spChg chg="mod">
          <ac:chgData name="Slupczynska, Aleksandra" userId="0db37a21-3233-4ab5-b12a-59639874ac4b" providerId="ADAL" clId="{A0879026-1AF7-4402-B67B-57A36E0995F7}" dt="2024-03-05T10:09:42.494" v="39"/>
          <ac:spMkLst>
            <pc:docMk/>
            <pc:sldMk cId="2041765442" sldId="1090"/>
            <ac:spMk id="3039" creationId="{61D957ED-A7B6-DEDC-AAE0-C2400080C477}"/>
          </ac:spMkLst>
        </pc:spChg>
        <pc:spChg chg="mod">
          <ac:chgData name="Slupczynska, Aleksandra" userId="0db37a21-3233-4ab5-b12a-59639874ac4b" providerId="ADAL" clId="{A0879026-1AF7-4402-B67B-57A36E0995F7}" dt="2024-03-05T10:09:42.494" v="39"/>
          <ac:spMkLst>
            <pc:docMk/>
            <pc:sldMk cId="2041765442" sldId="1090"/>
            <ac:spMk id="3040" creationId="{D668D2C0-FB17-23F8-2824-1A20D0B338BF}"/>
          </ac:spMkLst>
        </pc:spChg>
        <pc:spChg chg="mod">
          <ac:chgData name="Slupczynska, Aleksandra" userId="0db37a21-3233-4ab5-b12a-59639874ac4b" providerId="ADAL" clId="{A0879026-1AF7-4402-B67B-57A36E0995F7}" dt="2024-03-05T10:09:42.494" v="39"/>
          <ac:spMkLst>
            <pc:docMk/>
            <pc:sldMk cId="2041765442" sldId="1090"/>
            <ac:spMk id="3041" creationId="{7584E182-083C-A9BC-9948-1705E56EB088}"/>
          </ac:spMkLst>
        </pc:spChg>
        <pc:spChg chg="mod">
          <ac:chgData name="Slupczynska, Aleksandra" userId="0db37a21-3233-4ab5-b12a-59639874ac4b" providerId="ADAL" clId="{A0879026-1AF7-4402-B67B-57A36E0995F7}" dt="2024-03-05T10:09:42.494" v="39"/>
          <ac:spMkLst>
            <pc:docMk/>
            <pc:sldMk cId="2041765442" sldId="1090"/>
            <ac:spMk id="3042" creationId="{1E20F23F-A0AA-AD5C-F637-4D738F26FBE8}"/>
          </ac:spMkLst>
        </pc:spChg>
        <pc:spChg chg="mod">
          <ac:chgData name="Slupczynska, Aleksandra" userId="0db37a21-3233-4ab5-b12a-59639874ac4b" providerId="ADAL" clId="{A0879026-1AF7-4402-B67B-57A36E0995F7}" dt="2024-03-05T10:09:42.494" v="39"/>
          <ac:spMkLst>
            <pc:docMk/>
            <pc:sldMk cId="2041765442" sldId="1090"/>
            <ac:spMk id="3043" creationId="{2252F247-598C-CF73-4DCF-7699FFB15D34}"/>
          </ac:spMkLst>
        </pc:spChg>
        <pc:spChg chg="mod">
          <ac:chgData name="Slupczynska, Aleksandra" userId="0db37a21-3233-4ab5-b12a-59639874ac4b" providerId="ADAL" clId="{A0879026-1AF7-4402-B67B-57A36E0995F7}" dt="2024-03-05T10:09:42.494" v="39"/>
          <ac:spMkLst>
            <pc:docMk/>
            <pc:sldMk cId="2041765442" sldId="1090"/>
            <ac:spMk id="3044" creationId="{1B689D6B-D230-DFFA-8940-BF28C8C03F54}"/>
          </ac:spMkLst>
        </pc:spChg>
        <pc:spChg chg="mod">
          <ac:chgData name="Slupczynska, Aleksandra" userId="0db37a21-3233-4ab5-b12a-59639874ac4b" providerId="ADAL" clId="{A0879026-1AF7-4402-B67B-57A36E0995F7}" dt="2024-03-05T10:09:42.494" v="39"/>
          <ac:spMkLst>
            <pc:docMk/>
            <pc:sldMk cId="2041765442" sldId="1090"/>
            <ac:spMk id="3045" creationId="{348FCE25-8975-391B-5247-5F58A204719A}"/>
          </ac:spMkLst>
        </pc:spChg>
        <pc:spChg chg="mod">
          <ac:chgData name="Slupczynska, Aleksandra" userId="0db37a21-3233-4ab5-b12a-59639874ac4b" providerId="ADAL" clId="{A0879026-1AF7-4402-B67B-57A36E0995F7}" dt="2024-03-05T10:09:42.494" v="39"/>
          <ac:spMkLst>
            <pc:docMk/>
            <pc:sldMk cId="2041765442" sldId="1090"/>
            <ac:spMk id="3046" creationId="{61A93C40-52E5-0DA3-A1EF-EF61407AFC60}"/>
          </ac:spMkLst>
        </pc:spChg>
        <pc:spChg chg="mod">
          <ac:chgData name="Slupczynska, Aleksandra" userId="0db37a21-3233-4ab5-b12a-59639874ac4b" providerId="ADAL" clId="{A0879026-1AF7-4402-B67B-57A36E0995F7}" dt="2024-03-05T10:09:42.494" v="39"/>
          <ac:spMkLst>
            <pc:docMk/>
            <pc:sldMk cId="2041765442" sldId="1090"/>
            <ac:spMk id="3047" creationId="{6A3BEEFD-BED2-5F97-2564-0E50B257A0C3}"/>
          </ac:spMkLst>
        </pc:spChg>
        <pc:spChg chg="mod">
          <ac:chgData name="Slupczynska, Aleksandra" userId="0db37a21-3233-4ab5-b12a-59639874ac4b" providerId="ADAL" clId="{A0879026-1AF7-4402-B67B-57A36E0995F7}" dt="2024-03-05T10:09:42.494" v="39"/>
          <ac:spMkLst>
            <pc:docMk/>
            <pc:sldMk cId="2041765442" sldId="1090"/>
            <ac:spMk id="3048" creationId="{7EBE15F2-23E6-387F-25EC-4286EFF04EA9}"/>
          </ac:spMkLst>
        </pc:spChg>
        <pc:spChg chg="mod">
          <ac:chgData name="Slupczynska, Aleksandra" userId="0db37a21-3233-4ab5-b12a-59639874ac4b" providerId="ADAL" clId="{A0879026-1AF7-4402-B67B-57A36E0995F7}" dt="2024-03-05T10:09:42.494" v="39"/>
          <ac:spMkLst>
            <pc:docMk/>
            <pc:sldMk cId="2041765442" sldId="1090"/>
            <ac:spMk id="3049" creationId="{6BBF9242-EF79-31B3-2C81-4EEB962402C8}"/>
          </ac:spMkLst>
        </pc:spChg>
        <pc:spChg chg="mod">
          <ac:chgData name="Slupczynska, Aleksandra" userId="0db37a21-3233-4ab5-b12a-59639874ac4b" providerId="ADAL" clId="{A0879026-1AF7-4402-B67B-57A36E0995F7}" dt="2024-03-05T10:09:42.494" v="39"/>
          <ac:spMkLst>
            <pc:docMk/>
            <pc:sldMk cId="2041765442" sldId="1090"/>
            <ac:spMk id="3050" creationId="{F4AE0556-95E3-F73A-12E0-5170B51EF0CB}"/>
          </ac:spMkLst>
        </pc:spChg>
        <pc:spChg chg="mod">
          <ac:chgData name="Slupczynska, Aleksandra" userId="0db37a21-3233-4ab5-b12a-59639874ac4b" providerId="ADAL" clId="{A0879026-1AF7-4402-B67B-57A36E0995F7}" dt="2024-03-05T10:09:42.494" v="39"/>
          <ac:spMkLst>
            <pc:docMk/>
            <pc:sldMk cId="2041765442" sldId="1090"/>
            <ac:spMk id="3051" creationId="{1F10C7AA-4498-22DA-D83F-0AB1E6FB1B85}"/>
          </ac:spMkLst>
        </pc:spChg>
        <pc:spChg chg="mod">
          <ac:chgData name="Slupczynska, Aleksandra" userId="0db37a21-3233-4ab5-b12a-59639874ac4b" providerId="ADAL" clId="{A0879026-1AF7-4402-B67B-57A36E0995F7}" dt="2024-03-05T10:09:42.494" v="39"/>
          <ac:spMkLst>
            <pc:docMk/>
            <pc:sldMk cId="2041765442" sldId="1090"/>
            <ac:spMk id="3052" creationId="{F81B1A1F-C2EE-A1A2-9E58-18AF143A7A4D}"/>
          </ac:spMkLst>
        </pc:spChg>
        <pc:spChg chg="mod">
          <ac:chgData name="Slupczynska, Aleksandra" userId="0db37a21-3233-4ab5-b12a-59639874ac4b" providerId="ADAL" clId="{A0879026-1AF7-4402-B67B-57A36E0995F7}" dt="2024-03-05T10:09:42.494" v="39"/>
          <ac:spMkLst>
            <pc:docMk/>
            <pc:sldMk cId="2041765442" sldId="1090"/>
            <ac:spMk id="3053" creationId="{79EB0D3D-C334-3F3E-DAD2-716014E844C3}"/>
          </ac:spMkLst>
        </pc:spChg>
        <pc:spChg chg="mod">
          <ac:chgData name="Slupczynska, Aleksandra" userId="0db37a21-3233-4ab5-b12a-59639874ac4b" providerId="ADAL" clId="{A0879026-1AF7-4402-B67B-57A36E0995F7}" dt="2024-03-05T10:09:42.494" v="39"/>
          <ac:spMkLst>
            <pc:docMk/>
            <pc:sldMk cId="2041765442" sldId="1090"/>
            <ac:spMk id="3054" creationId="{3510BA9B-8C87-5D4E-74FE-17C164E6E3B8}"/>
          </ac:spMkLst>
        </pc:spChg>
        <pc:spChg chg="mod">
          <ac:chgData name="Slupczynska, Aleksandra" userId="0db37a21-3233-4ab5-b12a-59639874ac4b" providerId="ADAL" clId="{A0879026-1AF7-4402-B67B-57A36E0995F7}" dt="2024-03-05T10:09:42.494" v="39"/>
          <ac:spMkLst>
            <pc:docMk/>
            <pc:sldMk cId="2041765442" sldId="1090"/>
            <ac:spMk id="3055" creationId="{AA237971-E38B-6DF5-1AEA-E3273828A6F9}"/>
          </ac:spMkLst>
        </pc:spChg>
        <pc:spChg chg="mod">
          <ac:chgData name="Slupczynska, Aleksandra" userId="0db37a21-3233-4ab5-b12a-59639874ac4b" providerId="ADAL" clId="{A0879026-1AF7-4402-B67B-57A36E0995F7}" dt="2024-03-05T10:09:42.494" v="39"/>
          <ac:spMkLst>
            <pc:docMk/>
            <pc:sldMk cId="2041765442" sldId="1090"/>
            <ac:spMk id="3056" creationId="{175409A1-0137-649A-6EF4-CC6B8373EDD5}"/>
          </ac:spMkLst>
        </pc:spChg>
        <pc:spChg chg="mod">
          <ac:chgData name="Slupczynska, Aleksandra" userId="0db37a21-3233-4ab5-b12a-59639874ac4b" providerId="ADAL" clId="{A0879026-1AF7-4402-B67B-57A36E0995F7}" dt="2024-03-05T10:09:42.494" v="39"/>
          <ac:spMkLst>
            <pc:docMk/>
            <pc:sldMk cId="2041765442" sldId="1090"/>
            <ac:spMk id="3057" creationId="{C36D5872-0A14-CE27-A617-C87EC5C32DD2}"/>
          </ac:spMkLst>
        </pc:spChg>
        <pc:spChg chg="mod">
          <ac:chgData name="Slupczynska, Aleksandra" userId="0db37a21-3233-4ab5-b12a-59639874ac4b" providerId="ADAL" clId="{A0879026-1AF7-4402-B67B-57A36E0995F7}" dt="2024-03-05T10:09:42.494" v="39"/>
          <ac:spMkLst>
            <pc:docMk/>
            <pc:sldMk cId="2041765442" sldId="1090"/>
            <ac:spMk id="3058" creationId="{7F8A4D9E-E904-49EE-7170-F7875E27595D}"/>
          </ac:spMkLst>
        </pc:spChg>
        <pc:spChg chg="mod">
          <ac:chgData name="Slupczynska, Aleksandra" userId="0db37a21-3233-4ab5-b12a-59639874ac4b" providerId="ADAL" clId="{A0879026-1AF7-4402-B67B-57A36E0995F7}" dt="2024-03-05T10:09:42.494" v="39"/>
          <ac:spMkLst>
            <pc:docMk/>
            <pc:sldMk cId="2041765442" sldId="1090"/>
            <ac:spMk id="3059" creationId="{2157FF3A-8484-FB99-C47D-FB69C8DCC00E}"/>
          </ac:spMkLst>
        </pc:spChg>
        <pc:spChg chg="mod">
          <ac:chgData name="Slupczynska, Aleksandra" userId="0db37a21-3233-4ab5-b12a-59639874ac4b" providerId="ADAL" clId="{A0879026-1AF7-4402-B67B-57A36E0995F7}" dt="2024-03-05T10:09:42.494" v="39"/>
          <ac:spMkLst>
            <pc:docMk/>
            <pc:sldMk cId="2041765442" sldId="1090"/>
            <ac:spMk id="3060" creationId="{2C69A84B-D0B1-0546-4124-3417C09C9D72}"/>
          </ac:spMkLst>
        </pc:spChg>
        <pc:spChg chg="mod">
          <ac:chgData name="Slupczynska, Aleksandra" userId="0db37a21-3233-4ab5-b12a-59639874ac4b" providerId="ADAL" clId="{A0879026-1AF7-4402-B67B-57A36E0995F7}" dt="2024-03-05T10:09:42.494" v="39"/>
          <ac:spMkLst>
            <pc:docMk/>
            <pc:sldMk cId="2041765442" sldId="1090"/>
            <ac:spMk id="3061" creationId="{65DE9C7E-863D-E20D-521A-53DE91917FC1}"/>
          </ac:spMkLst>
        </pc:spChg>
        <pc:spChg chg="mod">
          <ac:chgData name="Slupczynska, Aleksandra" userId="0db37a21-3233-4ab5-b12a-59639874ac4b" providerId="ADAL" clId="{A0879026-1AF7-4402-B67B-57A36E0995F7}" dt="2024-03-05T10:09:42.494" v="39"/>
          <ac:spMkLst>
            <pc:docMk/>
            <pc:sldMk cId="2041765442" sldId="1090"/>
            <ac:spMk id="3062" creationId="{94E734B6-443F-9833-0075-E5AF8334CE96}"/>
          </ac:spMkLst>
        </pc:spChg>
        <pc:spChg chg="mod">
          <ac:chgData name="Slupczynska, Aleksandra" userId="0db37a21-3233-4ab5-b12a-59639874ac4b" providerId="ADAL" clId="{A0879026-1AF7-4402-B67B-57A36E0995F7}" dt="2024-03-05T10:09:42.494" v="39"/>
          <ac:spMkLst>
            <pc:docMk/>
            <pc:sldMk cId="2041765442" sldId="1090"/>
            <ac:spMk id="3063" creationId="{74E484D5-C789-E7A7-700B-C494E8430890}"/>
          </ac:spMkLst>
        </pc:spChg>
        <pc:spChg chg="mod">
          <ac:chgData name="Slupczynska, Aleksandra" userId="0db37a21-3233-4ab5-b12a-59639874ac4b" providerId="ADAL" clId="{A0879026-1AF7-4402-B67B-57A36E0995F7}" dt="2024-03-05T10:09:42.494" v="39"/>
          <ac:spMkLst>
            <pc:docMk/>
            <pc:sldMk cId="2041765442" sldId="1090"/>
            <ac:spMk id="3064" creationId="{95D23E07-53FB-21BD-1BFD-691D6BC29DD5}"/>
          </ac:spMkLst>
        </pc:spChg>
        <pc:spChg chg="mod">
          <ac:chgData name="Slupczynska, Aleksandra" userId="0db37a21-3233-4ab5-b12a-59639874ac4b" providerId="ADAL" clId="{A0879026-1AF7-4402-B67B-57A36E0995F7}" dt="2024-03-05T10:09:42.494" v="39"/>
          <ac:spMkLst>
            <pc:docMk/>
            <pc:sldMk cId="2041765442" sldId="1090"/>
            <ac:spMk id="3065" creationId="{24D01C1A-B25B-EE44-5FDF-6EAABF48AA0D}"/>
          </ac:spMkLst>
        </pc:spChg>
        <pc:spChg chg="mod">
          <ac:chgData name="Slupczynska, Aleksandra" userId="0db37a21-3233-4ab5-b12a-59639874ac4b" providerId="ADAL" clId="{A0879026-1AF7-4402-B67B-57A36E0995F7}" dt="2024-03-05T10:09:42.494" v="39"/>
          <ac:spMkLst>
            <pc:docMk/>
            <pc:sldMk cId="2041765442" sldId="1090"/>
            <ac:spMk id="3066" creationId="{1C37E28E-B04D-FA42-7CE8-9B418A731378}"/>
          </ac:spMkLst>
        </pc:spChg>
        <pc:spChg chg="mod">
          <ac:chgData name="Slupczynska, Aleksandra" userId="0db37a21-3233-4ab5-b12a-59639874ac4b" providerId="ADAL" clId="{A0879026-1AF7-4402-B67B-57A36E0995F7}" dt="2024-03-05T10:09:42.494" v="39"/>
          <ac:spMkLst>
            <pc:docMk/>
            <pc:sldMk cId="2041765442" sldId="1090"/>
            <ac:spMk id="3067" creationId="{E983F40F-2672-D0C0-4CC9-17A68514F92B}"/>
          </ac:spMkLst>
        </pc:spChg>
        <pc:spChg chg="mod">
          <ac:chgData name="Slupczynska, Aleksandra" userId="0db37a21-3233-4ab5-b12a-59639874ac4b" providerId="ADAL" clId="{A0879026-1AF7-4402-B67B-57A36E0995F7}" dt="2024-03-05T10:09:42.494" v="39"/>
          <ac:spMkLst>
            <pc:docMk/>
            <pc:sldMk cId="2041765442" sldId="1090"/>
            <ac:spMk id="3068" creationId="{17CCF8EA-54FD-8A42-2337-E86AAF5454F6}"/>
          </ac:spMkLst>
        </pc:spChg>
        <pc:spChg chg="mod">
          <ac:chgData name="Slupczynska, Aleksandra" userId="0db37a21-3233-4ab5-b12a-59639874ac4b" providerId="ADAL" clId="{A0879026-1AF7-4402-B67B-57A36E0995F7}" dt="2024-03-05T10:09:42.494" v="39"/>
          <ac:spMkLst>
            <pc:docMk/>
            <pc:sldMk cId="2041765442" sldId="1090"/>
            <ac:spMk id="3069" creationId="{DF8FBF63-EBAB-64F1-B14B-58661A63EA5C}"/>
          </ac:spMkLst>
        </pc:spChg>
        <pc:spChg chg="mod">
          <ac:chgData name="Slupczynska, Aleksandra" userId="0db37a21-3233-4ab5-b12a-59639874ac4b" providerId="ADAL" clId="{A0879026-1AF7-4402-B67B-57A36E0995F7}" dt="2024-03-05T10:09:42.494" v="39"/>
          <ac:spMkLst>
            <pc:docMk/>
            <pc:sldMk cId="2041765442" sldId="1090"/>
            <ac:spMk id="3070" creationId="{E55E4408-909A-1C61-6BDA-EFB91D9628DB}"/>
          </ac:spMkLst>
        </pc:spChg>
        <pc:spChg chg="mod">
          <ac:chgData name="Slupczynska, Aleksandra" userId="0db37a21-3233-4ab5-b12a-59639874ac4b" providerId="ADAL" clId="{A0879026-1AF7-4402-B67B-57A36E0995F7}" dt="2024-03-05T10:09:42.494" v="39"/>
          <ac:spMkLst>
            <pc:docMk/>
            <pc:sldMk cId="2041765442" sldId="1090"/>
            <ac:spMk id="3071" creationId="{89238524-DCA5-E141-A84E-C77A38A50EBC}"/>
          </ac:spMkLst>
        </pc:spChg>
        <pc:spChg chg="mod">
          <ac:chgData name="Slupczynska, Aleksandra" userId="0db37a21-3233-4ab5-b12a-59639874ac4b" providerId="ADAL" clId="{A0879026-1AF7-4402-B67B-57A36E0995F7}" dt="2024-03-05T10:09:42.494" v="39"/>
          <ac:spMkLst>
            <pc:docMk/>
            <pc:sldMk cId="2041765442" sldId="1090"/>
            <ac:spMk id="3072" creationId="{C0474587-D932-26C2-2346-FBBD803885F7}"/>
          </ac:spMkLst>
        </pc:spChg>
        <pc:spChg chg="mod">
          <ac:chgData name="Slupczynska, Aleksandra" userId="0db37a21-3233-4ab5-b12a-59639874ac4b" providerId="ADAL" clId="{A0879026-1AF7-4402-B67B-57A36E0995F7}" dt="2024-03-05T10:09:42.494" v="39"/>
          <ac:spMkLst>
            <pc:docMk/>
            <pc:sldMk cId="2041765442" sldId="1090"/>
            <ac:spMk id="3073" creationId="{F79F645D-84CD-D64C-4007-7C34FE326D14}"/>
          </ac:spMkLst>
        </pc:spChg>
        <pc:spChg chg="mod">
          <ac:chgData name="Slupczynska, Aleksandra" userId="0db37a21-3233-4ab5-b12a-59639874ac4b" providerId="ADAL" clId="{A0879026-1AF7-4402-B67B-57A36E0995F7}" dt="2024-03-05T10:09:42.494" v="39"/>
          <ac:spMkLst>
            <pc:docMk/>
            <pc:sldMk cId="2041765442" sldId="1090"/>
            <ac:spMk id="3074" creationId="{9515BF45-339B-74C9-B1ED-9DD43039594A}"/>
          </ac:spMkLst>
        </pc:spChg>
        <pc:spChg chg="mod">
          <ac:chgData name="Slupczynska, Aleksandra" userId="0db37a21-3233-4ab5-b12a-59639874ac4b" providerId="ADAL" clId="{A0879026-1AF7-4402-B67B-57A36E0995F7}" dt="2024-03-05T10:09:42.494" v="39"/>
          <ac:spMkLst>
            <pc:docMk/>
            <pc:sldMk cId="2041765442" sldId="1090"/>
            <ac:spMk id="3075" creationId="{068EC582-FEDF-864C-4E12-B584B34988EE}"/>
          </ac:spMkLst>
        </pc:spChg>
        <pc:spChg chg="mod">
          <ac:chgData name="Slupczynska, Aleksandra" userId="0db37a21-3233-4ab5-b12a-59639874ac4b" providerId="ADAL" clId="{A0879026-1AF7-4402-B67B-57A36E0995F7}" dt="2024-03-05T10:09:42.494" v="39"/>
          <ac:spMkLst>
            <pc:docMk/>
            <pc:sldMk cId="2041765442" sldId="1090"/>
            <ac:spMk id="3076" creationId="{F330BC18-9616-15CC-D38C-331C235E1AC9}"/>
          </ac:spMkLst>
        </pc:spChg>
        <pc:spChg chg="mod">
          <ac:chgData name="Slupczynska, Aleksandra" userId="0db37a21-3233-4ab5-b12a-59639874ac4b" providerId="ADAL" clId="{A0879026-1AF7-4402-B67B-57A36E0995F7}" dt="2024-03-05T10:09:42.494" v="39"/>
          <ac:spMkLst>
            <pc:docMk/>
            <pc:sldMk cId="2041765442" sldId="1090"/>
            <ac:spMk id="3077" creationId="{B66E1ED2-D728-0D25-B89D-71FB209D5164}"/>
          </ac:spMkLst>
        </pc:spChg>
        <pc:spChg chg="mod">
          <ac:chgData name="Slupczynska, Aleksandra" userId="0db37a21-3233-4ab5-b12a-59639874ac4b" providerId="ADAL" clId="{A0879026-1AF7-4402-B67B-57A36E0995F7}" dt="2024-03-05T10:09:42.494" v="39"/>
          <ac:spMkLst>
            <pc:docMk/>
            <pc:sldMk cId="2041765442" sldId="1090"/>
            <ac:spMk id="3078" creationId="{42F5FB94-741F-1EA4-C7E7-4CBB244ECD80}"/>
          </ac:spMkLst>
        </pc:spChg>
        <pc:spChg chg="mod">
          <ac:chgData name="Slupczynska, Aleksandra" userId="0db37a21-3233-4ab5-b12a-59639874ac4b" providerId="ADAL" clId="{A0879026-1AF7-4402-B67B-57A36E0995F7}" dt="2024-03-05T10:09:42.494" v="39"/>
          <ac:spMkLst>
            <pc:docMk/>
            <pc:sldMk cId="2041765442" sldId="1090"/>
            <ac:spMk id="3079" creationId="{3893A792-6392-1529-0AA4-F45B7A968D9D}"/>
          </ac:spMkLst>
        </pc:spChg>
        <pc:spChg chg="mod">
          <ac:chgData name="Slupczynska, Aleksandra" userId="0db37a21-3233-4ab5-b12a-59639874ac4b" providerId="ADAL" clId="{A0879026-1AF7-4402-B67B-57A36E0995F7}" dt="2024-03-05T10:09:42.494" v="39"/>
          <ac:spMkLst>
            <pc:docMk/>
            <pc:sldMk cId="2041765442" sldId="1090"/>
            <ac:spMk id="3080" creationId="{1050C636-5C46-35F8-812E-56075BE7297F}"/>
          </ac:spMkLst>
        </pc:spChg>
        <pc:spChg chg="mod">
          <ac:chgData name="Slupczynska, Aleksandra" userId="0db37a21-3233-4ab5-b12a-59639874ac4b" providerId="ADAL" clId="{A0879026-1AF7-4402-B67B-57A36E0995F7}" dt="2024-03-05T10:09:42.494" v="39"/>
          <ac:spMkLst>
            <pc:docMk/>
            <pc:sldMk cId="2041765442" sldId="1090"/>
            <ac:spMk id="3081" creationId="{F289F25F-8333-1879-FF12-FEF6916E799D}"/>
          </ac:spMkLst>
        </pc:spChg>
        <pc:spChg chg="mod">
          <ac:chgData name="Slupczynska, Aleksandra" userId="0db37a21-3233-4ab5-b12a-59639874ac4b" providerId="ADAL" clId="{A0879026-1AF7-4402-B67B-57A36E0995F7}" dt="2024-03-05T10:09:42.494" v="39"/>
          <ac:spMkLst>
            <pc:docMk/>
            <pc:sldMk cId="2041765442" sldId="1090"/>
            <ac:spMk id="3082" creationId="{CFFFC2E8-B4F8-A403-1C76-C5750D0AA14D}"/>
          </ac:spMkLst>
        </pc:spChg>
        <pc:spChg chg="mod">
          <ac:chgData name="Slupczynska, Aleksandra" userId="0db37a21-3233-4ab5-b12a-59639874ac4b" providerId="ADAL" clId="{A0879026-1AF7-4402-B67B-57A36E0995F7}" dt="2024-03-05T10:09:42.494" v="39"/>
          <ac:spMkLst>
            <pc:docMk/>
            <pc:sldMk cId="2041765442" sldId="1090"/>
            <ac:spMk id="3083" creationId="{26100EA0-1820-F1A4-7A06-7B1DEC73D890}"/>
          </ac:spMkLst>
        </pc:spChg>
        <pc:spChg chg="mod">
          <ac:chgData name="Slupczynska, Aleksandra" userId="0db37a21-3233-4ab5-b12a-59639874ac4b" providerId="ADAL" clId="{A0879026-1AF7-4402-B67B-57A36E0995F7}" dt="2024-03-05T10:09:42.494" v="39"/>
          <ac:spMkLst>
            <pc:docMk/>
            <pc:sldMk cId="2041765442" sldId="1090"/>
            <ac:spMk id="3084" creationId="{61D99948-80FC-A114-1809-3FAEFEF98EE1}"/>
          </ac:spMkLst>
        </pc:spChg>
        <pc:spChg chg="mod">
          <ac:chgData name="Slupczynska, Aleksandra" userId="0db37a21-3233-4ab5-b12a-59639874ac4b" providerId="ADAL" clId="{A0879026-1AF7-4402-B67B-57A36E0995F7}" dt="2024-03-05T10:09:42.494" v="39"/>
          <ac:spMkLst>
            <pc:docMk/>
            <pc:sldMk cId="2041765442" sldId="1090"/>
            <ac:spMk id="3085" creationId="{0235FB61-ABBE-D923-80C5-B1207F818BDD}"/>
          </ac:spMkLst>
        </pc:spChg>
        <pc:spChg chg="mod">
          <ac:chgData name="Slupczynska, Aleksandra" userId="0db37a21-3233-4ab5-b12a-59639874ac4b" providerId="ADAL" clId="{A0879026-1AF7-4402-B67B-57A36E0995F7}" dt="2024-03-05T10:09:42.494" v="39"/>
          <ac:spMkLst>
            <pc:docMk/>
            <pc:sldMk cId="2041765442" sldId="1090"/>
            <ac:spMk id="3086" creationId="{8B5E9741-7F3E-F710-63DE-1DD88BA68A73}"/>
          </ac:spMkLst>
        </pc:spChg>
        <pc:spChg chg="mod">
          <ac:chgData name="Slupczynska, Aleksandra" userId="0db37a21-3233-4ab5-b12a-59639874ac4b" providerId="ADAL" clId="{A0879026-1AF7-4402-B67B-57A36E0995F7}" dt="2024-03-05T10:09:42.494" v="39"/>
          <ac:spMkLst>
            <pc:docMk/>
            <pc:sldMk cId="2041765442" sldId="1090"/>
            <ac:spMk id="3087" creationId="{11FC8644-D208-8ABE-D97E-C7D15D3C4533}"/>
          </ac:spMkLst>
        </pc:spChg>
        <pc:spChg chg="mod">
          <ac:chgData name="Slupczynska, Aleksandra" userId="0db37a21-3233-4ab5-b12a-59639874ac4b" providerId="ADAL" clId="{A0879026-1AF7-4402-B67B-57A36E0995F7}" dt="2024-03-05T10:09:42.494" v="39"/>
          <ac:spMkLst>
            <pc:docMk/>
            <pc:sldMk cId="2041765442" sldId="1090"/>
            <ac:spMk id="3088" creationId="{C9E83E91-799A-3970-39DA-B08EBDF855C0}"/>
          </ac:spMkLst>
        </pc:spChg>
        <pc:spChg chg="mod">
          <ac:chgData name="Slupczynska, Aleksandra" userId="0db37a21-3233-4ab5-b12a-59639874ac4b" providerId="ADAL" clId="{A0879026-1AF7-4402-B67B-57A36E0995F7}" dt="2024-03-05T10:09:42.494" v="39"/>
          <ac:spMkLst>
            <pc:docMk/>
            <pc:sldMk cId="2041765442" sldId="1090"/>
            <ac:spMk id="3089" creationId="{7B6A8F96-4339-205E-9B3F-C2CE6DC11C16}"/>
          </ac:spMkLst>
        </pc:spChg>
        <pc:spChg chg="mod">
          <ac:chgData name="Slupczynska, Aleksandra" userId="0db37a21-3233-4ab5-b12a-59639874ac4b" providerId="ADAL" clId="{A0879026-1AF7-4402-B67B-57A36E0995F7}" dt="2024-03-05T10:09:42.494" v="39"/>
          <ac:spMkLst>
            <pc:docMk/>
            <pc:sldMk cId="2041765442" sldId="1090"/>
            <ac:spMk id="3090" creationId="{BFD8ED02-A883-34CF-60B0-2EC4DA7472B8}"/>
          </ac:spMkLst>
        </pc:spChg>
        <pc:spChg chg="mod">
          <ac:chgData name="Slupczynska, Aleksandra" userId="0db37a21-3233-4ab5-b12a-59639874ac4b" providerId="ADAL" clId="{A0879026-1AF7-4402-B67B-57A36E0995F7}" dt="2024-03-05T10:09:42.494" v="39"/>
          <ac:spMkLst>
            <pc:docMk/>
            <pc:sldMk cId="2041765442" sldId="1090"/>
            <ac:spMk id="3091" creationId="{93247820-21D6-44EE-344F-A44F90BB727E}"/>
          </ac:spMkLst>
        </pc:spChg>
        <pc:spChg chg="mod">
          <ac:chgData name="Slupczynska, Aleksandra" userId="0db37a21-3233-4ab5-b12a-59639874ac4b" providerId="ADAL" clId="{A0879026-1AF7-4402-B67B-57A36E0995F7}" dt="2024-03-05T10:09:42.494" v="39"/>
          <ac:spMkLst>
            <pc:docMk/>
            <pc:sldMk cId="2041765442" sldId="1090"/>
            <ac:spMk id="3092" creationId="{7E4D55DC-5581-2C90-BA61-129620241C13}"/>
          </ac:spMkLst>
        </pc:spChg>
        <pc:spChg chg="mod">
          <ac:chgData name="Slupczynska, Aleksandra" userId="0db37a21-3233-4ab5-b12a-59639874ac4b" providerId="ADAL" clId="{A0879026-1AF7-4402-B67B-57A36E0995F7}" dt="2024-03-05T10:09:42.494" v="39"/>
          <ac:spMkLst>
            <pc:docMk/>
            <pc:sldMk cId="2041765442" sldId="1090"/>
            <ac:spMk id="3093" creationId="{A2D4423F-8A89-1B05-A649-9746A44B1BF7}"/>
          </ac:spMkLst>
        </pc:spChg>
        <pc:spChg chg="mod">
          <ac:chgData name="Slupczynska, Aleksandra" userId="0db37a21-3233-4ab5-b12a-59639874ac4b" providerId="ADAL" clId="{A0879026-1AF7-4402-B67B-57A36E0995F7}" dt="2024-03-05T10:09:42.494" v="39"/>
          <ac:spMkLst>
            <pc:docMk/>
            <pc:sldMk cId="2041765442" sldId="1090"/>
            <ac:spMk id="3094" creationId="{EF0C48FA-1031-BDDA-30BE-54B6BBE95FEC}"/>
          </ac:spMkLst>
        </pc:spChg>
        <pc:spChg chg="mod">
          <ac:chgData name="Slupczynska, Aleksandra" userId="0db37a21-3233-4ab5-b12a-59639874ac4b" providerId="ADAL" clId="{A0879026-1AF7-4402-B67B-57A36E0995F7}" dt="2024-03-05T10:09:42.494" v="39"/>
          <ac:spMkLst>
            <pc:docMk/>
            <pc:sldMk cId="2041765442" sldId="1090"/>
            <ac:spMk id="3095" creationId="{CC953C7E-323D-7617-D0A8-6E8DC1F72679}"/>
          </ac:spMkLst>
        </pc:spChg>
        <pc:spChg chg="mod">
          <ac:chgData name="Slupczynska, Aleksandra" userId="0db37a21-3233-4ab5-b12a-59639874ac4b" providerId="ADAL" clId="{A0879026-1AF7-4402-B67B-57A36E0995F7}" dt="2024-03-05T10:09:42.494" v="39"/>
          <ac:spMkLst>
            <pc:docMk/>
            <pc:sldMk cId="2041765442" sldId="1090"/>
            <ac:spMk id="3096" creationId="{F4751D1B-2106-269E-256D-0F25075156F4}"/>
          </ac:spMkLst>
        </pc:spChg>
        <pc:spChg chg="mod">
          <ac:chgData name="Slupczynska, Aleksandra" userId="0db37a21-3233-4ab5-b12a-59639874ac4b" providerId="ADAL" clId="{A0879026-1AF7-4402-B67B-57A36E0995F7}" dt="2024-03-05T10:09:42.494" v="39"/>
          <ac:spMkLst>
            <pc:docMk/>
            <pc:sldMk cId="2041765442" sldId="1090"/>
            <ac:spMk id="3097" creationId="{49543DC0-9A03-FC85-B8D5-39A6F0F255FF}"/>
          </ac:spMkLst>
        </pc:spChg>
        <pc:spChg chg="mod">
          <ac:chgData name="Slupczynska, Aleksandra" userId="0db37a21-3233-4ab5-b12a-59639874ac4b" providerId="ADAL" clId="{A0879026-1AF7-4402-B67B-57A36E0995F7}" dt="2024-03-05T10:09:42.494" v="39"/>
          <ac:spMkLst>
            <pc:docMk/>
            <pc:sldMk cId="2041765442" sldId="1090"/>
            <ac:spMk id="3098" creationId="{2D03EF52-EB0E-61BC-2DE7-F287572BD34F}"/>
          </ac:spMkLst>
        </pc:spChg>
        <pc:spChg chg="mod">
          <ac:chgData name="Slupczynska, Aleksandra" userId="0db37a21-3233-4ab5-b12a-59639874ac4b" providerId="ADAL" clId="{A0879026-1AF7-4402-B67B-57A36E0995F7}" dt="2024-03-05T10:09:42.494" v="39"/>
          <ac:spMkLst>
            <pc:docMk/>
            <pc:sldMk cId="2041765442" sldId="1090"/>
            <ac:spMk id="3099" creationId="{ED2C0CC7-15AF-5E07-5D4C-827D905C23BD}"/>
          </ac:spMkLst>
        </pc:spChg>
        <pc:spChg chg="mod">
          <ac:chgData name="Slupczynska, Aleksandra" userId="0db37a21-3233-4ab5-b12a-59639874ac4b" providerId="ADAL" clId="{A0879026-1AF7-4402-B67B-57A36E0995F7}" dt="2024-03-05T10:09:42.494" v="39"/>
          <ac:spMkLst>
            <pc:docMk/>
            <pc:sldMk cId="2041765442" sldId="1090"/>
            <ac:spMk id="3100" creationId="{8585A74B-6D53-72FA-3FEC-4444EE799AD7}"/>
          </ac:spMkLst>
        </pc:spChg>
        <pc:spChg chg="mod">
          <ac:chgData name="Slupczynska, Aleksandra" userId="0db37a21-3233-4ab5-b12a-59639874ac4b" providerId="ADAL" clId="{A0879026-1AF7-4402-B67B-57A36E0995F7}" dt="2024-03-05T10:09:42.494" v="39"/>
          <ac:spMkLst>
            <pc:docMk/>
            <pc:sldMk cId="2041765442" sldId="1090"/>
            <ac:spMk id="3101" creationId="{9695FEA4-7E29-F72B-D76F-48C344E68297}"/>
          </ac:spMkLst>
        </pc:spChg>
        <pc:spChg chg="mod">
          <ac:chgData name="Slupczynska, Aleksandra" userId="0db37a21-3233-4ab5-b12a-59639874ac4b" providerId="ADAL" clId="{A0879026-1AF7-4402-B67B-57A36E0995F7}" dt="2024-03-05T10:09:42.494" v="39"/>
          <ac:spMkLst>
            <pc:docMk/>
            <pc:sldMk cId="2041765442" sldId="1090"/>
            <ac:spMk id="3102" creationId="{E9F185A7-2B70-1727-29D1-A845D5AE18A7}"/>
          </ac:spMkLst>
        </pc:spChg>
        <pc:spChg chg="mod">
          <ac:chgData name="Slupczynska, Aleksandra" userId="0db37a21-3233-4ab5-b12a-59639874ac4b" providerId="ADAL" clId="{A0879026-1AF7-4402-B67B-57A36E0995F7}" dt="2024-03-05T10:09:42.494" v="39"/>
          <ac:spMkLst>
            <pc:docMk/>
            <pc:sldMk cId="2041765442" sldId="1090"/>
            <ac:spMk id="3103" creationId="{8D1E8EFF-62BA-0089-F87B-3A922C106D7F}"/>
          </ac:spMkLst>
        </pc:spChg>
        <pc:spChg chg="mod">
          <ac:chgData name="Slupczynska, Aleksandra" userId="0db37a21-3233-4ab5-b12a-59639874ac4b" providerId="ADAL" clId="{A0879026-1AF7-4402-B67B-57A36E0995F7}" dt="2024-03-05T10:09:42.494" v="39"/>
          <ac:spMkLst>
            <pc:docMk/>
            <pc:sldMk cId="2041765442" sldId="1090"/>
            <ac:spMk id="3104" creationId="{ED163DDD-1D38-79B1-11CC-5EF2161F80C7}"/>
          </ac:spMkLst>
        </pc:spChg>
        <pc:spChg chg="mod">
          <ac:chgData name="Slupczynska, Aleksandra" userId="0db37a21-3233-4ab5-b12a-59639874ac4b" providerId="ADAL" clId="{A0879026-1AF7-4402-B67B-57A36E0995F7}" dt="2024-03-05T10:09:42.494" v="39"/>
          <ac:spMkLst>
            <pc:docMk/>
            <pc:sldMk cId="2041765442" sldId="1090"/>
            <ac:spMk id="3105" creationId="{D016A196-B9D3-F856-739D-036CB0AB3024}"/>
          </ac:spMkLst>
        </pc:spChg>
        <pc:spChg chg="mod">
          <ac:chgData name="Slupczynska, Aleksandra" userId="0db37a21-3233-4ab5-b12a-59639874ac4b" providerId="ADAL" clId="{A0879026-1AF7-4402-B67B-57A36E0995F7}" dt="2024-03-05T10:09:42.494" v="39"/>
          <ac:spMkLst>
            <pc:docMk/>
            <pc:sldMk cId="2041765442" sldId="1090"/>
            <ac:spMk id="3106" creationId="{642165F3-3BD6-C3A8-18BD-0FB1C7B09914}"/>
          </ac:spMkLst>
        </pc:spChg>
        <pc:spChg chg="mod">
          <ac:chgData name="Slupczynska, Aleksandra" userId="0db37a21-3233-4ab5-b12a-59639874ac4b" providerId="ADAL" clId="{A0879026-1AF7-4402-B67B-57A36E0995F7}" dt="2024-03-05T10:09:42.494" v="39"/>
          <ac:spMkLst>
            <pc:docMk/>
            <pc:sldMk cId="2041765442" sldId="1090"/>
            <ac:spMk id="3107" creationId="{566D55FB-F7B2-ACE4-0B5C-C2726834E6DA}"/>
          </ac:spMkLst>
        </pc:spChg>
        <pc:spChg chg="mod">
          <ac:chgData name="Slupczynska, Aleksandra" userId="0db37a21-3233-4ab5-b12a-59639874ac4b" providerId="ADAL" clId="{A0879026-1AF7-4402-B67B-57A36E0995F7}" dt="2024-03-05T10:09:42.494" v="39"/>
          <ac:spMkLst>
            <pc:docMk/>
            <pc:sldMk cId="2041765442" sldId="1090"/>
            <ac:spMk id="3108" creationId="{947C326C-811A-F937-2208-D1C59D45F214}"/>
          </ac:spMkLst>
        </pc:spChg>
        <pc:spChg chg="mod">
          <ac:chgData name="Slupczynska, Aleksandra" userId="0db37a21-3233-4ab5-b12a-59639874ac4b" providerId="ADAL" clId="{A0879026-1AF7-4402-B67B-57A36E0995F7}" dt="2024-03-05T10:09:42.494" v="39"/>
          <ac:spMkLst>
            <pc:docMk/>
            <pc:sldMk cId="2041765442" sldId="1090"/>
            <ac:spMk id="3109" creationId="{256CF974-4EB8-2A3D-4CD9-2C77400CB2E0}"/>
          </ac:spMkLst>
        </pc:spChg>
        <pc:spChg chg="mod">
          <ac:chgData name="Slupczynska, Aleksandra" userId="0db37a21-3233-4ab5-b12a-59639874ac4b" providerId="ADAL" clId="{A0879026-1AF7-4402-B67B-57A36E0995F7}" dt="2024-03-05T10:09:42.494" v="39"/>
          <ac:spMkLst>
            <pc:docMk/>
            <pc:sldMk cId="2041765442" sldId="1090"/>
            <ac:spMk id="3110" creationId="{A529F4E1-3711-ECA2-D6FB-A1D8E0EFE3CB}"/>
          </ac:spMkLst>
        </pc:spChg>
        <pc:spChg chg="mod">
          <ac:chgData name="Slupczynska, Aleksandra" userId="0db37a21-3233-4ab5-b12a-59639874ac4b" providerId="ADAL" clId="{A0879026-1AF7-4402-B67B-57A36E0995F7}" dt="2024-03-05T10:09:42.494" v="39"/>
          <ac:spMkLst>
            <pc:docMk/>
            <pc:sldMk cId="2041765442" sldId="1090"/>
            <ac:spMk id="3111" creationId="{43558DD2-22B0-C904-681D-527F3E514599}"/>
          </ac:spMkLst>
        </pc:spChg>
        <pc:spChg chg="mod">
          <ac:chgData name="Slupczynska, Aleksandra" userId="0db37a21-3233-4ab5-b12a-59639874ac4b" providerId="ADAL" clId="{A0879026-1AF7-4402-B67B-57A36E0995F7}" dt="2024-03-05T10:09:42.494" v="39"/>
          <ac:spMkLst>
            <pc:docMk/>
            <pc:sldMk cId="2041765442" sldId="1090"/>
            <ac:spMk id="3112" creationId="{1E742284-7003-9732-124A-1345239230CB}"/>
          </ac:spMkLst>
        </pc:spChg>
        <pc:spChg chg="mod">
          <ac:chgData name="Slupczynska, Aleksandra" userId="0db37a21-3233-4ab5-b12a-59639874ac4b" providerId="ADAL" clId="{A0879026-1AF7-4402-B67B-57A36E0995F7}" dt="2024-03-05T10:09:42.494" v="39"/>
          <ac:spMkLst>
            <pc:docMk/>
            <pc:sldMk cId="2041765442" sldId="1090"/>
            <ac:spMk id="3113" creationId="{6CA27313-0D75-7AD7-88EC-0050DFAA7570}"/>
          </ac:spMkLst>
        </pc:spChg>
        <pc:spChg chg="mod">
          <ac:chgData name="Slupczynska, Aleksandra" userId="0db37a21-3233-4ab5-b12a-59639874ac4b" providerId="ADAL" clId="{A0879026-1AF7-4402-B67B-57A36E0995F7}" dt="2024-03-05T10:09:42.494" v="39"/>
          <ac:spMkLst>
            <pc:docMk/>
            <pc:sldMk cId="2041765442" sldId="1090"/>
            <ac:spMk id="3114" creationId="{5E7A2C4F-630E-7843-F5FF-9508788BBC6E}"/>
          </ac:spMkLst>
        </pc:spChg>
        <pc:spChg chg="mod">
          <ac:chgData name="Slupczynska, Aleksandra" userId="0db37a21-3233-4ab5-b12a-59639874ac4b" providerId="ADAL" clId="{A0879026-1AF7-4402-B67B-57A36E0995F7}" dt="2024-03-05T10:09:42.494" v="39"/>
          <ac:spMkLst>
            <pc:docMk/>
            <pc:sldMk cId="2041765442" sldId="1090"/>
            <ac:spMk id="3115" creationId="{21434DA8-2AE2-3050-9CAF-49C9AD49C7BB}"/>
          </ac:spMkLst>
        </pc:spChg>
        <pc:spChg chg="mod">
          <ac:chgData name="Slupczynska, Aleksandra" userId="0db37a21-3233-4ab5-b12a-59639874ac4b" providerId="ADAL" clId="{A0879026-1AF7-4402-B67B-57A36E0995F7}" dt="2024-03-05T10:09:42.494" v="39"/>
          <ac:spMkLst>
            <pc:docMk/>
            <pc:sldMk cId="2041765442" sldId="1090"/>
            <ac:spMk id="3116" creationId="{824566FF-0E0C-5067-8C43-C0B89FEC8BB2}"/>
          </ac:spMkLst>
        </pc:spChg>
        <pc:spChg chg="mod">
          <ac:chgData name="Slupczynska, Aleksandra" userId="0db37a21-3233-4ab5-b12a-59639874ac4b" providerId="ADAL" clId="{A0879026-1AF7-4402-B67B-57A36E0995F7}" dt="2024-03-05T10:09:42.494" v="39"/>
          <ac:spMkLst>
            <pc:docMk/>
            <pc:sldMk cId="2041765442" sldId="1090"/>
            <ac:spMk id="3117" creationId="{1F983081-19E5-55AF-6F5F-F5780C562877}"/>
          </ac:spMkLst>
        </pc:spChg>
        <pc:spChg chg="mod">
          <ac:chgData name="Slupczynska, Aleksandra" userId="0db37a21-3233-4ab5-b12a-59639874ac4b" providerId="ADAL" clId="{A0879026-1AF7-4402-B67B-57A36E0995F7}" dt="2024-03-05T10:09:42.494" v="39"/>
          <ac:spMkLst>
            <pc:docMk/>
            <pc:sldMk cId="2041765442" sldId="1090"/>
            <ac:spMk id="3118" creationId="{EA25DBC2-AF88-B6E2-AA39-76EAE85EB64C}"/>
          </ac:spMkLst>
        </pc:spChg>
        <pc:spChg chg="mod">
          <ac:chgData name="Slupczynska, Aleksandra" userId="0db37a21-3233-4ab5-b12a-59639874ac4b" providerId="ADAL" clId="{A0879026-1AF7-4402-B67B-57A36E0995F7}" dt="2024-03-05T10:09:42.494" v="39"/>
          <ac:spMkLst>
            <pc:docMk/>
            <pc:sldMk cId="2041765442" sldId="1090"/>
            <ac:spMk id="3119" creationId="{5E902F5A-869A-C20E-61B7-AA929570A477}"/>
          </ac:spMkLst>
        </pc:spChg>
        <pc:spChg chg="mod">
          <ac:chgData name="Slupczynska, Aleksandra" userId="0db37a21-3233-4ab5-b12a-59639874ac4b" providerId="ADAL" clId="{A0879026-1AF7-4402-B67B-57A36E0995F7}" dt="2024-03-05T10:09:42.494" v="39"/>
          <ac:spMkLst>
            <pc:docMk/>
            <pc:sldMk cId="2041765442" sldId="1090"/>
            <ac:spMk id="3120" creationId="{E13A286F-792A-D4AF-FB0A-45FC5A0C7062}"/>
          </ac:spMkLst>
        </pc:spChg>
        <pc:spChg chg="mod">
          <ac:chgData name="Slupczynska, Aleksandra" userId="0db37a21-3233-4ab5-b12a-59639874ac4b" providerId="ADAL" clId="{A0879026-1AF7-4402-B67B-57A36E0995F7}" dt="2024-03-05T10:09:42.494" v="39"/>
          <ac:spMkLst>
            <pc:docMk/>
            <pc:sldMk cId="2041765442" sldId="1090"/>
            <ac:spMk id="3121" creationId="{8BC60542-DAAF-D0D4-8843-AE8A7064FAC4}"/>
          </ac:spMkLst>
        </pc:spChg>
        <pc:spChg chg="mod">
          <ac:chgData name="Slupczynska, Aleksandra" userId="0db37a21-3233-4ab5-b12a-59639874ac4b" providerId="ADAL" clId="{A0879026-1AF7-4402-B67B-57A36E0995F7}" dt="2024-03-05T10:09:42.494" v="39"/>
          <ac:spMkLst>
            <pc:docMk/>
            <pc:sldMk cId="2041765442" sldId="1090"/>
            <ac:spMk id="3122" creationId="{2B7C512F-B198-5BE1-9559-670BA5E1859A}"/>
          </ac:spMkLst>
        </pc:spChg>
        <pc:spChg chg="mod">
          <ac:chgData name="Slupczynska, Aleksandra" userId="0db37a21-3233-4ab5-b12a-59639874ac4b" providerId="ADAL" clId="{A0879026-1AF7-4402-B67B-57A36E0995F7}" dt="2024-03-05T10:09:42.494" v="39"/>
          <ac:spMkLst>
            <pc:docMk/>
            <pc:sldMk cId="2041765442" sldId="1090"/>
            <ac:spMk id="3123" creationId="{48AA03DE-2A65-E649-CF82-054608701C73}"/>
          </ac:spMkLst>
        </pc:spChg>
        <pc:spChg chg="mod">
          <ac:chgData name="Slupczynska, Aleksandra" userId="0db37a21-3233-4ab5-b12a-59639874ac4b" providerId="ADAL" clId="{A0879026-1AF7-4402-B67B-57A36E0995F7}" dt="2024-03-05T10:09:42.494" v="39"/>
          <ac:spMkLst>
            <pc:docMk/>
            <pc:sldMk cId="2041765442" sldId="1090"/>
            <ac:spMk id="3124" creationId="{564A0E80-BC52-572B-492D-227B8C1F7EFA}"/>
          </ac:spMkLst>
        </pc:spChg>
        <pc:spChg chg="mod">
          <ac:chgData name="Slupczynska, Aleksandra" userId="0db37a21-3233-4ab5-b12a-59639874ac4b" providerId="ADAL" clId="{A0879026-1AF7-4402-B67B-57A36E0995F7}" dt="2024-03-05T10:09:42.494" v="39"/>
          <ac:spMkLst>
            <pc:docMk/>
            <pc:sldMk cId="2041765442" sldId="1090"/>
            <ac:spMk id="3125" creationId="{59124719-BF8E-8304-9F00-EA443AE69844}"/>
          </ac:spMkLst>
        </pc:spChg>
        <pc:spChg chg="mod">
          <ac:chgData name="Slupczynska, Aleksandra" userId="0db37a21-3233-4ab5-b12a-59639874ac4b" providerId="ADAL" clId="{A0879026-1AF7-4402-B67B-57A36E0995F7}" dt="2024-03-05T10:09:42.494" v="39"/>
          <ac:spMkLst>
            <pc:docMk/>
            <pc:sldMk cId="2041765442" sldId="1090"/>
            <ac:spMk id="3126" creationId="{5B155BD5-EA2B-21AD-6A90-8EAA4305ACC6}"/>
          </ac:spMkLst>
        </pc:spChg>
        <pc:spChg chg="mod">
          <ac:chgData name="Slupczynska, Aleksandra" userId="0db37a21-3233-4ab5-b12a-59639874ac4b" providerId="ADAL" clId="{A0879026-1AF7-4402-B67B-57A36E0995F7}" dt="2024-03-05T10:09:42.494" v="39"/>
          <ac:spMkLst>
            <pc:docMk/>
            <pc:sldMk cId="2041765442" sldId="1090"/>
            <ac:spMk id="3127" creationId="{77943991-301E-12F7-DCF5-D8730095A7DD}"/>
          </ac:spMkLst>
        </pc:spChg>
        <pc:spChg chg="mod">
          <ac:chgData name="Slupczynska, Aleksandra" userId="0db37a21-3233-4ab5-b12a-59639874ac4b" providerId="ADAL" clId="{A0879026-1AF7-4402-B67B-57A36E0995F7}" dt="2024-03-05T10:09:42.494" v="39"/>
          <ac:spMkLst>
            <pc:docMk/>
            <pc:sldMk cId="2041765442" sldId="1090"/>
            <ac:spMk id="3128" creationId="{AEA30002-14A9-BBB0-EC49-5B31D09E4FDF}"/>
          </ac:spMkLst>
        </pc:spChg>
        <pc:spChg chg="mod">
          <ac:chgData name="Slupczynska, Aleksandra" userId="0db37a21-3233-4ab5-b12a-59639874ac4b" providerId="ADAL" clId="{A0879026-1AF7-4402-B67B-57A36E0995F7}" dt="2024-03-05T10:09:42.494" v="39"/>
          <ac:spMkLst>
            <pc:docMk/>
            <pc:sldMk cId="2041765442" sldId="1090"/>
            <ac:spMk id="3129" creationId="{A1651806-7EAA-D9DF-73B5-96973F3A6F86}"/>
          </ac:spMkLst>
        </pc:spChg>
        <pc:spChg chg="mod">
          <ac:chgData name="Slupczynska, Aleksandra" userId="0db37a21-3233-4ab5-b12a-59639874ac4b" providerId="ADAL" clId="{A0879026-1AF7-4402-B67B-57A36E0995F7}" dt="2024-03-05T10:09:42.494" v="39"/>
          <ac:spMkLst>
            <pc:docMk/>
            <pc:sldMk cId="2041765442" sldId="1090"/>
            <ac:spMk id="3130" creationId="{1A7BD900-470B-B900-F214-5AA54AC22C61}"/>
          </ac:spMkLst>
        </pc:spChg>
        <pc:spChg chg="mod">
          <ac:chgData name="Slupczynska, Aleksandra" userId="0db37a21-3233-4ab5-b12a-59639874ac4b" providerId="ADAL" clId="{A0879026-1AF7-4402-B67B-57A36E0995F7}" dt="2024-03-05T10:09:42.494" v="39"/>
          <ac:spMkLst>
            <pc:docMk/>
            <pc:sldMk cId="2041765442" sldId="1090"/>
            <ac:spMk id="3131" creationId="{D0FB48F4-8B42-91BD-A592-34B387CBF872}"/>
          </ac:spMkLst>
        </pc:spChg>
        <pc:spChg chg="mod">
          <ac:chgData name="Slupczynska, Aleksandra" userId="0db37a21-3233-4ab5-b12a-59639874ac4b" providerId="ADAL" clId="{A0879026-1AF7-4402-B67B-57A36E0995F7}" dt="2024-03-05T10:09:42.494" v="39"/>
          <ac:spMkLst>
            <pc:docMk/>
            <pc:sldMk cId="2041765442" sldId="1090"/>
            <ac:spMk id="3132" creationId="{B10FE8E5-B8D6-DDA0-E063-0ECA16D7A26B}"/>
          </ac:spMkLst>
        </pc:spChg>
        <pc:spChg chg="mod">
          <ac:chgData name="Slupczynska, Aleksandra" userId="0db37a21-3233-4ab5-b12a-59639874ac4b" providerId="ADAL" clId="{A0879026-1AF7-4402-B67B-57A36E0995F7}" dt="2024-03-05T10:09:42.494" v="39"/>
          <ac:spMkLst>
            <pc:docMk/>
            <pc:sldMk cId="2041765442" sldId="1090"/>
            <ac:spMk id="3133" creationId="{B9DE59CA-8364-F9CD-B6AC-0B806244A825}"/>
          </ac:spMkLst>
        </pc:spChg>
        <pc:spChg chg="mod">
          <ac:chgData name="Slupczynska, Aleksandra" userId="0db37a21-3233-4ab5-b12a-59639874ac4b" providerId="ADAL" clId="{A0879026-1AF7-4402-B67B-57A36E0995F7}" dt="2024-03-05T10:09:42.494" v="39"/>
          <ac:spMkLst>
            <pc:docMk/>
            <pc:sldMk cId="2041765442" sldId="1090"/>
            <ac:spMk id="3134" creationId="{E406B94F-AA11-F334-A09D-54D64FB856DC}"/>
          </ac:spMkLst>
        </pc:spChg>
        <pc:spChg chg="mod">
          <ac:chgData name="Slupczynska, Aleksandra" userId="0db37a21-3233-4ab5-b12a-59639874ac4b" providerId="ADAL" clId="{A0879026-1AF7-4402-B67B-57A36E0995F7}" dt="2024-03-05T10:09:42.494" v="39"/>
          <ac:spMkLst>
            <pc:docMk/>
            <pc:sldMk cId="2041765442" sldId="1090"/>
            <ac:spMk id="3135" creationId="{50EC04C8-E63F-B5AC-DC00-55E26F712DB9}"/>
          </ac:spMkLst>
        </pc:spChg>
        <pc:spChg chg="mod">
          <ac:chgData name="Slupczynska, Aleksandra" userId="0db37a21-3233-4ab5-b12a-59639874ac4b" providerId="ADAL" clId="{A0879026-1AF7-4402-B67B-57A36E0995F7}" dt="2024-03-05T10:09:42.494" v="39"/>
          <ac:spMkLst>
            <pc:docMk/>
            <pc:sldMk cId="2041765442" sldId="1090"/>
            <ac:spMk id="3136" creationId="{D9A7134C-108F-38DF-8683-068FEC2830D3}"/>
          </ac:spMkLst>
        </pc:spChg>
        <pc:spChg chg="mod">
          <ac:chgData name="Slupczynska, Aleksandra" userId="0db37a21-3233-4ab5-b12a-59639874ac4b" providerId="ADAL" clId="{A0879026-1AF7-4402-B67B-57A36E0995F7}" dt="2024-03-05T10:09:42.494" v="39"/>
          <ac:spMkLst>
            <pc:docMk/>
            <pc:sldMk cId="2041765442" sldId="1090"/>
            <ac:spMk id="3137" creationId="{8AC51D91-8ACA-318E-17B5-8A94FAE0EFFB}"/>
          </ac:spMkLst>
        </pc:spChg>
        <pc:spChg chg="mod">
          <ac:chgData name="Slupczynska, Aleksandra" userId="0db37a21-3233-4ab5-b12a-59639874ac4b" providerId="ADAL" clId="{A0879026-1AF7-4402-B67B-57A36E0995F7}" dt="2024-03-05T10:09:42.494" v="39"/>
          <ac:spMkLst>
            <pc:docMk/>
            <pc:sldMk cId="2041765442" sldId="1090"/>
            <ac:spMk id="3138" creationId="{BEDFBE25-E366-363F-F154-6D0A823254D5}"/>
          </ac:spMkLst>
        </pc:spChg>
        <pc:spChg chg="mod">
          <ac:chgData name="Slupczynska, Aleksandra" userId="0db37a21-3233-4ab5-b12a-59639874ac4b" providerId="ADAL" clId="{A0879026-1AF7-4402-B67B-57A36E0995F7}" dt="2024-03-05T10:09:42.494" v="39"/>
          <ac:spMkLst>
            <pc:docMk/>
            <pc:sldMk cId="2041765442" sldId="1090"/>
            <ac:spMk id="3139" creationId="{4987D86D-0686-2F32-A764-D9479630EF4F}"/>
          </ac:spMkLst>
        </pc:spChg>
        <pc:spChg chg="mod">
          <ac:chgData name="Slupczynska, Aleksandra" userId="0db37a21-3233-4ab5-b12a-59639874ac4b" providerId="ADAL" clId="{A0879026-1AF7-4402-B67B-57A36E0995F7}" dt="2024-03-05T10:09:42.494" v="39"/>
          <ac:spMkLst>
            <pc:docMk/>
            <pc:sldMk cId="2041765442" sldId="1090"/>
            <ac:spMk id="3140" creationId="{8CF7FB4E-E0BC-D2C9-9F0C-574DAF64538A}"/>
          </ac:spMkLst>
        </pc:spChg>
        <pc:spChg chg="mod">
          <ac:chgData name="Slupczynska, Aleksandra" userId="0db37a21-3233-4ab5-b12a-59639874ac4b" providerId="ADAL" clId="{A0879026-1AF7-4402-B67B-57A36E0995F7}" dt="2024-03-05T10:09:42.494" v="39"/>
          <ac:spMkLst>
            <pc:docMk/>
            <pc:sldMk cId="2041765442" sldId="1090"/>
            <ac:spMk id="3141" creationId="{E7146C89-977A-02D7-CFBC-703B892F571A}"/>
          </ac:spMkLst>
        </pc:spChg>
        <pc:spChg chg="mod">
          <ac:chgData name="Slupczynska, Aleksandra" userId="0db37a21-3233-4ab5-b12a-59639874ac4b" providerId="ADAL" clId="{A0879026-1AF7-4402-B67B-57A36E0995F7}" dt="2024-03-05T10:09:42.494" v="39"/>
          <ac:spMkLst>
            <pc:docMk/>
            <pc:sldMk cId="2041765442" sldId="1090"/>
            <ac:spMk id="3142" creationId="{7D19091D-67B2-441E-E37A-B915B072C040}"/>
          </ac:spMkLst>
        </pc:spChg>
        <pc:spChg chg="mod">
          <ac:chgData name="Slupczynska, Aleksandra" userId="0db37a21-3233-4ab5-b12a-59639874ac4b" providerId="ADAL" clId="{A0879026-1AF7-4402-B67B-57A36E0995F7}" dt="2024-03-05T10:09:42.494" v="39"/>
          <ac:spMkLst>
            <pc:docMk/>
            <pc:sldMk cId="2041765442" sldId="1090"/>
            <ac:spMk id="3143" creationId="{FA0A8F66-E12F-92C7-0C35-F6560548747B}"/>
          </ac:spMkLst>
        </pc:spChg>
        <pc:spChg chg="mod">
          <ac:chgData name="Slupczynska, Aleksandra" userId="0db37a21-3233-4ab5-b12a-59639874ac4b" providerId="ADAL" clId="{A0879026-1AF7-4402-B67B-57A36E0995F7}" dt="2024-03-05T10:09:42.494" v="39"/>
          <ac:spMkLst>
            <pc:docMk/>
            <pc:sldMk cId="2041765442" sldId="1090"/>
            <ac:spMk id="3144" creationId="{5818EF79-8144-B2D6-4665-C49A85F004F8}"/>
          </ac:spMkLst>
        </pc:spChg>
        <pc:spChg chg="mod">
          <ac:chgData name="Slupczynska, Aleksandra" userId="0db37a21-3233-4ab5-b12a-59639874ac4b" providerId="ADAL" clId="{A0879026-1AF7-4402-B67B-57A36E0995F7}" dt="2024-03-05T10:09:42.494" v="39"/>
          <ac:spMkLst>
            <pc:docMk/>
            <pc:sldMk cId="2041765442" sldId="1090"/>
            <ac:spMk id="3145" creationId="{EF9B36BF-378D-A5F1-F088-13CD8E599F8B}"/>
          </ac:spMkLst>
        </pc:spChg>
        <pc:spChg chg="mod">
          <ac:chgData name="Slupczynska, Aleksandra" userId="0db37a21-3233-4ab5-b12a-59639874ac4b" providerId="ADAL" clId="{A0879026-1AF7-4402-B67B-57A36E0995F7}" dt="2024-03-05T10:09:42.494" v="39"/>
          <ac:spMkLst>
            <pc:docMk/>
            <pc:sldMk cId="2041765442" sldId="1090"/>
            <ac:spMk id="3146" creationId="{3BC43AA0-2220-38B8-5CCB-C78C5D25ACC0}"/>
          </ac:spMkLst>
        </pc:spChg>
        <pc:spChg chg="mod">
          <ac:chgData name="Slupczynska, Aleksandra" userId="0db37a21-3233-4ab5-b12a-59639874ac4b" providerId="ADAL" clId="{A0879026-1AF7-4402-B67B-57A36E0995F7}" dt="2024-03-05T10:09:42.494" v="39"/>
          <ac:spMkLst>
            <pc:docMk/>
            <pc:sldMk cId="2041765442" sldId="1090"/>
            <ac:spMk id="3147" creationId="{A46DA446-AD3B-CCE3-9DCE-F69B4D560CA0}"/>
          </ac:spMkLst>
        </pc:spChg>
        <pc:spChg chg="mod">
          <ac:chgData name="Slupczynska, Aleksandra" userId="0db37a21-3233-4ab5-b12a-59639874ac4b" providerId="ADAL" clId="{A0879026-1AF7-4402-B67B-57A36E0995F7}" dt="2024-03-05T10:09:42.494" v="39"/>
          <ac:spMkLst>
            <pc:docMk/>
            <pc:sldMk cId="2041765442" sldId="1090"/>
            <ac:spMk id="3148" creationId="{7B0BF65C-3E41-FF51-D232-3D4175721D0B}"/>
          </ac:spMkLst>
        </pc:spChg>
        <pc:spChg chg="mod">
          <ac:chgData name="Slupczynska, Aleksandra" userId="0db37a21-3233-4ab5-b12a-59639874ac4b" providerId="ADAL" clId="{A0879026-1AF7-4402-B67B-57A36E0995F7}" dt="2024-03-05T10:09:42.494" v="39"/>
          <ac:spMkLst>
            <pc:docMk/>
            <pc:sldMk cId="2041765442" sldId="1090"/>
            <ac:spMk id="3149" creationId="{FDFF7AD3-27F1-2B23-FCD8-C05E146C9423}"/>
          </ac:spMkLst>
        </pc:spChg>
        <pc:spChg chg="mod">
          <ac:chgData name="Slupczynska, Aleksandra" userId="0db37a21-3233-4ab5-b12a-59639874ac4b" providerId="ADAL" clId="{A0879026-1AF7-4402-B67B-57A36E0995F7}" dt="2024-03-05T10:09:42.494" v="39"/>
          <ac:spMkLst>
            <pc:docMk/>
            <pc:sldMk cId="2041765442" sldId="1090"/>
            <ac:spMk id="3150" creationId="{C163362F-A09D-115C-1FA5-69BC84407CFC}"/>
          </ac:spMkLst>
        </pc:spChg>
        <pc:spChg chg="mod">
          <ac:chgData name="Slupczynska, Aleksandra" userId="0db37a21-3233-4ab5-b12a-59639874ac4b" providerId="ADAL" clId="{A0879026-1AF7-4402-B67B-57A36E0995F7}" dt="2024-03-05T10:09:42.494" v="39"/>
          <ac:spMkLst>
            <pc:docMk/>
            <pc:sldMk cId="2041765442" sldId="1090"/>
            <ac:spMk id="3151" creationId="{F0FA9CCC-7E48-D6F7-2136-F78D6A1F828C}"/>
          </ac:spMkLst>
        </pc:spChg>
        <pc:spChg chg="mod">
          <ac:chgData name="Slupczynska, Aleksandra" userId="0db37a21-3233-4ab5-b12a-59639874ac4b" providerId="ADAL" clId="{A0879026-1AF7-4402-B67B-57A36E0995F7}" dt="2024-03-05T10:09:42.494" v="39"/>
          <ac:spMkLst>
            <pc:docMk/>
            <pc:sldMk cId="2041765442" sldId="1090"/>
            <ac:spMk id="3152" creationId="{74AB5C2D-FE3A-1201-278A-62FBE18C8769}"/>
          </ac:spMkLst>
        </pc:spChg>
        <pc:spChg chg="mod">
          <ac:chgData name="Slupczynska, Aleksandra" userId="0db37a21-3233-4ab5-b12a-59639874ac4b" providerId="ADAL" clId="{A0879026-1AF7-4402-B67B-57A36E0995F7}" dt="2024-03-05T10:09:42.494" v="39"/>
          <ac:spMkLst>
            <pc:docMk/>
            <pc:sldMk cId="2041765442" sldId="1090"/>
            <ac:spMk id="3153" creationId="{3AF3D942-8FAD-0A55-69CB-1834FFC717D1}"/>
          </ac:spMkLst>
        </pc:spChg>
        <pc:spChg chg="mod">
          <ac:chgData name="Slupczynska, Aleksandra" userId="0db37a21-3233-4ab5-b12a-59639874ac4b" providerId="ADAL" clId="{A0879026-1AF7-4402-B67B-57A36E0995F7}" dt="2024-03-05T10:09:42.494" v="39"/>
          <ac:spMkLst>
            <pc:docMk/>
            <pc:sldMk cId="2041765442" sldId="1090"/>
            <ac:spMk id="3154" creationId="{CEC04FA0-F113-FDE2-9A30-D81FC641AEB3}"/>
          </ac:spMkLst>
        </pc:spChg>
        <pc:spChg chg="mod">
          <ac:chgData name="Slupczynska, Aleksandra" userId="0db37a21-3233-4ab5-b12a-59639874ac4b" providerId="ADAL" clId="{A0879026-1AF7-4402-B67B-57A36E0995F7}" dt="2024-03-05T10:09:42.494" v="39"/>
          <ac:spMkLst>
            <pc:docMk/>
            <pc:sldMk cId="2041765442" sldId="1090"/>
            <ac:spMk id="3155" creationId="{C82C2361-7A6A-FE09-8B18-A56DD46B868A}"/>
          </ac:spMkLst>
        </pc:spChg>
        <pc:spChg chg="mod">
          <ac:chgData name="Slupczynska, Aleksandra" userId="0db37a21-3233-4ab5-b12a-59639874ac4b" providerId="ADAL" clId="{A0879026-1AF7-4402-B67B-57A36E0995F7}" dt="2024-03-05T10:09:42.494" v="39"/>
          <ac:spMkLst>
            <pc:docMk/>
            <pc:sldMk cId="2041765442" sldId="1090"/>
            <ac:spMk id="3156" creationId="{2D83F4E4-3309-E7E0-EDE2-132A287EBF70}"/>
          </ac:spMkLst>
        </pc:spChg>
        <pc:spChg chg="mod">
          <ac:chgData name="Slupczynska, Aleksandra" userId="0db37a21-3233-4ab5-b12a-59639874ac4b" providerId="ADAL" clId="{A0879026-1AF7-4402-B67B-57A36E0995F7}" dt="2024-03-05T10:09:42.494" v="39"/>
          <ac:spMkLst>
            <pc:docMk/>
            <pc:sldMk cId="2041765442" sldId="1090"/>
            <ac:spMk id="3157" creationId="{0D41ACF5-AA2E-32AF-512C-06DE8D0BA3A3}"/>
          </ac:spMkLst>
        </pc:spChg>
        <pc:spChg chg="mod">
          <ac:chgData name="Slupczynska, Aleksandra" userId="0db37a21-3233-4ab5-b12a-59639874ac4b" providerId="ADAL" clId="{A0879026-1AF7-4402-B67B-57A36E0995F7}" dt="2024-03-05T10:09:42.494" v="39"/>
          <ac:spMkLst>
            <pc:docMk/>
            <pc:sldMk cId="2041765442" sldId="1090"/>
            <ac:spMk id="3158" creationId="{76E3FF02-8337-9185-C9C3-33EEBF99BE22}"/>
          </ac:spMkLst>
        </pc:spChg>
        <pc:spChg chg="mod">
          <ac:chgData name="Slupczynska, Aleksandra" userId="0db37a21-3233-4ab5-b12a-59639874ac4b" providerId="ADAL" clId="{A0879026-1AF7-4402-B67B-57A36E0995F7}" dt="2024-03-05T10:09:42.494" v="39"/>
          <ac:spMkLst>
            <pc:docMk/>
            <pc:sldMk cId="2041765442" sldId="1090"/>
            <ac:spMk id="3159" creationId="{7789DE80-7C2D-AE87-2592-97E3006FDB7C}"/>
          </ac:spMkLst>
        </pc:spChg>
        <pc:spChg chg="mod">
          <ac:chgData name="Slupczynska, Aleksandra" userId="0db37a21-3233-4ab5-b12a-59639874ac4b" providerId="ADAL" clId="{A0879026-1AF7-4402-B67B-57A36E0995F7}" dt="2024-03-05T10:09:42.494" v="39"/>
          <ac:spMkLst>
            <pc:docMk/>
            <pc:sldMk cId="2041765442" sldId="1090"/>
            <ac:spMk id="3160" creationId="{892115F0-30AF-A580-61AC-62A1770156B2}"/>
          </ac:spMkLst>
        </pc:spChg>
        <pc:spChg chg="mod">
          <ac:chgData name="Slupczynska, Aleksandra" userId="0db37a21-3233-4ab5-b12a-59639874ac4b" providerId="ADAL" clId="{A0879026-1AF7-4402-B67B-57A36E0995F7}" dt="2024-03-05T10:09:42.494" v="39"/>
          <ac:spMkLst>
            <pc:docMk/>
            <pc:sldMk cId="2041765442" sldId="1090"/>
            <ac:spMk id="3161" creationId="{11739B0A-7242-3FA5-0C9F-26C27DCA72A0}"/>
          </ac:spMkLst>
        </pc:spChg>
        <pc:spChg chg="mod">
          <ac:chgData name="Slupczynska, Aleksandra" userId="0db37a21-3233-4ab5-b12a-59639874ac4b" providerId="ADAL" clId="{A0879026-1AF7-4402-B67B-57A36E0995F7}" dt="2024-03-05T10:09:42.494" v="39"/>
          <ac:spMkLst>
            <pc:docMk/>
            <pc:sldMk cId="2041765442" sldId="1090"/>
            <ac:spMk id="3162" creationId="{9EC6599E-2B96-937B-8095-82EA779038F7}"/>
          </ac:spMkLst>
        </pc:spChg>
        <pc:spChg chg="mod">
          <ac:chgData name="Slupczynska, Aleksandra" userId="0db37a21-3233-4ab5-b12a-59639874ac4b" providerId="ADAL" clId="{A0879026-1AF7-4402-B67B-57A36E0995F7}" dt="2024-03-05T10:09:42.494" v="39"/>
          <ac:spMkLst>
            <pc:docMk/>
            <pc:sldMk cId="2041765442" sldId="1090"/>
            <ac:spMk id="3163" creationId="{82AA02BE-0A66-6F1B-2194-A8B6A0B601C8}"/>
          </ac:spMkLst>
        </pc:spChg>
        <pc:spChg chg="mod">
          <ac:chgData name="Slupczynska, Aleksandra" userId="0db37a21-3233-4ab5-b12a-59639874ac4b" providerId="ADAL" clId="{A0879026-1AF7-4402-B67B-57A36E0995F7}" dt="2024-03-05T10:09:42.494" v="39"/>
          <ac:spMkLst>
            <pc:docMk/>
            <pc:sldMk cId="2041765442" sldId="1090"/>
            <ac:spMk id="3164" creationId="{CBF6AE61-31FF-0860-A01E-11C3F6FC2588}"/>
          </ac:spMkLst>
        </pc:spChg>
        <pc:spChg chg="mod">
          <ac:chgData name="Slupczynska, Aleksandra" userId="0db37a21-3233-4ab5-b12a-59639874ac4b" providerId="ADAL" clId="{A0879026-1AF7-4402-B67B-57A36E0995F7}" dt="2024-03-05T10:09:42.494" v="39"/>
          <ac:spMkLst>
            <pc:docMk/>
            <pc:sldMk cId="2041765442" sldId="1090"/>
            <ac:spMk id="3165" creationId="{177F97C1-E02E-8504-C4E1-0C2B89C9495E}"/>
          </ac:spMkLst>
        </pc:spChg>
        <pc:spChg chg="mod">
          <ac:chgData name="Slupczynska, Aleksandra" userId="0db37a21-3233-4ab5-b12a-59639874ac4b" providerId="ADAL" clId="{A0879026-1AF7-4402-B67B-57A36E0995F7}" dt="2024-03-05T10:09:42.494" v="39"/>
          <ac:spMkLst>
            <pc:docMk/>
            <pc:sldMk cId="2041765442" sldId="1090"/>
            <ac:spMk id="3166" creationId="{A3A8319D-AE20-03AC-0FC1-37CA8105A324}"/>
          </ac:spMkLst>
        </pc:spChg>
        <pc:spChg chg="mod">
          <ac:chgData name="Slupczynska, Aleksandra" userId="0db37a21-3233-4ab5-b12a-59639874ac4b" providerId="ADAL" clId="{A0879026-1AF7-4402-B67B-57A36E0995F7}" dt="2024-03-05T10:09:42.494" v="39"/>
          <ac:spMkLst>
            <pc:docMk/>
            <pc:sldMk cId="2041765442" sldId="1090"/>
            <ac:spMk id="3167" creationId="{573AB210-A5C5-7D7D-AEB8-9C8217DD38FE}"/>
          </ac:spMkLst>
        </pc:spChg>
        <pc:spChg chg="mod">
          <ac:chgData name="Slupczynska, Aleksandra" userId="0db37a21-3233-4ab5-b12a-59639874ac4b" providerId="ADAL" clId="{A0879026-1AF7-4402-B67B-57A36E0995F7}" dt="2024-03-05T10:09:42.494" v="39"/>
          <ac:spMkLst>
            <pc:docMk/>
            <pc:sldMk cId="2041765442" sldId="1090"/>
            <ac:spMk id="3168" creationId="{61AA1040-37A0-CFFB-9EFB-09CC2E800848}"/>
          </ac:spMkLst>
        </pc:spChg>
        <pc:spChg chg="mod">
          <ac:chgData name="Slupczynska, Aleksandra" userId="0db37a21-3233-4ab5-b12a-59639874ac4b" providerId="ADAL" clId="{A0879026-1AF7-4402-B67B-57A36E0995F7}" dt="2024-03-05T10:09:42.494" v="39"/>
          <ac:spMkLst>
            <pc:docMk/>
            <pc:sldMk cId="2041765442" sldId="1090"/>
            <ac:spMk id="3169" creationId="{3D742D73-BEA3-66B7-BB4A-49F5ADF1128E}"/>
          </ac:spMkLst>
        </pc:spChg>
        <pc:spChg chg="mod">
          <ac:chgData name="Slupczynska, Aleksandra" userId="0db37a21-3233-4ab5-b12a-59639874ac4b" providerId="ADAL" clId="{A0879026-1AF7-4402-B67B-57A36E0995F7}" dt="2024-03-05T10:09:42.494" v="39"/>
          <ac:spMkLst>
            <pc:docMk/>
            <pc:sldMk cId="2041765442" sldId="1090"/>
            <ac:spMk id="3170" creationId="{FF229884-4966-4A26-82C1-12FD59842EA4}"/>
          </ac:spMkLst>
        </pc:spChg>
        <pc:spChg chg="mod">
          <ac:chgData name="Slupczynska, Aleksandra" userId="0db37a21-3233-4ab5-b12a-59639874ac4b" providerId="ADAL" clId="{A0879026-1AF7-4402-B67B-57A36E0995F7}" dt="2024-03-05T10:09:42.494" v="39"/>
          <ac:spMkLst>
            <pc:docMk/>
            <pc:sldMk cId="2041765442" sldId="1090"/>
            <ac:spMk id="3171" creationId="{A2C2FDD1-2906-E7A3-F1CD-F0304596ED3D}"/>
          </ac:spMkLst>
        </pc:spChg>
        <pc:spChg chg="mod">
          <ac:chgData name="Slupczynska, Aleksandra" userId="0db37a21-3233-4ab5-b12a-59639874ac4b" providerId="ADAL" clId="{A0879026-1AF7-4402-B67B-57A36E0995F7}" dt="2024-03-05T10:09:42.494" v="39"/>
          <ac:spMkLst>
            <pc:docMk/>
            <pc:sldMk cId="2041765442" sldId="1090"/>
            <ac:spMk id="3172" creationId="{96354DB3-36AC-A523-2A1D-AE94BA94CC64}"/>
          </ac:spMkLst>
        </pc:spChg>
        <pc:spChg chg="mod">
          <ac:chgData name="Slupczynska, Aleksandra" userId="0db37a21-3233-4ab5-b12a-59639874ac4b" providerId="ADAL" clId="{A0879026-1AF7-4402-B67B-57A36E0995F7}" dt="2024-03-05T10:09:42.494" v="39"/>
          <ac:spMkLst>
            <pc:docMk/>
            <pc:sldMk cId="2041765442" sldId="1090"/>
            <ac:spMk id="3173" creationId="{2F42E706-252E-31E3-FEDC-462E5E9468C3}"/>
          </ac:spMkLst>
        </pc:spChg>
        <pc:spChg chg="mod">
          <ac:chgData name="Slupczynska, Aleksandra" userId="0db37a21-3233-4ab5-b12a-59639874ac4b" providerId="ADAL" clId="{A0879026-1AF7-4402-B67B-57A36E0995F7}" dt="2024-03-05T10:09:42.494" v="39"/>
          <ac:spMkLst>
            <pc:docMk/>
            <pc:sldMk cId="2041765442" sldId="1090"/>
            <ac:spMk id="3174" creationId="{D8D82A41-5909-D539-F47A-15DA195D0907}"/>
          </ac:spMkLst>
        </pc:spChg>
        <pc:spChg chg="mod">
          <ac:chgData name="Slupczynska, Aleksandra" userId="0db37a21-3233-4ab5-b12a-59639874ac4b" providerId="ADAL" clId="{A0879026-1AF7-4402-B67B-57A36E0995F7}" dt="2024-03-05T10:09:42.494" v="39"/>
          <ac:spMkLst>
            <pc:docMk/>
            <pc:sldMk cId="2041765442" sldId="1090"/>
            <ac:spMk id="3175" creationId="{4CCAC65F-8F11-037D-6B59-5C0317B240ED}"/>
          </ac:spMkLst>
        </pc:spChg>
        <pc:spChg chg="mod">
          <ac:chgData name="Slupczynska, Aleksandra" userId="0db37a21-3233-4ab5-b12a-59639874ac4b" providerId="ADAL" clId="{A0879026-1AF7-4402-B67B-57A36E0995F7}" dt="2024-03-05T10:09:42.494" v="39"/>
          <ac:spMkLst>
            <pc:docMk/>
            <pc:sldMk cId="2041765442" sldId="1090"/>
            <ac:spMk id="3176" creationId="{44CCE57C-3629-E1B3-625A-FC793D932A9A}"/>
          </ac:spMkLst>
        </pc:spChg>
        <pc:spChg chg="mod">
          <ac:chgData name="Slupczynska, Aleksandra" userId="0db37a21-3233-4ab5-b12a-59639874ac4b" providerId="ADAL" clId="{A0879026-1AF7-4402-B67B-57A36E0995F7}" dt="2024-03-05T10:09:42.494" v="39"/>
          <ac:spMkLst>
            <pc:docMk/>
            <pc:sldMk cId="2041765442" sldId="1090"/>
            <ac:spMk id="3177" creationId="{20D39E4E-5A64-437E-5E50-3AE377EF262D}"/>
          </ac:spMkLst>
        </pc:spChg>
        <pc:spChg chg="mod">
          <ac:chgData name="Slupczynska, Aleksandra" userId="0db37a21-3233-4ab5-b12a-59639874ac4b" providerId="ADAL" clId="{A0879026-1AF7-4402-B67B-57A36E0995F7}" dt="2024-03-05T10:09:42.494" v="39"/>
          <ac:spMkLst>
            <pc:docMk/>
            <pc:sldMk cId="2041765442" sldId="1090"/>
            <ac:spMk id="3178" creationId="{12AE2E20-0457-AE93-7E1C-FE1CCB9EEBCF}"/>
          </ac:spMkLst>
        </pc:spChg>
        <pc:spChg chg="mod">
          <ac:chgData name="Slupczynska, Aleksandra" userId="0db37a21-3233-4ab5-b12a-59639874ac4b" providerId="ADAL" clId="{A0879026-1AF7-4402-B67B-57A36E0995F7}" dt="2024-03-05T10:09:42.494" v="39"/>
          <ac:spMkLst>
            <pc:docMk/>
            <pc:sldMk cId="2041765442" sldId="1090"/>
            <ac:spMk id="3179" creationId="{6513B6CF-A069-2311-9C39-FB90B140552A}"/>
          </ac:spMkLst>
        </pc:spChg>
        <pc:spChg chg="mod">
          <ac:chgData name="Slupczynska, Aleksandra" userId="0db37a21-3233-4ab5-b12a-59639874ac4b" providerId="ADAL" clId="{A0879026-1AF7-4402-B67B-57A36E0995F7}" dt="2024-03-05T10:09:42.494" v="39"/>
          <ac:spMkLst>
            <pc:docMk/>
            <pc:sldMk cId="2041765442" sldId="1090"/>
            <ac:spMk id="3180" creationId="{590F5938-19E9-C931-BEFD-57A226F430F0}"/>
          </ac:spMkLst>
        </pc:spChg>
        <pc:spChg chg="mod">
          <ac:chgData name="Slupczynska, Aleksandra" userId="0db37a21-3233-4ab5-b12a-59639874ac4b" providerId="ADAL" clId="{A0879026-1AF7-4402-B67B-57A36E0995F7}" dt="2024-03-05T10:09:42.494" v="39"/>
          <ac:spMkLst>
            <pc:docMk/>
            <pc:sldMk cId="2041765442" sldId="1090"/>
            <ac:spMk id="3181" creationId="{F49C3510-0DE1-23B0-07DE-553493E5EBB1}"/>
          </ac:spMkLst>
        </pc:spChg>
        <pc:spChg chg="mod">
          <ac:chgData name="Slupczynska, Aleksandra" userId="0db37a21-3233-4ab5-b12a-59639874ac4b" providerId="ADAL" clId="{A0879026-1AF7-4402-B67B-57A36E0995F7}" dt="2024-03-05T10:09:42.494" v="39"/>
          <ac:spMkLst>
            <pc:docMk/>
            <pc:sldMk cId="2041765442" sldId="1090"/>
            <ac:spMk id="3182" creationId="{24DC278F-FCEA-6DF8-E475-C6CD1658CACC}"/>
          </ac:spMkLst>
        </pc:spChg>
        <pc:spChg chg="mod">
          <ac:chgData name="Slupczynska, Aleksandra" userId="0db37a21-3233-4ab5-b12a-59639874ac4b" providerId="ADAL" clId="{A0879026-1AF7-4402-B67B-57A36E0995F7}" dt="2024-03-05T10:09:42.494" v="39"/>
          <ac:spMkLst>
            <pc:docMk/>
            <pc:sldMk cId="2041765442" sldId="1090"/>
            <ac:spMk id="3183" creationId="{E064D15E-B4F7-5915-04B4-D8AE489FB383}"/>
          </ac:spMkLst>
        </pc:spChg>
        <pc:spChg chg="mod">
          <ac:chgData name="Slupczynska, Aleksandra" userId="0db37a21-3233-4ab5-b12a-59639874ac4b" providerId="ADAL" clId="{A0879026-1AF7-4402-B67B-57A36E0995F7}" dt="2024-03-05T10:09:42.494" v="39"/>
          <ac:spMkLst>
            <pc:docMk/>
            <pc:sldMk cId="2041765442" sldId="1090"/>
            <ac:spMk id="3184" creationId="{13A0005A-80E3-662B-0EB2-526CE164CF56}"/>
          </ac:spMkLst>
        </pc:spChg>
        <pc:spChg chg="mod">
          <ac:chgData name="Slupczynska, Aleksandra" userId="0db37a21-3233-4ab5-b12a-59639874ac4b" providerId="ADAL" clId="{A0879026-1AF7-4402-B67B-57A36E0995F7}" dt="2024-03-05T10:09:42.494" v="39"/>
          <ac:spMkLst>
            <pc:docMk/>
            <pc:sldMk cId="2041765442" sldId="1090"/>
            <ac:spMk id="3185" creationId="{E4DC3ADD-1C50-9FB9-4D2F-A682E8AB7ECA}"/>
          </ac:spMkLst>
        </pc:spChg>
        <pc:spChg chg="mod">
          <ac:chgData name="Slupczynska, Aleksandra" userId="0db37a21-3233-4ab5-b12a-59639874ac4b" providerId="ADAL" clId="{A0879026-1AF7-4402-B67B-57A36E0995F7}" dt="2024-03-05T10:09:42.494" v="39"/>
          <ac:spMkLst>
            <pc:docMk/>
            <pc:sldMk cId="2041765442" sldId="1090"/>
            <ac:spMk id="3186" creationId="{E271EDD8-A846-E46A-1DD8-C180CE2C039F}"/>
          </ac:spMkLst>
        </pc:spChg>
        <pc:spChg chg="mod">
          <ac:chgData name="Slupczynska, Aleksandra" userId="0db37a21-3233-4ab5-b12a-59639874ac4b" providerId="ADAL" clId="{A0879026-1AF7-4402-B67B-57A36E0995F7}" dt="2024-03-05T10:09:42.494" v="39"/>
          <ac:spMkLst>
            <pc:docMk/>
            <pc:sldMk cId="2041765442" sldId="1090"/>
            <ac:spMk id="3187" creationId="{AE808DF0-2A07-63EF-BF16-E59D32590780}"/>
          </ac:spMkLst>
        </pc:spChg>
        <pc:spChg chg="mod">
          <ac:chgData name="Slupczynska, Aleksandra" userId="0db37a21-3233-4ab5-b12a-59639874ac4b" providerId="ADAL" clId="{A0879026-1AF7-4402-B67B-57A36E0995F7}" dt="2024-03-05T10:09:42.494" v="39"/>
          <ac:spMkLst>
            <pc:docMk/>
            <pc:sldMk cId="2041765442" sldId="1090"/>
            <ac:spMk id="3188" creationId="{5C99D874-975A-A792-7478-7FC1AC867F6C}"/>
          </ac:spMkLst>
        </pc:spChg>
        <pc:spChg chg="mod">
          <ac:chgData name="Slupczynska, Aleksandra" userId="0db37a21-3233-4ab5-b12a-59639874ac4b" providerId="ADAL" clId="{A0879026-1AF7-4402-B67B-57A36E0995F7}" dt="2024-03-05T10:09:42.494" v="39"/>
          <ac:spMkLst>
            <pc:docMk/>
            <pc:sldMk cId="2041765442" sldId="1090"/>
            <ac:spMk id="3189" creationId="{B1E2768A-22EB-DAEB-F21A-254BF34B116E}"/>
          </ac:spMkLst>
        </pc:spChg>
        <pc:spChg chg="mod">
          <ac:chgData name="Slupczynska, Aleksandra" userId="0db37a21-3233-4ab5-b12a-59639874ac4b" providerId="ADAL" clId="{A0879026-1AF7-4402-B67B-57A36E0995F7}" dt="2024-03-05T10:09:42.494" v="39"/>
          <ac:spMkLst>
            <pc:docMk/>
            <pc:sldMk cId="2041765442" sldId="1090"/>
            <ac:spMk id="3190" creationId="{6C4F38F2-FDC8-B1CD-7CA5-E98B5C073236}"/>
          </ac:spMkLst>
        </pc:spChg>
        <pc:spChg chg="mod">
          <ac:chgData name="Slupczynska, Aleksandra" userId="0db37a21-3233-4ab5-b12a-59639874ac4b" providerId="ADAL" clId="{A0879026-1AF7-4402-B67B-57A36E0995F7}" dt="2024-03-05T10:09:42.494" v="39"/>
          <ac:spMkLst>
            <pc:docMk/>
            <pc:sldMk cId="2041765442" sldId="1090"/>
            <ac:spMk id="3191" creationId="{BD808E3A-EC6C-5351-9BC3-B28FAB2580E3}"/>
          </ac:spMkLst>
        </pc:spChg>
        <pc:spChg chg="mod">
          <ac:chgData name="Slupczynska, Aleksandra" userId="0db37a21-3233-4ab5-b12a-59639874ac4b" providerId="ADAL" clId="{A0879026-1AF7-4402-B67B-57A36E0995F7}" dt="2024-03-05T10:09:42.494" v="39"/>
          <ac:spMkLst>
            <pc:docMk/>
            <pc:sldMk cId="2041765442" sldId="1090"/>
            <ac:spMk id="3192" creationId="{566369ED-8927-D0F6-4E46-CEFA77773F13}"/>
          </ac:spMkLst>
        </pc:spChg>
        <pc:spChg chg="mod">
          <ac:chgData name="Slupczynska, Aleksandra" userId="0db37a21-3233-4ab5-b12a-59639874ac4b" providerId="ADAL" clId="{A0879026-1AF7-4402-B67B-57A36E0995F7}" dt="2024-03-05T10:09:42.494" v="39"/>
          <ac:spMkLst>
            <pc:docMk/>
            <pc:sldMk cId="2041765442" sldId="1090"/>
            <ac:spMk id="3193" creationId="{9FC0ADED-703B-023B-6BCD-F61D1E46451A}"/>
          </ac:spMkLst>
        </pc:spChg>
        <pc:spChg chg="mod">
          <ac:chgData name="Slupczynska, Aleksandra" userId="0db37a21-3233-4ab5-b12a-59639874ac4b" providerId="ADAL" clId="{A0879026-1AF7-4402-B67B-57A36E0995F7}" dt="2024-03-05T10:09:42.494" v="39"/>
          <ac:spMkLst>
            <pc:docMk/>
            <pc:sldMk cId="2041765442" sldId="1090"/>
            <ac:spMk id="3194" creationId="{C6B85492-0B7F-9C4E-8E56-9CFA7C19CC91}"/>
          </ac:spMkLst>
        </pc:spChg>
        <pc:spChg chg="mod">
          <ac:chgData name="Slupczynska, Aleksandra" userId="0db37a21-3233-4ab5-b12a-59639874ac4b" providerId="ADAL" clId="{A0879026-1AF7-4402-B67B-57A36E0995F7}" dt="2024-03-05T10:09:42.494" v="39"/>
          <ac:spMkLst>
            <pc:docMk/>
            <pc:sldMk cId="2041765442" sldId="1090"/>
            <ac:spMk id="3195" creationId="{6E4D9B68-8818-4906-2A5F-3EC4D87DC187}"/>
          </ac:spMkLst>
        </pc:spChg>
        <pc:spChg chg="mod">
          <ac:chgData name="Slupczynska, Aleksandra" userId="0db37a21-3233-4ab5-b12a-59639874ac4b" providerId="ADAL" clId="{A0879026-1AF7-4402-B67B-57A36E0995F7}" dt="2024-03-05T10:09:42.494" v="39"/>
          <ac:spMkLst>
            <pc:docMk/>
            <pc:sldMk cId="2041765442" sldId="1090"/>
            <ac:spMk id="3196" creationId="{5846AD6C-C1DA-10CA-1AAC-FC300C67C4EB}"/>
          </ac:spMkLst>
        </pc:spChg>
        <pc:spChg chg="mod">
          <ac:chgData name="Slupczynska, Aleksandra" userId="0db37a21-3233-4ab5-b12a-59639874ac4b" providerId="ADAL" clId="{A0879026-1AF7-4402-B67B-57A36E0995F7}" dt="2024-03-05T10:09:42.494" v="39"/>
          <ac:spMkLst>
            <pc:docMk/>
            <pc:sldMk cId="2041765442" sldId="1090"/>
            <ac:spMk id="3197" creationId="{D4F6506B-C839-066E-EB0C-D8E1D580D4C8}"/>
          </ac:spMkLst>
        </pc:spChg>
        <pc:spChg chg="mod">
          <ac:chgData name="Slupczynska, Aleksandra" userId="0db37a21-3233-4ab5-b12a-59639874ac4b" providerId="ADAL" clId="{A0879026-1AF7-4402-B67B-57A36E0995F7}" dt="2024-03-05T10:09:42.494" v="39"/>
          <ac:spMkLst>
            <pc:docMk/>
            <pc:sldMk cId="2041765442" sldId="1090"/>
            <ac:spMk id="3198" creationId="{2E8C2A05-48E1-F2B6-8515-2C8295243738}"/>
          </ac:spMkLst>
        </pc:spChg>
        <pc:spChg chg="mod">
          <ac:chgData name="Slupczynska, Aleksandra" userId="0db37a21-3233-4ab5-b12a-59639874ac4b" providerId="ADAL" clId="{A0879026-1AF7-4402-B67B-57A36E0995F7}" dt="2024-03-05T10:09:42.494" v="39"/>
          <ac:spMkLst>
            <pc:docMk/>
            <pc:sldMk cId="2041765442" sldId="1090"/>
            <ac:spMk id="3199" creationId="{5FEF0FDF-0998-ABBA-2966-BC45EF2A4CE8}"/>
          </ac:spMkLst>
        </pc:spChg>
        <pc:spChg chg="mod">
          <ac:chgData name="Slupczynska, Aleksandra" userId="0db37a21-3233-4ab5-b12a-59639874ac4b" providerId="ADAL" clId="{A0879026-1AF7-4402-B67B-57A36E0995F7}" dt="2024-03-05T10:09:42.494" v="39"/>
          <ac:spMkLst>
            <pc:docMk/>
            <pc:sldMk cId="2041765442" sldId="1090"/>
            <ac:spMk id="3200" creationId="{EB9F1AF2-C231-A081-E0DD-79AE27EFF5AE}"/>
          </ac:spMkLst>
        </pc:spChg>
        <pc:spChg chg="mod">
          <ac:chgData name="Slupczynska, Aleksandra" userId="0db37a21-3233-4ab5-b12a-59639874ac4b" providerId="ADAL" clId="{A0879026-1AF7-4402-B67B-57A36E0995F7}" dt="2024-03-05T10:09:42.494" v="39"/>
          <ac:spMkLst>
            <pc:docMk/>
            <pc:sldMk cId="2041765442" sldId="1090"/>
            <ac:spMk id="3201" creationId="{A3C48DB1-EAFF-2B9C-B322-ACB74C92290D}"/>
          </ac:spMkLst>
        </pc:spChg>
        <pc:spChg chg="mod">
          <ac:chgData name="Slupczynska, Aleksandra" userId="0db37a21-3233-4ab5-b12a-59639874ac4b" providerId="ADAL" clId="{A0879026-1AF7-4402-B67B-57A36E0995F7}" dt="2024-03-05T10:09:42.494" v="39"/>
          <ac:spMkLst>
            <pc:docMk/>
            <pc:sldMk cId="2041765442" sldId="1090"/>
            <ac:spMk id="3202" creationId="{95239421-7834-B5EB-690E-B80C9FB1B1BB}"/>
          </ac:spMkLst>
        </pc:spChg>
        <pc:spChg chg="mod">
          <ac:chgData name="Slupczynska, Aleksandra" userId="0db37a21-3233-4ab5-b12a-59639874ac4b" providerId="ADAL" clId="{A0879026-1AF7-4402-B67B-57A36E0995F7}" dt="2024-03-05T10:09:42.494" v="39"/>
          <ac:spMkLst>
            <pc:docMk/>
            <pc:sldMk cId="2041765442" sldId="1090"/>
            <ac:spMk id="3203" creationId="{C50F2C17-680F-8A0D-C29F-A2E893EE8391}"/>
          </ac:spMkLst>
        </pc:spChg>
        <pc:spChg chg="mod">
          <ac:chgData name="Slupczynska, Aleksandra" userId="0db37a21-3233-4ab5-b12a-59639874ac4b" providerId="ADAL" clId="{A0879026-1AF7-4402-B67B-57A36E0995F7}" dt="2024-03-05T10:09:42.494" v="39"/>
          <ac:spMkLst>
            <pc:docMk/>
            <pc:sldMk cId="2041765442" sldId="1090"/>
            <ac:spMk id="3204" creationId="{B5283161-30D1-D7CF-8595-3C56191F7F19}"/>
          </ac:spMkLst>
        </pc:spChg>
        <pc:spChg chg="mod">
          <ac:chgData name="Slupczynska, Aleksandra" userId="0db37a21-3233-4ab5-b12a-59639874ac4b" providerId="ADAL" clId="{A0879026-1AF7-4402-B67B-57A36E0995F7}" dt="2024-03-05T10:09:42.494" v="39"/>
          <ac:spMkLst>
            <pc:docMk/>
            <pc:sldMk cId="2041765442" sldId="1090"/>
            <ac:spMk id="3205" creationId="{19D8B054-0126-DF57-EDB1-FCADD57CDB45}"/>
          </ac:spMkLst>
        </pc:spChg>
        <pc:spChg chg="mod">
          <ac:chgData name="Slupczynska, Aleksandra" userId="0db37a21-3233-4ab5-b12a-59639874ac4b" providerId="ADAL" clId="{A0879026-1AF7-4402-B67B-57A36E0995F7}" dt="2024-03-05T10:09:42.494" v="39"/>
          <ac:spMkLst>
            <pc:docMk/>
            <pc:sldMk cId="2041765442" sldId="1090"/>
            <ac:spMk id="3206" creationId="{94764012-1A69-9FE4-940F-0A61B2E75D3A}"/>
          </ac:spMkLst>
        </pc:spChg>
        <pc:spChg chg="mod">
          <ac:chgData name="Slupczynska, Aleksandra" userId="0db37a21-3233-4ab5-b12a-59639874ac4b" providerId="ADAL" clId="{A0879026-1AF7-4402-B67B-57A36E0995F7}" dt="2024-03-05T10:09:42.494" v="39"/>
          <ac:spMkLst>
            <pc:docMk/>
            <pc:sldMk cId="2041765442" sldId="1090"/>
            <ac:spMk id="3207" creationId="{AA745257-B230-573B-1D6C-98BA75608935}"/>
          </ac:spMkLst>
        </pc:spChg>
        <pc:spChg chg="mod">
          <ac:chgData name="Slupczynska, Aleksandra" userId="0db37a21-3233-4ab5-b12a-59639874ac4b" providerId="ADAL" clId="{A0879026-1AF7-4402-B67B-57A36E0995F7}" dt="2024-03-05T10:09:42.494" v="39"/>
          <ac:spMkLst>
            <pc:docMk/>
            <pc:sldMk cId="2041765442" sldId="1090"/>
            <ac:spMk id="3208" creationId="{F2E8C521-C015-B7AC-2F18-2D67344D6796}"/>
          </ac:spMkLst>
        </pc:spChg>
        <pc:spChg chg="mod">
          <ac:chgData name="Slupczynska, Aleksandra" userId="0db37a21-3233-4ab5-b12a-59639874ac4b" providerId="ADAL" clId="{A0879026-1AF7-4402-B67B-57A36E0995F7}" dt="2024-03-05T10:09:42.494" v="39"/>
          <ac:spMkLst>
            <pc:docMk/>
            <pc:sldMk cId="2041765442" sldId="1090"/>
            <ac:spMk id="3209" creationId="{BB0E2372-9DF2-38C7-01C1-EE5105CF9DB4}"/>
          </ac:spMkLst>
        </pc:spChg>
        <pc:spChg chg="mod">
          <ac:chgData name="Slupczynska, Aleksandra" userId="0db37a21-3233-4ab5-b12a-59639874ac4b" providerId="ADAL" clId="{A0879026-1AF7-4402-B67B-57A36E0995F7}" dt="2024-03-05T10:09:42.494" v="39"/>
          <ac:spMkLst>
            <pc:docMk/>
            <pc:sldMk cId="2041765442" sldId="1090"/>
            <ac:spMk id="3210" creationId="{DAF6889E-D5AF-FD92-F27A-B4094F464A24}"/>
          </ac:spMkLst>
        </pc:spChg>
        <pc:spChg chg="mod">
          <ac:chgData name="Slupczynska, Aleksandra" userId="0db37a21-3233-4ab5-b12a-59639874ac4b" providerId="ADAL" clId="{A0879026-1AF7-4402-B67B-57A36E0995F7}" dt="2024-03-05T10:09:42.494" v="39"/>
          <ac:spMkLst>
            <pc:docMk/>
            <pc:sldMk cId="2041765442" sldId="1090"/>
            <ac:spMk id="3211" creationId="{5DE40F36-B5FB-4807-0846-6805C1432B0C}"/>
          </ac:spMkLst>
        </pc:spChg>
        <pc:spChg chg="mod">
          <ac:chgData name="Slupczynska, Aleksandra" userId="0db37a21-3233-4ab5-b12a-59639874ac4b" providerId="ADAL" clId="{A0879026-1AF7-4402-B67B-57A36E0995F7}" dt="2024-03-05T10:09:42.494" v="39"/>
          <ac:spMkLst>
            <pc:docMk/>
            <pc:sldMk cId="2041765442" sldId="1090"/>
            <ac:spMk id="3212" creationId="{1D259400-E613-2EB1-817D-1E1E56A958EE}"/>
          </ac:spMkLst>
        </pc:spChg>
        <pc:spChg chg="mod">
          <ac:chgData name="Slupczynska, Aleksandra" userId="0db37a21-3233-4ab5-b12a-59639874ac4b" providerId="ADAL" clId="{A0879026-1AF7-4402-B67B-57A36E0995F7}" dt="2024-03-05T10:09:42.494" v="39"/>
          <ac:spMkLst>
            <pc:docMk/>
            <pc:sldMk cId="2041765442" sldId="1090"/>
            <ac:spMk id="3213" creationId="{73338C2C-AE43-4137-B530-854A0C6FF391}"/>
          </ac:spMkLst>
        </pc:spChg>
        <pc:spChg chg="mod">
          <ac:chgData name="Slupczynska, Aleksandra" userId="0db37a21-3233-4ab5-b12a-59639874ac4b" providerId="ADAL" clId="{A0879026-1AF7-4402-B67B-57A36E0995F7}" dt="2024-03-05T10:09:42.494" v="39"/>
          <ac:spMkLst>
            <pc:docMk/>
            <pc:sldMk cId="2041765442" sldId="1090"/>
            <ac:spMk id="3214" creationId="{849C9051-4F4E-6CB0-A1DF-F17C732A649D}"/>
          </ac:spMkLst>
        </pc:spChg>
        <pc:spChg chg="mod">
          <ac:chgData name="Slupczynska, Aleksandra" userId="0db37a21-3233-4ab5-b12a-59639874ac4b" providerId="ADAL" clId="{A0879026-1AF7-4402-B67B-57A36E0995F7}" dt="2024-03-05T10:09:42.494" v="39"/>
          <ac:spMkLst>
            <pc:docMk/>
            <pc:sldMk cId="2041765442" sldId="1090"/>
            <ac:spMk id="3215" creationId="{16B459D8-7550-D538-E2A8-64B837BEBDBA}"/>
          </ac:spMkLst>
        </pc:spChg>
        <pc:spChg chg="mod">
          <ac:chgData name="Slupczynska, Aleksandra" userId="0db37a21-3233-4ab5-b12a-59639874ac4b" providerId="ADAL" clId="{A0879026-1AF7-4402-B67B-57A36E0995F7}" dt="2024-03-05T10:09:42.494" v="39"/>
          <ac:spMkLst>
            <pc:docMk/>
            <pc:sldMk cId="2041765442" sldId="1090"/>
            <ac:spMk id="3216" creationId="{E9E712D1-29A5-C5DB-CF0D-194C164F9D3E}"/>
          </ac:spMkLst>
        </pc:spChg>
        <pc:spChg chg="mod">
          <ac:chgData name="Slupczynska, Aleksandra" userId="0db37a21-3233-4ab5-b12a-59639874ac4b" providerId="ADAL" clId="{A0879026-1AF7-4402-B67B-57A36E0995F7}" dt="2024-03-05T10:09:42.494" v="39"/>
          <ac:spMkLst>
            <pc:docMk/>
            <pc:sldMk cId="2041765442" sldId="1090"/>
            <ac:spMk id="3217" creationId="{9B6DC5C3-BFF6-EBC7-1117-B231308DACD9}"/>
          </ac:spMkLst>
        </pc:spChg>
        <pc:spChg chg="mod">
          <ac:chgData name="Slupczynska, Aleksandra" userId="0db37a21-3233-4ab5-b12a-59639874ac4b" providerId="ADAL" clId="{A0879026-1AF7-4402-B67B-57A36E0995F7}" dt="2024-03-05T10:09:42.494" v="39"/>
          <ac:spMkLst>
            <pc:docMk/>
            <pc:sldMk cId="2041765442" sldId="1090"/>
            <ac:spMk id="3218" creationId="{31CD10CD-FA3A-0168-F4CE-FB053ADEE805}"/>
          </ac:spMkLst>
        </pc:spChg>
        <pc:spChg chg="mod">
          <ac:chgData name="Slupczynska, Aleksandra" userId="0db37a21-3233-4ab5-b12a-59639874ac4b" providerId="ADAL" clId="{A0879026-1AF7-4402-B67B-57A36E0995F7}" dt="2024-03-05T10:09:42.494" v="39"/>
          <ac:spMkLst>
            <pc:docMk/>
            <pc:sldMk cId="2041765442" sldId="1090"/>
            <ac:spMk id="3219" creationId="{E24B3608-A679-7D61-772E-3974612C7C92}"/>
          </ac:spMkLst>
        </pc:spChg>
        <pc:spChg chg="mod">
          <ac:chgData name="Slupczynska, Aleksandra" userId="0db37a21-3233-4ab5-b12a-59639874ac4b" providerId="ADAL" clId="{A0879026-1AF7-4402-B67B-57A36E0995F7}" dt="2024-03-05T10:09:42.494" v="39"/>
          <ac:spMkLst>
            <pc:docMk/>
            <pc:sldMk cId="2041765442" sldId="1090"/>
            <ac:spMk id="3220" creationId="{B35CC2AC-AFB8-7CD1-F307-79D4D5710DD6}"/>
          </ac:spMkLst>
        </pc:spChg>
        <pc:spChg chg="mod">
          <ac:chgData name="Slupczynska, Aleksandra" userId="0db37a21-3233-4ab5-b12a-59639874ac4b" providerId="ADAL" clId="{A0879026-1AF7-4402-B67B-57A36E0995F7}" dt="2024-03-05T10:09:42.494" v="39"/>
          <ac:spMkLst>
            <pc:docMk/>
            <pc:sldMk cId="2041765442" sldId="1090"/>
            <ac:spMk id="3221" creationId="{97F9C06C-CC2E-DAFA-C6C1-F199BC142FF0}"/>
          </ac:spMkLst>
        </pc:spChg>
        <pc:spChg chg="mod">
          <ac:chgData name="Slupczynska, Aleksandra" userId="0db37a21-3233-4ab5-b12a-59639874ac4b" providerId="ADAL" clId="{A0879026-1AF7-4402-B67B-57A36E0995F7}" dt="2024-03-05T10:09:42.494" v="39"/>
          <ac:spMkLst>
            <pc:docMk/>
            <pc:sldMk cId="2041765442" sldId="1090"/>
            <ac:spMk id="3222" creationId="{F159E0AE-C8D4-E7EE-A271-F3122E138B1F}"/>
          </ac:spMkLst>
        </pc:spChg>
        <pc:spChg chg="mod">
          <ac:chgData name="Slupczynska, Aleksandra" userId="0db37a21-3233-4ab5-b12a-59639874ac4b" providerId="ADAL" clId="{A0879026-1AF7-4402-B67B-57A36E0995F7}" dt="2024-03-05T10:09:42.494" v="39"/>
          <ac:spMkLst>
            <pc:docMk/>
            <pc:sldMk cId="2041765442" sldId="1090"/>
            <ac:spMk id="3223" creationId="{7E9E4C74-2CE8-B4E3-4F46-2F84D88EE711}"/>
          </ac:spMkLst>
        </pc:spChg>
        <pc:spChg chg="mod">
          <ac:chgData name="Slupczynska, Aleksandra" userId="0db37a21-3233-4ab5-b12a-59639874ac4b" providerId="ADAL" clId="{A0879026-1AF7-4402-B67B-57A36E0995F7}" dt="2024-03-05T10:09:42.494" v="39"/>
          <ac:spMkLst>
            <pc:docMk/>
            <pc:sldMk cId="2041765442" sldId="1090"/>
            <ac:spMk id="3224" creationId="{92FD9560-EE0D-C9DB-59B7-6ACFB4474A92}"/>
          </ac:spMkLst>
        </pc:spChg>
        <pc:spChg chg="mod">
          <ac:chgData name="Slupczynska, Aleksandra" userId="0db37a21-3233-4ab5-b12a-59639874ac4b" providerId="ADAL" clId="{A0879026-1AF7-4402-B67B-57A36E0995F7}" dt="2024-03-05T10:09:42.494" v="39"/>
          <ac:spMkLst>
            <pc:docMk/>
            <pc:sldMk cId="2041765442" sldId="1090"/>
            <ac:spMk id="3225" creationId="{D1279F7E-6276-2C70-3571-A2D3A6900F13}"/>
          </ac:spMkLst>
        </pc:spChg>
        <pc:spChg chg="mod">
          <ac:chgData name="Slupczynska, Aleksandra" userId="0db37a21-3233-4ab5-b12a-59639874ac4b" providerId="ADAL" clId="{A0879026-1AF7-4402-B67B-57A36E0995F7}" dt="2024-03-05T10:09:42.494" v="39"/>
          <ac:spMkLst>
            <pc:docMk/>
            <pc:sldMk cId="2041765442" sldId="1090"/>
            <ac:spMk id="3226" creationId="{EC003AF7-A50B-CFF4-328D-56D5A5EECADA}"/>
          </ac:spMkLst>
        </pc:spChg>
        <pc:spChg chg="mod">
          <ac:chgData name="Slupczynska, Aleksandra" userId="0db37a21-3233-4ab5-b12a-59639874ac4b" providerId="ADAL" clId="{A0879026-1AF7-4402-B67B-57A36E0995F7}" dt="2024-03-05T10:09:42.494" v="39"/>
          <ac:spMkLst>
            <pc:docMk/>
            <pc:sldMk cId="2041765442" sldId="1090"/>
            <ac:spMk id="3227" creationId="{F23785AA-FEA6-1879-35EC-1D7819F73190}"/>
          </ac:spMkLst>
        </pc:spChg>
        <pc:spChg chg="mod">
          <ac:chgData name="Slupczynska, Aleksandra" userId="0db37a21-3233-4ab5-b12a-59639874ac4b" providerId="ADAL" clId="{A0879026-1AF7-4402-B67B-57A36E0995F7}" dt="2024-03-05T10:09:42.494" v="39"/>
          <ac:spMkLst>
            <pc:docMk/>
            <pc:sldMk cId="2041765442" sldId="1090"/>
            <ac:spMk id="3228" creationId="{1E30F510-DE0F-1571-F879-155B7BF6FCFA}"/>
          </ac:spMkLst>
        </pc:spChg>
        <pc:spChg chg="mod">
          <ac:chgData name="Slupczynska, Aleksandra" userId="0db37a21-3233-4ab5-b12a-59639874ac4b" providerId="ADAL" clId="{A0879026-1AF7-4402-B67B-57A36E0995F7}" dt="2024-03-05T10:09:42.494" v="39"/>
          <ac:spMkLst>
            <pc:docMk/>
            <pc:sldMk cId="2041765442" sldId="1090"/>
            <ac:spMk id="3229" creationId="{1A42EB52-CA47-C159-1680-70A2E24F29FB}"/>
          </ac:spMkLst>
        </pc:spChg>
        <pc:spChg chg="mod">
          <ac:chgData name="Slupczynska, Aleksandra" userId="0db37a21-3233-4ab5-b12a-59639874ac4b" providerId="ADAL" clId="{A0879026-1AF7-4402-B67B-57A36E0995F7}" dt="2024-03-05T10:09:42.494" v="39"/>
          <ac:spMkLst>
            <pc:docMk/>
            <pc:sldMk cId="2041765442" sldId="1090"/>
            <ac:spMk id="3230" creationId="{9B7D5E14-0ADD-4D8C-8164-148C7864056B}"/>
          </ac:spMkLst>
        </pc:spChg>
        <pc:spChg chg="mod">
          <ac:chgData name="Slupczynska, Aleksandra" userId="0db37a21-3233-4ab5-b12a-59639874ac4b" providerId="ADAL" clId="{A0879026-1AF7-4402-B67B-57A36E0995F7}" dt="2024-03-05T10:09:42.494" v="39"/>
          <ac:spMkLst>
            <pc:docMk/>
            <pc:sldMk cId="2041765442" sldId="1090"/>
            <ac:spMk id="3231" creationId="{D0CB6DE5-F24B-F789-33B2-EBE418595440}"/>
          </ac:spMkLst>
        </pc:spChg>
        <pc:spChg chg="mod">
          <ac:chgData name="Slupczynska, Aleksandra" userId="0db37a21-3233-4ab5-b12a-59639874ac4b" providerId="ADAL" clId="{A0879026-1AF7-4402-B67B-57A36E0995F7}" dt="2024-03-05T10:09:42.494" v="39"/>
          <ac:spMkLst>
            <pc:docMk/>
            <pc:sldMk cId="2041765442" sldId="1090"/>
            <ac:spMk id="3232" creationId="{0A13D174-8FD8-DCDB-A377-374CC08AF96D}"/>
          </ac:spMkLst>
        </pc:spChg>
        <pc:spChg chg="mod">
          <ac:chgData name="Slupczynska, Aleksandra" userId="0db37a21-3233-4ab5-b12a-59639874ac4b" providerId="ADAL" clId="{A0879026-1AF7-4402-B67B-57A36E0995F7}" dt="2024-03-05T10:09:42.494" v="39"/>
          <ac:spMkLst>
            <pc:docMk/>
            <pc:sldMk cId="2041765442" sldId="1090"/>
            <ac:spMk id="3233" creationId="{6691FA94-BC54-E380-A01E-2C8C30604BE1}"/>
          </ac:spMkLst>
        </pc:spChg>
        <pc:spChg chg="mod">
          <ac:chgData name="Slupczynska, Aleksandra" userId="0db37a21-3233-4ab5-b12a-59639874ac4b" providerId="ADAL" clId="{A0879026-1AF7-4402-B67B-57A36E0995F7}" dt="2024-03-05T10:09:42.494" v="39"/>
          <ac:spMkLst>
            <pc:docMk/>
            <pc:sldMk cId="2041765442" sldId="1090"/>
            <ac:spMk id="3234" creationId="{130FC30E-D6F4-6289-756B-C8FF3B72C3B0}"/>
          </ac:spMkLst>
        </pc:spChg>
        <pc:spChg chg="mod">
          <ac:chgData name="Slupczynska, Aleksandra" userId="0db37a21-3233-4ab5-b12a-59639874ac4b" providerId="ADAL" clId="{A0879026-1AF7-4402-B67B-57A36E0995F7}" dt="2024-03-05T10:09:42.494" v="39"/>
          <ac:spMkLst>
            <pc:docMk/>
            <pc:sldMk cId="2041765442" sldId="1090"/>
            <ac:spMk id="3235" creationId="{D1200AA5-8302-6611-178B-DBAADACB45C4}"/>
          </ac:spMkLst>
        </pc:spChg>
        <pc:spChg chg="mod">
          <ac:chgData name="Slupczynska, Aleksandra" userId="0db37a21-3233-4ab5-b12a-59639874ac4b" providerId="ADAL" clId="{A0879026-1AF7-4402-B67B-57A36E0995F7}" dt="2024-03-05T10:09:42.494" v="39"/>
          <ac:spMkLst>
            <pc:docMk/>
            <pc:sldMk cId="2041765442" sldId="1090"/>
            <ac:spMk id="3236" creationId="{32569B6D-81F8-D421-5031-644F1D057D58}"/>
          </ac:spMkLst>
        </pc:spChg>
        <pc:spChg chg="mod">
          <ac:chgData name="Slupczynska, Aleksandra" userId="0db37a21-3233-4ab5-b12a-59639874ac4b" providerId="ADAL" clId="{A0879026-1AF7-4402-B67B-57A36E0995F7}" dt="2024-03-05T10:09:42.494" v="39"/>
          <ac:spMkLst>
            <pc:docMk/>
            <pc:sldMk cId="2041765442" sldId="1090"/>
            <ac:spMk id="3237" creationId="{58DD202B-7F6D-AEF0-68D4-3C4902034545}"/>
          </ac:spMkLst>
        </pc:spChg>
        <pc:spChg chg="mod">
          <ac:chgData name="Slupczynska, Aleksandra" userId="0db37a21-3233-4ab5-b12a-59639874ac4b" providerId="ADAL" clId="{A0879026-1AF7-4402-B67B-57A36E0995F7}" dt="2024-03-05T10:09:42.494" v="39"/>
          <ac:spMkLst>
            <pc:docMk/>
            <pc:sldMk cId="2041765442" sldId="1090"/>
            <ac:spMk id="3238" creationId="{0954DD49-47B5-F373-746D-71D7E4621DB5}"/>
          </ac:spMkLst>
        </pc:spChg>
        <pc:spChg chg="mod">
          <ac:chgData name="Slupczynska, Aleksandra" userId="0db37a21-3233-4ab5-b12a-59639874ac4b" providerId="ADAL" clId="{A0879026-1AF7-4402-B67B-57A36E0995F7}" dt="2024-03-05T10:09:42.494" v="39"/>
          <ac:spMkLst>
            <pc:docMk/>
            <pc:sldMk cId="2041765442" sldId="1090"/>
            <ac:spMk id="3239" creationId="{B796E307-7BC1-ECB2-4347-0AF2B784DB5C}"/>
          </ac:spMkLst>
        </pc:spChg>
        <pc:spChg chg="mod">
          <ac:chgData name="Slupczynska, Aleksandra" userId="0db37a21-3233-4ab5-b12a-59639874ac4b" providerId="ADAL" clId="{A0879026-1AF7-4402-B67B-57A36E0995F7}" dt="2024-03-05T10:09:42.494" v="39"/>
          <ac:spMkLst>
            <pc:docMk/>
            <pc:sldMk cId="2041765442" sldId="1090"/>
            <ac:spMk id="3240" creationId="{411274AC-9825-8D6C-2D59-BB07EF06DB16}"/>
          </ac:spMkLst>
        </pc:spChg>
        <pc:spChg chg="mod">
          <ac:chgData name="Slupczynska, Aleksandra" userId="0db37a21-3233-4ab5-b12a-59639874ac4b" providerId="ADAL" clId="{A0879026-1AF7-4402-B67B-57A36E0995F7}" dt="2024-03-05T10:09:42.494" v="39"/>
          <ac:spMkLst>
            <pc:docMk/>
            <pc:sldMk cId="2041765442" sldId="1090"/>
            <ac:spMk id="3241" creationId="{6B7E4DC7-BC86-89F3-ABD2-5F9C99BD3CC2}"/>
          </ac:spMkLst>
        </pc:spChg>
        <pc:spChg chg="mod">
          <ac:chgData name="Slupczynska, Aleksandra" userId="0db37a21-3233-4ab5-b12a-59639874ac4b" providerId="ADAL" clId="{A0879026-1AF7-4402-B67B-57A36E0995F7}" dt="2024-03-05T10:09:42.494" v="39"/>
          <ac:spMkLst>
            <pc:docMk/>
            <pc:sldMk cId="2041765442" sldId="1090"/>
            <ac:spMk id="3242" creationId="{C5D6132E-2DA7-E4C2-8865-0443CC922FBE}"/>
          </ac:spMkLst>
        </pc:spChg>
        <pc:spChg chg="mod">
          <ac:chgData name="Slupczynska, Aleksandra" userId="0db37a21-3233-4ab5-b12a-59639874ac4b" providerId="ADAL" clId="{A0879026-1AF7-4402-B67B-57A36E0995F7}" dt="2024-03-05T10:09:42.494" v="39"/>
          <ac:spMkLst>
            <pc:docMk/>
            <pc:sldMk cId="2041765442" sldId="1090"/>
            <ac:spMk id="3243" creationId="{ADA6EDE4-6FD3-FA0A-C66D-DF24523F0A55}"/>
          </ac:spMkLst>
        </pc:spChg>
        <pc:spChg chg="mod">
          <ac:chgData name="Slupczynska, Aleksandra" userId="0db37a21-3233-4ab5-b12a-59639874ac4b" providerId="ADAL" clId="{A0879026-1AF7-4402-B67B-57A36E0995F7}" dt="2024-03-05T10:09:42.494" v="39"/>
          <ac:spMkLst>
            <pc:docMk/>
            <pc:sldMk cId="2041765442" sldId="1090"/>
            <ac:spMk id="3244" creationId="{3F983F9D-5834-D793-9F7C-DB8A2191BD98}"/>
          </ac:spMkLst>
        </pc:spChg>
        <pc:spChg chg="mod">
          <ac:chgData name="Slupczynska, Aleksandra" userId="0db37a21-3233-4ab5-b12a-59639874ac4b" providerId="ADAL" clId="{A0879026-1AF7-4402-B67B-57A36E0995F7}" dt="2024-03-05T10:09:42.494" v="39"/>
          <ac:spMkLst>
            <pc:docMk/>
            <pc:sldMk cId="2041765442" sldId="1090"/>
            <ac:spMk id="3245" creationId="{CBFBF48C-2975-2606-8B95-1BB877375B31}"/>
          </ac:spMkLst>
        </pc:spChg>
        <pc:spChg chg="mod">
          <ac:chgData name="Slupczynska, Aleksandra" userId="0db37a21-3233-4ab5-b12a-59639874ac4b" providerId="ADAL" clId="{A0879026-1AF7-4402-B67B-57A36E0995F7}" dt="2024-03-05T10:09:42.494" v="39"/>
          <ac:spMkLst>
            <pc:docMk/>
            <pc:sldMk cId="2041765442" sldId="1090"/>
            <ac:spMk id="3246" creationId="{A97916CB-3F29-F4E2-1A11-E9C7FB24993E}"/>
          </ac:spMkLst>
        </pc:spChg>
        <pc:spChg chg="mod">
          <ac:chgData name="Slupczynska, Aleksandra" userId="0db37a21-3233-4ab5-b12a-59639874ac4b" providerId="ADAL" clId="{A0879026-1AF7-4402-B67B-57A36E0995F7}" dt="2024-03-05T10:09:42.494" v="39"/>
          <ac:spMkLst>
            <pc:docMk/>
            <pc:sldMk cId="2041765442" sldId="1090"/>
            <ac:spMk id="3247" creationId="{4B850ECA-92D3-F330-9048-E0926F2EDF48}"/>
          </ac:spMkLst>
        </pc:spChg>
        <pc:spChg chg="mod">
          <ac:chgData name="Slupczynska, Aleksandra" userId="0db37a21-3233-4ab5-b12a-59639874ac4b" providerId="ADAL" clId="{A0879026-1AF7-4402-B67B-57A36E0995F7}" dt="2024-03-05T10:09:42.494" v="39"/>
          <ac:spMkLst>
            <pc:docMk/>
            <pc:sldMk cId="2041765442" sldId="1090"/>
            <ac:spMk id="3248" creationId="{31C8AB9E-8036-2985-409D-8B4C4FA4A6C0}"/>
          </ac:spMkLst>
        </pc:spChg>
        <pc:spChg chg="mod">
          <ac:chgData name="Slupczynska, Aleksandra" userId="0db37a21-3233-4ab5-b12a-59639874ac4b" providerId="ADAL" clId="{A0879026-1AF7-4402-B67B-57A36E0995F7}" dt="2024-03-05T10:09:42.494" v="39"/>
          <ac:spMkLst>
            <pc:docMk/>
            <pc:sldMk cId="2041765442" sldId="1090"/>
            <ac:spMk id="3249" creationId="{0059EC8F-1CD1-118A-0E72-CBD70576DE25}"/>
          </ac:spMkLst>
        </pc:spChg>
        <pc:spChg chg="mod">
          <ac:chgData name="Slupczynska, Aleksandra" userId="0db37a21-3233-4ab5-b12a-59639874ac4b" providerId="ADAL" clId="{A0879026-1AF7-4402-B67B-57A36E0995F7}" dt="2024-03-05T10:09:42.494" v="39"/>
          <ac:spMkLst>
            <pc:docMk/>
            <pc:sldMk cId="2041765442" sldId="1090"/>
            <ac:spMk id="3250" creationId="{D8793F91-E39A-87DA-1AA7-C5172028CE74}"/>
          </ac:spMkLst>
        </pc:spChg>
        <pc:spChg chg="mod">
          <ac:chgData name="Slupczynska, Aleksandra" userId="0db37a21-3233-4ab5-b12a-59639874ac4b" providerId="ADAL" clId="{A0879026-1AF7-4402-B67B-57A36E0995F7}" dt="2024-03-05T10:09:42.494" v="39"/>
          <ac:spMkLst>
            <pc:docMk/>
            <pc:sldMk cId="2041765442" sldId="1090"/>
            <ac:spMk id="3251" creationId="{7D951FD6-9F24-3076-D281-FCB0CC9E49E8}"/>
          </ac:spMkLst>
        </pc:spChg>
        <pc:spChg chg="mod">
          <ac:chgData name="Slupczynska, Aleksandra" userId="0db37a21-3233-4ab5-b12a-59639874ac4b" providerId="ADAL" clId="{A0879026-1AF7-4402-B67B-57A36E0995F7}" dt="2024-03-05T10:09:42.494" v="39"/>
          <ac:spMkLst>
            <pc:docMk/>
            <pc:sldMk cId="2041765442" sldId="1090"/>
            <ac:spMk id="3252" creationId="{C9C46767-992F-E30B-D30B-CC0E335DA7D8}"/>
          </ac:spMkLst>
        </pc:spChg>
        <pc:spChg chg="mod">
          <ac:chgData name="Slupczynska, Aleksandra" userId="0db37a21-3233-4ab5-b12a-59639874ac4b" providerId="ADAL" clId="{A0879026-1AF7-4402-B67B-57A36E0995F7}" dt="2024-03-05T10:09:42.494" v="39"/>
          <ac:spMkLst>
            <pc:docMk/>
            <pc:sldMk cId="2041765442" sldId="1090"/>
            <ac:spMk id="3253" creationId="{68141CE4-B18D-771E-EA79-2723670C2800}"/>
          </ac:spMkLst>
        </pc:spChg>
        <pc:spChg chg="mod">
          <ac:chgData name="Slupczynska, Aleksandra" userId="0db37a21-3233-4ab5-b12a-59639874ac4b" providerId="ADAL" clId="{A0879026-1AF7-4402-B67B-57A36E0995F7}" dt="2024-03-05T10:09:42.494" v="39"/>
          <ac:spMkLst>
            <pc:docMk/>
            <pc:sldMk cId="2041765442" sldId="1090"/>
            <ac:spMk id="3254" creationId="{9BA04B0B-AE2F-850E-FD40-571A2F1E972F}"/>
          </ac:spMkLst>
        </pc:spChg>
        <pc:spChg chg="mod">
          <ac:chgData name="Slupczynska, Aleksandra" userId="0db37a21-3233-4ab5-b12a-59639874ac4b" providerId="ADAL" clId="{A0879026-1AF7-4402-B67B-57A36E0995F7}" dt="2024-03-05T10:09:42.494" v="39"/>
          <ac:spMkLst>
            <pc:docMk/>
            <pc:sldMk cId="2041765442" sldId="1090"/>
            <ac:spMk id="3255" creationId="{5E58EEE4-5433-60A2-BD3A-131CA9529E7D}"/>
          </ac:spMkLst>
        </pc:spChg>
        <pc:spChg chg="mod">
          <ac:chgData name="Slupczynska, Aleksandra" userId="0db37a21-3233-4ab5-b12a-59639874ac4b" providerId="ADAL" clId="{A0879026-1AF7-4402-B67B-57A36E0995F7}" dt="2024-03-05T10:09:42.494" v="39"/>
          <ac:spMkLst>
            <pc:docMk/>
            <pc:sldMk cId="2041765442" sldId="1090"/>
            <ac:spMk id="3256" creationId="{09E6CD19-B84C-03D2-31B2-250C286A0734}"/>
          </ac:spMkLst>
        </pc:spChg>
        <pc:spChg chg="mod">
          <ac:chgData name="Slupczynska, Aleksandra" userId="0db37a21-3233-4ab5-b12a-59639874ac4b" providerId="ADAL" clId="{A0879026-1AF7-4402-B67B-57A36E0995F7}" dt="2024-03-05T10:09:42.494" v="39"/>
          <ac:spMkLst>
            <pc:docMk/>
            <pc:sldMk cId="2041765442" sldId="1090"/>
            <ac:spMk id="3257" creationId="{84AEDD8E-E7E6-87D4-0990-18DEA8F62935}"/>
          </ac:spMkLst>
        </pc:spChg>
        <pc:spChg chg="mod">
          <ac:chgData name="Slupczynska, Aleksandra" userId="0db37a21-3233-4ab5-b12a-59639874ac4b" providerId="ADAL" clId="{A0879026-1AF7-4402-B67B-57A36E0995F7}" dt="2024-03-05T10:09:42.494" v="39"/>
          <ac:spMkLst>
            <pc:docMk/>
            <pc:sldMk cId="2041765442" sldId="1090"/>
            <ac:spMk id="3258" creationId="{3A692746-5616-F0EC-E9A2-AC3474C58AEF}"/>
          </ac:spMkLst>
        </pc:spChg>
        <pc:spChg chg="mod">
          <ac:chgData name="Slupczynska, Aleksandra" userId="0db37a21-3233-4ab5-b12a-59639874ac4b" providerId="ADAL" clId="{A0879026-1AF7-4402-B67B-57A36E0995F7}" dt="2024-03-05T10:09:42.494" v="39"/>
          <ac:spMkLst>
            <pc:docMk/>
            <pc:sldMk cId="2041765442" sldId="1090"/>
            <ac:spMk id="3259" creationId="{D6DA82D1-6BE5-1698-1902-8CBADC53DABB}"/>
          </ac:spMkLst>
        </pc:spChg>
        <pc:spChg chg="mod">
          <ac:chgData name="Slupczynska, Aleksandra" userId="0db37a21-3233-4ab5-b12a-59639874ac4b" providerId="ADAL" clId="{A0879026-1AF7-4402-B67B-57A36E0995F7}" dt="2024-03-05T10:09:42.494" v="39"/>
          <ac:spMkLst>
            <pc:docMk/>
            <pc:sldMk cId="2041765442" sldId="1090"/>
            <ac:spMk id="3260" creationId="{A3BA7BE8-43EE-C542-EE6D-1B4685548233}"/>
          </ac:spMkLst>
        </pc:spChg>
        <pc:spChg chg="mod">
          <ac:chgData name="Slupczynska, Aleksandra" userId="0db37a21-3233-4ab5-b12a-59639874ac4b" providerId="ADAL" clId="{A0879026-1AF7-4402-B67B-57A36E0995F7}" dt="2024-03-05T10:09:42.494" v="39"/>
          <ac:spMkLst>
            <pc:docMk/>
            <pc:sldMk cId="2041765442" sldId="1090"/>
            <ac:spMk id="3261" creationId="{D5C136EA-3C9F-2CFE-DD9C-73606A54539E}"/>
          </ac:spMkLst>
        </pc:spChg>
        <pc:spChg chg="mod">
          <ac:chgData name="Slupczynska, Aleksandra" userId="0db37a21-3233-4ab5-b12a-59639874ac4b" providerId="ADAL" clId="{A0879026-1AF7-4402-B67B-57A36E0995F7}" dt="2024-03-05T10:09:42.494" v="39"/>
          <ac:spMkLst>
            <pc:docMk/>
            <pc:sldMk cId="2041765442" sldId="1090"/>
            <ac:spMk id="3262" creationId="{01020DDC-1621-8F6D-567F-54158321EBCA}"/>
          </ac:spMkLst>
        </pc:spChg>
        <pc:spChg chg="mod">
          <ac:chgData name="Slupczynska, Aleksandra" userId="0db37a21-3233-4ab5-b12a-59639874ac4b" providerId="ADAL" clId="{A0879026-1AF7-4402-B67B-57A36E0995F7}" dt="2024-03-05T10:09:42.494" v="39"/>
          <ac:spMkLst>
            <pc:docMk/>
            <pc:sldMk cId="2041765442" sldId="1090"/>
            <ac:spMk id="3263" creationId="{D0343143-0041-C99F-AE96-86BC23A5C1DA}"/>
          </ac:spMkLst>
        </pc:spChg>
        <pc:spChg chg="mod">
          <ac:chgData name="Slupczynska, Aleksandra" userId="0db37a21-3233-4ab5-b12a-59639874ac4b" providerId="ADAL" clId="{A0879026-1AF7-4402-B67B-57A36E0995F7}" dt="2024-03-05T10:09:42.494" v="39"/>
          <ac:spMkLst>
            <pc:docMk/>
            <pc:sldMk cId="2041765442" sldId="1090"/>
            <ac:spMk id="3264" creationId="{789CEC53-F820-B489-1282-ABF6B98F727E}"/>
          </ac:spMkLst>
        </pc:spChg>
        <pc:spChg chg="mod">
          <ac:chgData name="Slupczynska, Aleksandra" userId="0db37a21-3233-4ab5-b12a-59639874ac4b" providerId="ADAL" clId="{A0879026-1AF7-4402-B67B-57A36E0995F7}" dt="2024-03-05T10:09:42.494" v="39"/>
          <ac:spMkLst>
            <pc:docMk/>
            <pc:sldMk cId="2041765442" sldId="1090"/>
            <ac:spMk id="3265" creationId="{9DCFCF76-5B98-5A88-E254-AAFE7975AF19}"/>
          </ac:spMkLst>
        </pc:spChg>
        <pc:spChg chg="mod">
          <ac:chgData name="Slupczynska, Aleksandra" userId="0db37a21-3233-4ab5-b12a-59639874ac4b" providerId="ADAL" clId="{A0879026-1AF7-4402-B67B-57A36E0995F7}" dt="2024-03-05T10:09:42.494" v="39"/>
          <ac:spMkLst>
            <pc:docMk/>
            <pc:sldMk cId="2041765442" sldId="1090"/>
            <ac:spMk id="3266" creationId="{F51FB6F2-9CED-EA6D-1523-DE81EFAD087D}"/>
          </ac:spMkLst>
        </pc:spChg>
        <pc:spChg chg="mod">
          <ac:chgData name="Slupczynska, Aleksandra" userId="0db37a21-3233-4ab5-b12a-59639874ac4b" providerId="ADAL" clId="{A0879026-1AF7-4402-B67B-57A36E0995F7}" dt="2024-03-05T10:09:42.494" v="39"/>
          <ac:spMkLst>
            <pc:docMk/>
            <pc:sldMk cId="2041765442" sldId="1090"/>
            <ac:spMk id="3267" creationId="{AF28F9EB-B991-7CDF-0711-26594D1247C5}"/>
          </ac:spMkLst>
        </pc:spChg>
        <pc:spChg chg="mod">
          <ac:chgData name="Slupczynska, Aleksandra" userId="0db37a21-3233-4ab5-b12a-59639874ac4b" providerId="ADAL" clId="{A0879026-1AF7-4402-B67B-57A36E0995F7}" dt="2024-03-05T10:09:42.494" v="39"/>
          <ac:spMkLst>
            <pc:docMk/>
            <pc:sldMk cId="2041765442" sldId="1090"/>
            <ac:spMk id="3268" creationId="{51B5C49E-75BE-7B95-B353-C9C83497318D}"/>
          </ac:spMkLst>
        </pc:spChg>
        <pc:spChg chg="mod">
          <ac:chgData name="Slupczynska, Aleksandra" userId="0db37a21-3233-4ab5-b12a-59639874ac4b" providerId="ADAL" clId="{A0879026-1AF7-4402-B67B-57A36E0995F7}" dt="2024-03-05T10:09:42.494" v="39"/>
          <ac:spMkLst>
            <pc:docMk/>
            <pc:sldMk cId="2041765442" sldId="1090"/>
            <ac:spMk id="3269" creationId="{147215BA-0DCA-9214-7E7A-531253E32107}"/>
          </ac:spMkLst>
        </pc:spChg>
        <pc:spChg chg="mod">
          <ac:chgData name="Slupczynska, Aleksandra" userId="0db37a21-3233-4ab5-b12a-59639874ac4b" providerId="ADAL" clId="{A0879026-1AF7-4402-B67B-57A36E0995F7}" dt="2024-03-05T10:09:42.494" v="39"/>
          <ac:spMkLst>
            <pc:docMk/>
            <pc:sldMk cId="2041765442" sldId="1090"/>
            <ac:spMk id="3270" creationId="{B1C28528-CEAB-9C7C-2B36-A0C228504215}"/>
          </ac:spMkLst>
        </pc:spChg>
        <pc:spChg chg="mod">
          <ac:chgData name="Slupczynska, Aleksandra" userId="0db37a21-3233-4ab5-b12a-59639874ac4b" providerId="ADAL" clId="{A0879026-1AF7-4402-B67B-57A36E0995F7}" dt="2024-03-05T10:09:42.494" v="39"/>
          <ac:spMkLst>
            <pc:docMk/>
            <pc:sldMk cId="2041765442" sldId="1090"/>
            <ac:spMk id="3271" creationId="{C3418914-8756-E6E6-3865-4229A3D02380}"/>
          </ac:spMkLst>
        </pc:spChg>
        <pc:spChg chg="mod">
          <ac:chgData name="Slupczynska, Aleksandra" userId="0db37a21-3233-4ab5-b12a-59639874ac4b" providerId="ADAL" clId="{A0879026-1AF7-4402-B67B-57A36E0995F7}" dt="2024-03-05T10:09:42.494" v="39"/>
          <ac:spMkLst>
            <pc:docMk/>
            <pc:sldMk cId="2041765442" sldId="1090"/>
            <ac:spMk id="3272" creationId="{D2C35E4E-51DF-4165-DE2F-351893A34F96}"/>
          </ac:spMkLst>
        </pc:spChg>
        <pc:spChg chg="mod">
          <ac:chgData name="Slupczynska, Aleksandra" userId="0db37a21-3233-4ab5-b12a-59639874ac4b" providerId="ADAL" clId="{A0879026-1AF7-4402-B67B-57A36E0995F7}" dt="2024-03-05T10:09:42.494" v="39"/>
          <ac:spMkLst>
            <pc:docMk/>
            <pc:sldMk cId="2041765442" sldId="1090"/>
            <ac:spMk id="3273" creationId="{1C1D798D-2826-3667-62B7-251ECC3C3763}"/>
          </ac:spMkLst>
        </pc:spChg>
        <pc:spChg chg="mod">
          <ac:chgData name="Slupczynska, Aleksandra" userId="0db37a21-3233-4ab5-b12a-59639874ac4b" providerId="ADAL" clId="{A0879026-1AF7-4402-B67B-57A36E0995F7}" dt="2024-03-05T10:09:42.494" v="39"/>
          <ac:spMkLst>
            <pc:docMk/>
            <pc:sldMk cId="2041765442" sldId="1090"/>
            <ac:spMk id="3274" creationId="{AF181817-B4DC-C747-E0C0-5E3192855365}"/>
          </ac:spMkLst>
        </pc:spChg>
        <pc:spChg chg="mod">
          <ac:chgData name="Slupczynska, Aleksandra" userId="0db37a21-3233-4ab5-b12a-59639874ac4b" providerId="ADAL" clId="{A0879026-1AF7-4402-B67B-57A36E0995F7}" dt="2024-03-05T10:09:42.494" v="39"/>
          <ac:spMkLst>
            <pc:docMk/>
            <pc:sldMk cId="2041765442" sldId="1090"/>
            <ac:spMk id="3275" creationId="{0163620A-73F7-05A7-AD50-1B70ADDC3C41}"/>
          </ac:spMkLst>
        </pc:spChg>
        <pc:spChg chg="mod">
          <ac:chgData name="Slupczynska, Aleksandra" userId="0db37a21-3233-4ab5-b12a-59639874ac4b" providerId="ADAL" clId="{A0879026-1AF7-4402-B67B-57A36E0995F7}" dt="2024-03-05T10:09:42.494" v="39"/>
          <ac:spMkLst>
            <pc:docMk/>
            <pc:sldMk cId="2041765442" sldId="1090"/>
            <ac:spMk id="3276" creationId="{D87E9818-63F6-3DDA-9396-21644449C251}"/>
          </ac:spMkLst>
        </pc:spChg>
        <pc:spChg chg="mod">
          <ac:chgData name="Slupczynska, Aleksandra" userId="0db37a21-3233-4ab5-b12a-59639874ac4b" providerId="ADAL" clId="{A0879026-1AF7-4402-B67B-57A36E0995F7}" dt="2024-03-05T10:09:42.494" v="39"/>
          <ac:spMkLst>
            <pc:docMk/>
            <pc:sldMk cId="2041765442" sldId="1090"/>
            <ac:spMk id="3277" creationId="{78372666-7AF7-D661-608A-B10B724B27DD}"/>
          </ac:spMkLst>
        </pc:spChg>
        <pc:spChg chg="mod">
          <ac:chgData name="Slupczynska, Aleksandra" userId="0db37a21-3233-4ab5-b12a-59639874ac4b" providerId="ADAL" clId="{A0879026-1AF7-4402-B67B-57A36E0995F7}" dt="2024-03-05T10:09:42.494" v="39"/>
          <ac:spMkLst>
            <pc:docMk/>
            <pc:sldMk cId="2041765442" sldId="1090"/>
            <ac:spMk id="3278" creationId="{700A59DE-5E0E-AB32-C931-01211DDEE90B}"/>
          </ac:spMkLst>
        </pc:spChg>
        <pc:spChg chg="mod">
          <ac:chgData name="Slupczynska, Aleksandra" userId="0db37a21-3233-4ab5-b12a-59639874ac4b" providerId="ADAL" clId="{A0879026-1AF7-4402-B67B-57A36E0995F7}" dt="2024-03-05T10:09:42.494" v="39"/>
          <ac:spMkLst>
            <pc:docMk/>
            <pc:sldMk cId="2041765442" sldId="1090"/>
            <ac:spMk id="3279" creationId="{DC379744-0631-1F76-B132-E01E15B24108}"/>
          </ac:spMkLst>
        </pc:spChg>
        <pc:spChg chg="mod">
          <ac:chgData name="Slupczynska, Aleksandra" userId="0db37a21-3233-4ab5-b12a-59639874ac4b" providerId="ADAL" clId="{A0879026-1AF7-4402-B67B-57A36E0995F7}" dt="2024-03-05T10:09:42.494" v="39"/>
          <ac:spMkLst>
            <pc:docMk/>
            <pc:sldMk cId="2041765442" sldId="1090"/>
            <ac:spMk id="3280" creationId="{1D0A4753-A23E-B55A-D98D-829821833599}"/>
          </ac:spMkLst>
        </pc:spChg>
        <pc:spChg chg="mod">
          <ac:chgData name="Slupczynska, Aleksandra" userId="0db37a21-3233-4ab5-b12a-59639874ac4b" providerId="ADAL" clId="{A0879026-1AF7-4402-B67B-57A36E0995F7}" dt="2024-03-05T10:09:42.494" v="39"/>
          <ac:spMkLst>
            <pc:docMk/>
            <pc:sldMk cId="2041765442" sldId="1090"/>
            <ac:spMk id="3281" creationId="{B6CB42F9-51E8-92A9-7488-4A8F2FDD271E}"/>
          </ac:spMkLst>
        </pc:spChg>
        <pc:spChg chg="mod">
          <ac:chgData name="Slupczynska, Aleksandra" userId="0db37a21-3233-4ab5-b12a-59639874ac4b" providerId="ADAL" clId="{A0879026-1AF7-4402-B67B-57A36E0995F7}" dt="2024-03-05T10:09:42.494" v="39"/>
          <ac:spMkLst>
            <pc:docMk/>
            <pc:sldMk cId="2041765442" sldId="1090"/>
            <ac:spMk id="3282" creationId="{BF1DE093-3ED3-8430-FF9A-4EEA38202BC9}"/>
          </ac:spMkLst>
        </pc:spChg>
        <pc:spChg chg="mod">
          <ac:chgData name="Slupczynska, Aleksandra" userId="0db37a21-3233-4ab5-b12a-59639874ac4b" providerId="ADAL" clId="{A0879026-1AF7-4402-B67B-57A36E0995F7}" dt="2024-03-05T10:09:42.494" v="39"/>
          <ac:spMkLst>
            <pc:docMk/>
            <pc:sldMk cId="2041765442" sldId="1090"/>
            <ac:spMk id="3283" creationId="{BB3261BC-00CE-55E1-6C0A-6D3AC1540DCB}"/>
          </ac:spMkLst>
        </pc:spChg>
        <pc:spChg chg="mod">
          <ac:chgData name="Slupczynska, Aleksandra" userId="0db37a21-3233-4ab5-b12a-59639874ac4b" providerId="ADAL" clId="{A0879026-1AF7-4402-B67B-57A36E0995F7}" dt="2024-03-05T10:09:42.494" v="39"/>
          <ac:spMkLst>
            <pc:docMk/>
            <pc:sldMk cId="2041765442" sldId="1090"/>
            <ac:spMk id="3284" creationId="{202994FB-42D4-2471-F87B-288A93D2155E}"/>
          </ac:spMkLst>
        </pc:spChg>
        <pc:spChg chg="mod">
          <ac:chgData name="Slupczynska, Aleksandra" userId="0db37a21-3233-4ab5-b12a-59639874ac4b" providerId="ADAL" clId="{A0879026-1AF7-4402-B67B-57A36E0995F7}" dt="2024-03-05T10:09:42.494" v="39"/>
          <ac:spMkLst>
            <pc:docMk/>
            <pc:sldMk cId="2041765442" sldId="1090"/>
            <ac:spMk id="3285" creationId="{2F4E4459-FE1B-82A0-483C-E39EF54DB16E}"/>
          </ac:spMkLst>
        </pc:spChg>
        <pc:spChg chg="mod">
          <ac:chgData name="Slupczynska, Aleksandra" userId="0db37a21-3233-4ab5-b12a-59639874ac4b" providerId="ADAL" clId="{A0879026-1AF7-4402-B67B-57A36E0995F7}" dt="2024-03-05T10:09:42.494" v="39"/>
          <ac:spMkLst>
            <pc:docMk/>
            <pc:sldMk cId="2041765442" sldId="1090"/>
            <ac:spMk id="3286" creationId="{F0E71843-2F45-3C6B-393E-F9E14BED84E0}"/>
          </ac:spMkLst>
        </pc:spChg>
        <pc:spChg chg="mod">
          <ac:chgData name="Slupczynska, Aleksandra" userId="0db37a21-3233-4ab5-b12a-59639874ac4b" providerId="ADAL" clId="{A0879026-1AF7-4402-B67B-57A36E0995F7}" dt="2024-03-05T10:09:42.494" v="39"/>
          <ac:spMkLst>
            <pc:docMk/>
            <pc:sldMk cId="2041765442" sldId="1090"/>
            <ac:spMk id="3287" creationId="{E851CB95-EB0E-57D3-CA23-60F4EA5C7092}"/>
          </ac:spMkLst>
        </pc:spChg>
        <pc:spChg chg="mod">
          <ac:chgData name="Slupczynska, Aleksandra" userId="0db37a21-3233-4ab5-b12a-59639874ac4b" providerId="ADAL" clId="{A0879026-1AF7-4402-B67B-57A36E0995F7}" dt="2024-03-05T10:09:42.494" v="39"/>
          <ac:spMkLst>
            <pc:docMk/>
            <pc:sldMk cId="2041765442" sldId="1090"/>
            <ac:spMk id="3288" creationId="{43548563-DD3C-2765-C1E1-4F69780006DB}"/>
          </ac:spMkLst>
        </pc:spChg>
        <pc:spChg chg="mod">
          <ac:chgData name="Slupczynska, Aleksandra" userId="0db37a21-3233-4ab5-b12a-59639874ac4b" providerId="ADAL" clId="{A0879026-1AF7-4402-B67B-57A36E0995F7}" dt="2024-03-05T10:09:42.494" v="39"/>
          <ac:spMkLst>
            <pc:docMk/>
            <pc:sldMk cId="2041765442" sldId="1090"/>
            <ac:spMk id="3289" creationId="{55A8D1EF-DAD0-96DB-2DC5-193B47B96172}"/>
          </ac:spMkLst>
        </pc:spChg>
        <pc:spChg chg="mod">
          <ac:chgData name="Slupczynska, Aleksandra" userId="0db37a21-3233-4ab5-b12a-59639874ac4b" providerId="ADAL" clId="{A0879026-1AF7-4402-B67B-57A36E0995F7}" dt="2024-03-05T10:09:42.494" v="39"/>
          <ac:spMkLst>
            <pc:docMk/>
            <pc:sldMk cId="2041765442" sldId="1090"/>
            <ac:spMk id="3290" creationId="{911C92B9-D570-D342-22EA-6CA3BF042DD0}"/>
          </ac:spMkLst>
        </pc:spChg>
        <pc:spChg chg="mod">
          <ac:chgData name="Slupczynska, Aleksandra" userId="0db37a21-3233-4ab5-b12a-59639874ac4b" providerId="ADAL" clId="{A0879026-1AF7-4402-B67B-57A36E0995F7}" dt="2024-03-05T10:09:42.494" v="39"/>
          <ac:spMkLst>
            <pc:docMk/>
            <pc:sldMk cId="2041765442" sldId="1090"/>
            <ac:spMk id="3291" creationId="{AFAF7878-548F-29D4-E3A8-B634DEEE7790}"/>
          </ac:spMkLst>
        </pc:spChg>
        <pc:spChg chg="mod">
          <ac:chgData name="Slupczynska, Aleksandra" userId="0db37a21-3233-4ab5-b12a-59639874ac4b" providerId="ADAL" clId="{A0879026-1AF7-4402-B67B-57A36E0995F7}" dt="2024-03-05T10:09:42.494" v="39"/>
          <ac:spMkLst>
            <pc:docMk/>
            <pc:sldMk cId="2041765442" sldId="1090"/>
            <ac:spMk id="3292" creationId="{FD7548E9-4ABE-5778-5F04-373F461B68E2}"/>
          </ac:spMkLst>
        </pc:spChg>
        <pc:spChg chg="mod">
          <ac:chgData name="Slupczynska, Aleksandra" userId="0db37a21-3233-4ab5-b12a-59639874ac4b" providerId="ADAL" clId="{A0879026-1AF7-4402-B67B-57A36E0995F7}" dt="2024-03-05T10:09:42.494" v="39"/>
          <ac:spMkLst>
            <pc:docMk/>
            <pc:sldMk cId="2041765442" sldId="1090"/>
            <ac:spMk id="3293" creationId="{497CAD87-E026-28BA-28BB-95E7953DD644}"/>
          </ac:spMkLst>
        </pc:spChg>
        <pc:spChg chg="mod">
          <ac:chgData name="Slupczynska, Aleksandra" userId="0db37a21-3233-4ab5-b12a-59639874ac4b" providerId="ADAL" clId="{A0879026-1AF7-4402-B67B-57A36E0995F7}" dt="2024-03-05T10:09:42.494" v="39"/>
          <ac:spMkLst>
            <pc:docMk/>
            <pc:sldMk cId="2041765442" sldId="1090"/>
            <ac:spMk id="3294" creationId="{7A003D2A-FD11-BCFE-D321-6B0FD6A929DD}"/>
          </ac:spMkLst>
        </pc:spChg>
        <pc:spChg chg="mod">
          <ac:chgData name="Slupczynska, Aleksandra" userId="0db37a21-3233-4ab5-b12a-59639874ac4b" providerId="ADAL" clId="{A0879026-1AF7-4402-B67B-57A36E0995F7}" dt="2024-03-05T10:09:42.494" v="39"/>
          <ac:spMkLst>
            <pc:docMk/>
            <pc:sldMk cId="2041765442" sldId="1090"/>
            <ac:spMk id="3295" creationId="{7D808FDF-11EC-4EFC-F2E3-7788BFBF8100}"/>
          </ac:spMkLst>
        </pc:spChg>
        <pc:spChg chg="mod">
          <ac:chgData name="Slupczynska, Aleksandra" userId="0db37a21-3233-4ab5-b12a-59639874ac4b" providerId="ADAL" clId="{A0879026-1AF7-4402-B67B-57A36E0995F7}" dt="2024-03-05T10:09:42.494" v="39"/>
          <ac:spMkLst>
            <pc:docMk/>
            <pc:sldMk cId="2041765442" sldId="1090"/>
            <ac:spMk id="3296" creationId="{A37113B4-E3B8-8C55-1B40-C29D640BF73C}"/>
          </ac:spMkLst>
        </pc:spChg>
        <pc:spChg chg="mod">
          <ac:chgData name="Slupczynska, Aleksandra" userId="0db37a21-3233-4ab5-b12a-59639874ac4b" providerId="ADAL" clId="{A0879026-1AF7-4402-B67B-57A36E0995F7}" dt="2024-03-05T10:09:42.494" v="39"/>
          <ac:spMkLst>
            <pc:docMk/>
            <pc:sldMk cId="2041765442" sldId="1090"/>
            <ac:spMk id="3297" creationId="{D6476057-29EE-5A29-BEFF-28DF482046B1}"/>
          </ac:spMkLst>
        </pc:spChg>
        <pc:spChg chg="mod">
          <ac:chgData name="Slupczynska, Aleksandra" userId="0db37a21-3233-4ab5-b12a-59639874ac4b" providerId="ADAL" clId="{A0879026-1AF7-4402-B67B-57A36E0995F7}" dt="2024-03-05T10:09:42.494" v="39"/>
          <ac:spMkLst>
            <pc:docMk/>
            <pc:sldMk cId="2041765442" sldId="1090"/>
            <ac:spMk id="3298" creationId="{B4F481B1-AE4D-5D3E-F2A5-CCA72C03BFE7}"/>
          </ac:spMkLst>
        </pc:spChg>
        <pc:spChg chg="mod">
          <ac:chgData name="Slupczynska, Aleksandra" userId="0db37a21-3233-4ab5-b12a-59639874ac4b" providerId="ADAL" clId="{A0879026-1AF7-4402-B67B-57A36E0995F7}" dt="2024-03-05T10:09:42.494" v="39"/>
          <ac:spMkLst>
            <pc:docMk/>
            <pc:sldMk cId="2041765442" sldId="1090"/>
            <ac:spMk id="3299" creationId="{F125FA35-B6EF-0AAF-D3E3-7FF056F5ABDD}"/>
          </ac:spMkLst>
        </pc:spChg>
        <pc:spChg chg="mod">
          <ac:chgData name="Slupczynska, Aleksandra" userId="0db37a21-3233-4ab5-b12a-59639874ac4b" providerId="ADAL" clId="{A0879026-1AF7-4402-B67B-57A36E0995F7}" dt="2024-03-05T10:09:42.494" v="39"/>
          <ac:spMkLst>
            <pc:docMk/>
            <pc:sldMk cId="2041765442" sldId="1090"/>
            <ac:spMk id="3300" creationId="{85ADCED5-30FD-2BF3-03AC-C879F22B0EBA}"/>
          </ac:spMkLst>
        </pc:spChg>
        <pc:spChg chg="mod">
          <ac:chgData name="Slupczynska, Aleksandra" userId="0db37a21-3233-4ab5-b12a-59639874ac4b" providerId="ADAL" clId="{A0879026-1AF7-4402-B67B-57A36E0995F7}" dt="2024-03-05T10:09:42.494" v="39"/>
          <ac:spMkLst>
            <pc:docMk/>
            <pc:sldMk cId="2041765442" sldId="1090"/>
            <ac:spMk id="3301" creationId="{44D5386A-7DE2-0444-A822-0688CC5AF49F}"/>
          </ac:spMkLst>
        </pc:spChg>
        <pc:spChg chg="mod">
          <ac:chgData name="Slupczynska, Aleksandra" userId="0db37a21-3233-4ab5-b12a-59639874ac4b" providerId="ADAL" clId="{A0879026-1AF7-4402-B67B-57A36E0995F7}" dt="2024-03-05T10:09:42.494" v="39"/>
          <ac:spMkLst>
            <pc:docMk/>
            <pc:sldMk cId="2041765442" sldId="1090"/>
            <ac:spMk id="3302" creationId="{ED2AC75A-4BE7-DAF3-6CF5-983BE02926F6}"/>
          </ac:spMkLst>
        </pc:spChg>
        <pc:spChg chg="mod">
          <ac:chgData name="Slupczynska, Aleksandra" userId="0db37a21-3233-4ab5-b12a-59639874ac4b" providerId="ADAL" clId="{A0879026-1AF7-4402-B67B-57A36E0995F7}" dt="2024-03-05T10:09:42.494" v="39"/>
          <ac:spMkLst>
            <pc:docMk/>
            <pc:sldMk cId="2041765442" sldId="1090"/>
            <ac:spMk id="3303" creationId="{DE132222-EAC5-F6FC-59F7-D73E410BE9AF}"/>
          </ac:spMkLst>
        </pc:spChg>
        <pc:spChg chg="mod">
          <ac:chgData name="Slupczynska, Aleksandra" userId="0db37a21-3233-4ab5-b12a-59639874ac4b" providerId="ADAL" clId="{A0879026-1AF7-4402-B67B-57A36E0995F7}" dt="2024-03-05T10:09:42.494" v="39"/>
          <ac:spMkLst>
            <pc:docMk/>
            <pc:sldMk cId="2041765442" sldId="1090"/>
            <ac:spMk id="3304" creationId="{5B32C5C5-636E-DEC7-35E8-EE2EF66C2008}"/>
          </ac:spMkLst>
        </pc:spChg>
        <pc:spChg chg="mod">
          <ac:chgData name="Slupczynska, Aleksandra" userId="0db37a21-3233-4ab5-b12a-59639874ac4b" providerId="ADAL" clId="{A0879026-1AF7-4402-B67B-57A36E0995F7}" dt="2024-03-05T10:09:42.494" v="39"/>
          <ac:spMkLst>
            <pc:docMk/>
            <pc:sldMk cId="2041765442" sldId="1090"/>
            <ac:spMk id="3305" creationId="{593E2FCB-F4B5-5CEF-014E-D1D0C21C4B15}"/>
          </ac:spMkLst>
        </pc:spChg>
        <pc:spChg chg="mod">
          <ac:chgData name="Slupczynska, Aleksandra" userId="0db37a21-3233-4ab5-b12a-59639874ac4b" providerId="ADAL" clId="{A0879026-1AF7-4402-B67B-57A36E0995F7}" dt="2024-03-05T10:09:42.494" v="39"/>
          <ac:spMkLst>
            <pc:docMk/>
            <pc:sldMk cId="2041765442" sldId="1090"/>
            <ac:spMk id="3306" creationId="{E7CFF67C-1EDB-A0C4-39E6-03A5848C8176}"/>
          </ac:spMkLst>
        </pc:spChg>
        <pc:spChg chg="mod">
          <ac:chgData name="Slupczynska, Aleksandra" userId="0db37a21-3233-4ab5-b12a-59639874ac4b" providerId="ADAL" clId="{A0879026-1AF7-4402-B67B-57A36E0995F7}" dt="2024-03-05T10:09:42.494" v="39"/>
          <ac:spMkLst>
            <pc:docMk/>
            <pc:sldMk cId="2041765442" sldId="1090"/>
            <ac:spMk id="3307" creationId="{15913DB6-13B6-6A95-A68B-B405F08EB291}"/>
          </ac:spMkLst>
        </pc:spChg>
        <pc:spChg chg="mod">
          <ac:chgData name="Slupczynska, Aleksandra" userId="0db37a21-3233-4ab5-b12a-59639874ac4b" providerId="ADAL" clId="{A0879026-1AF7-4402-B67B-57A36E0995F7}" dt="2024-03-05T10:09:42.494" v="39"/>
          <ac:spMkLst>
            <pc:docMk/>
            <pc:sldMk cId="2041765442" sldId="1090"/>
            <ac:spMk id="3308" creationId="{A07EFA00-9944-8328-38DE-D0ED1222AE82}"/>
          </ac:spMkLst>
        </pc:spChg>
        <pc:spChg chg="mod">
          <ac:chgData name="Slupczynska, Aleksandra" userId="0db37a21-3233-4ab5-b12a-59639874ac4b" providerId="ADAL" clId="{A0879026-1AF7-4402-B67B-57A36E0995F7}" dt="2024-03-05T10:09:42.494" v="39"/>
          <ac:spMkLst>
            <pc:docMk/>
            <pc:sldMk cId="2041765442" sldId="1090"/>
            <ac:spMk id="3309" creationId="{B31787B0-A261-ED6D-D9D9-0778A6941FEC}"/>
          </ac:spMkLst>
        </pc:spChg>
        <pc:spChg chg="mod">
          <ac:chgData name="Slupczynska, Aleksandra" userId="0db37a21-3233-4ab5-b12a-59639874ac4b" providerId="ADAL" clId="{A0879026-1AF7-4402-B67B-57A36E0995F7}" dt="2024-03-05T10:09:42.494" v="39"/>
          <ac:spMkLst>
            <pc:docMk/>
            <pc:sldMk cId="2041765442" sldId="1090"/>
            <ac:spMk id="3310" creationId="{C6A35204-644E-2E64-F122-A9086999BA5F}"/>
          </ac:spMkLst>
        </pc:spChg>
        <pc:spChg chg="mod">
          <ac:chgData name="Slupczynska, Aleksandra" userId="0db37a21-3233-4ab5-b12a-59639874ac4b" providerId="ADAL" clId="{A0879026-1AF7-4402-B67B-57A36E0995F7}" dt="2024-03-05T10:09:42.494" v="39"/>
          <ac:spMkLst>
            <pc:docMk/>
            <pc:sldMk cId="2041765442" sldId="1090"/>
            <ac:spMk id="3311" creationId="{8A38B28D-5817-BC72-FD58-49F1F4652C5D}"/>
          </ac:spMkLst>
        </pc:spChg>
        <pc:spChg chg="mod">
          <ac:chgData name="Slupczynska, Aleksandra" userId="0db37a21-3233-4ab5-b12a-59639874ac4b" providerId="ADAL" clId="{A0879026-1AF7-4402-B67B-57A36E0995F7}" dt="2024-03-05T10:09:42.494" v="39"/>
          <ac:spMkLst>
            <pc:docMk/>
            <pc:sldMk cId="2041765442" sldId="1090"/>
            <ac:spMk id="3312" creationId="{763DBE51-1C27-2DFE-AD3D-740C0921A113}"/>
          </ac:spMkLst>
        </pc:spChg>
        <pc:spChg chg="mod">
          <ac:chgData name="Slupczynska, Aleksandra" userId="0db37a21-3233-4ab5-b12a-59639874ac4b" providerId="ADAL" clId="{A0879026-1AF7-4402-B67B-57A36E0995F7}" dt="2024-03-05T10:09:42.494" v="39"/>
          <ac:spMkLst>
            <pc:docMk/>
            <pc:sldMk cId="2041765442" sldId="1090"/>
            <ac:spMk id="3313" creationId="{062CFE70-79C1-8AD7-B1CE-61AB46DFB068}"/>
          </ac:spMkLst>
        </pc:spChg>
        <pc:spChg chg="mod">
          <ac:chgData name="Slupczynska, Aleksandra" userId="0db37a21-3233-4ab5-b12a-59639874ac4b" providerId="ADAL" clId="{A0879026-1AF7-4402-B67B-57A36E0995F7}" dt="2024-03-05T10:09:42.494" v="39"/>
          <ac:spMkLst>
            <pc:docMk/>
            <pc:sldMk cId="2041765442" sldId="1090"/>
            <ac:spMk id="3314" creationId="{90C2B583-C82F-DE38-14CE-8B09080681A5}"/>
          </ac:spMkLst>
        </pc:spChg>
        <pc:spChg chg="mod">
          <ac:chgData name="Slupczynska, Aleksandra" userId="0db37a21-3233-4ab5-b12a-59639874ac4b" providerId="ADAL" clId="{A0879026-1AF7-4402-B67B-57A36E0995F7}" dt="2024-03-05T10:09:42.494" v="39"/>
          <ac:spMkLst>
            <pc:docMk/>
            <pc:sldMk cId="2041765442" sldId="1090"/>
            <ac:spMk id="3315" creationId="{0CC1DBE0-F1C8-767E-4213-96FB3737D9B5}"/>
          </ac:spMkLst>
        </pc:spChg>
        <pc:spChg chg="mod">
          <ac:chgData name="Slupczynska, Aleksandra" userId="0db37a21-3233-4ab5-b12a-59639874ac4b" providerId="ADAL" clId="{A0879026-1AF7-4402-B67B-57A36E0995F7}" dt="2024-03-05T10:09:42.494" v="39"/>
          <ac:spMkLst>
            <pc:docMk/>
            <pc:sldMk cId="2041765442" sldId="1090"/>
            <ac:spMk id="3316" creationId="{CAAFCB55-9F92-6D95-BCBC-3184D41A42C6}"/>
          </ac:spMkLst>
        </pc:spChg>
        <pc:spChg chg="mod">
          <ac:chgData name="Slupczynska, Aleksandra" userId="0db37a21-3233-4ab5-b12a-59639874ac4b" providerId="ADAL" clId="{A0879026-1AF7-4402-B67B-57A36E0995F7}" dt="2024-03-05T10:09:42.494" v="39"/>
          <ac:spMkLst>
            <pc:docMk/>
            <pc:sldMk cId="2041765442" sldId="1090"/>
            <ac:spMk id="3317" creationId="{CDD44EF5-5A2B-EFC2-7DD9-4CC6D63DBCB1}"/>
          </ac:spMkLst>
        </pc:spChg>
        <pc:spChg chg="mod">
          <ac:chgData name="Slupczynska, Aleksandra" userId="0db37a21-3233-4ab5-b12a-59639874ac4b" providerId="ADAL" clId="{A0879026-1AF7-4402-B67B-57A36E0995F7}" dt="2024-03-05T10:09:42.494" v="39"/>
          <ac:spMkLst>
            <pc:docMk/>
            <pc:sldMk cId="2041765442" sldId="1090"/>
            <ac:spMk id="3318" creationId="{DD74A8BB-9A20-61EC-5FD9-C6481B66ED2D}"/>
          </ac:spMkLst>
        </pc:spChg>
        <pc:spChg chg="mod">
          <ac:chgData name="Slupczynska, Aleksandra" userId="0db37a21-3233-4ab5-b12a-59639874ac4b" providerId="ADAL" clId="{A0879026-1AF7-4402-B67B-57A36E0995F7}" dt="2024-03-05T10:09:42.494" v="39"/>
          <ac:spMkLst>
            <pc:docMk/>
            <pc:sldMk cId="2041765442" sldId="1090"/>
            <ac:spMk id="3319" creationId="{60942A1E-DE64-4B34-4AD7-A78441ED1510}"/>
          </ac:spMkLst>
        </pc:spChg>
        <pc:spChg chg="mod">
          <ac:chgData name="Slupczynska, Aleksandra" userId="0db37a21-3233-4ab5-b12a-59639874ac4b" providerId="ADAL" clId="{A0879026-1AF7-4402-B67B-57A36E0995F7}" dt="2024-03-05T10:09:42.494" v="39"/>
          <ac:spMkLst>
            <pc:docMk/>
            <pc:sldMk cId="2041765442" sldId="1090"/>
            <ac:spMk id="3320" creationId="{AD91EAFD-C3EA-32AB-054F-7AFC15FA1562}"/>
          </ac:spMkLst>
        </pc:spChg>
        <pc:spChg chg="mod">
          <ac:chgData name="Slupczynska, Aleksandra" userId="0db37a21-3233-4ab5-b12a-59639874ac4b" providerId="ADAL" clId="{A0879026-1AF7-4402-B67B-57A36E0995F7}" dt="2024-03-05T10:09:42.494" v="39"/>
          <ac:spMkLst>
            <pc:docMk/>
            <pc:sldMk cId="2041765442" sldId="1090"/>
            <ac:spMk id="3321" creationId="{8515D01C-8DF2-448A-C6DA-428B107D4DCF}"/>
          </ac:spMkLst>
        </pc:spChg>
        <pc:spChg chg="mod">
          <ac:chgData name="Slupczynska, Aleksandra" userId="0db37a21-3233-4ab5-b12a-59639874ac4b" providerId="ADAL" clId="{A0879026-1AF7-4402-B67B-57A36E0995F7}" dt="2024-03-05T10:09:42.494" v="39"/>
          <ac:spMkLst>
            <pc:docMk/>
            <pc:sldMk cId="2041765442" sldId="1090"/>
            <ac:spMk id="3322" creationId="{85C868F3-2690-AC7C-76BC-BF0CA32469F5}"/>
          </ac:spMkLst>
        </pc:spChg>
        <pc:spChg chg="mod">
          <ac:chgData name="Slupczynska, Aleksandra" userId="0db37a21-3233-4ab5-b12a-59639874ac4b" providerId="ADAL" clId="{A0879026-1AF7-4402-B67B-57A36E0995F7}" dt="2024-03-05T10:09:42.494" v="39"/>
          <ac:spMkLst>
            <pc:docMk/>
            <pc:sldMk cId="2041765442" sldId="1090"/>
            <ac:spMk id="3323" creationId="{86CA0589-F68C-DABC-699D-16D03AC2E5A4}"/>
          </ac:spMkLst>
        </pc:spChg>
        <pc:spChg chg="mod">
          <ac:chgData name="Slupczynska, Aleksandra" userId="0db37a21-3233-4ab5-b12a-59639874ac4b" providerId="ADAL" clId="{A0879026-1AF7-4402-B67B-57A36E0995F7}" dt="2024-03-05T10:09:42.494" v="39"/>
          <ac:spMkLst>
            <pc:docMk/>
            <pc:sldMk cId="2041765442" sldId="1090"/>
            <ac:spMk id="3324" creationId="{0C5C2106-E111-1FC0-54CC-544C4AEF5F34}"/>
          </ac:spMkLst>
        </pc:spChg>
        <pc:spChg chg="mod">
          <ac:chgData name="Slupczynska, Aleksandra" userId="0db37a21-3233-4ab5-b12a-59639874ac4b" providerId="ADAL" clId="{A0879026-1AF7-4402-B67B-57A36E0995F7}" dt="2024-03-05T10:09:42.494" v="39"/>
          <ac:spMkLst>
            <pc:docMk/>
            <pc:sldMk cId="2041765442" sldId="1090"/>
            <ac:spMk id="3325" creationId="{B701627E-FCC4-5916-A170-BC5850F62AD7}"/>
          </ac:spMkLst>
        </pc:spChg>
        <pc:spChg chg="mod">
          <ac:chgData name="Slupczynska, Aleksandra" userId="0db37a21-3233-4ab5-b12a-59639874ac4b" providerId="ADAL" clId="{A0879026-1AF7-4402-B67B-57A36E0995F7}" dt="2024-03-05T10:09:42.494" v="39"/>
          <ac:spMkLst>
            <pc:docMk/>
            <pc:sldMk cId="2041765442" sldId="1090"/>
            <ac:spMk id="3326" creationId="{D57A121E-71D0-B4C3-C8F8-31D3631F09F7}"/>
          </ac:spMkLst>
        </pc:spChg>
        <pc:spChg chg="mod">
          <ac:chgData name="Slupczynska, Aleksandra" userId="0db37a21-3233-4ab5-b12a-59639874ac4b" providerId="ADAL" clId="{A0879026-1AF7-4402-B67B-57A36E0995F7}" dt="2024-03-05T10:09:42.494" v="39"/>
          <ac:spMkLst>
            <pc:docMk/>
            <pc:sldMk cId="2041765442" sldId="1090"/>
            <ac:spMk id="3327" creationId="{4616C7DA-229F-A701-99AC-868F62F94386}"/>
          </ac:spMkLst>
        </pc:spChg>
        <pc:spChg chg="mod">
          <ac:chgData name="Slupczynska, Aleksandra" userId="0db37a21-3233-4ab5-b12a-59639874ac4b" providerId="ADAL" clId="{A0879026-1AF7-4402-B67B-57A36E0995F7}" dt="2024-03-05T10:09:42.494" v="39"/>
          <ac:spMkLst>
            <pc:docMk/>
            <pc:sldMk cId="2041765442" sldId="1090"/>
            <ac:spMk id="3328" creationId="{A3EB1619-62E1-630A-CD38-F12811580ECF}"/>
          </ac:spMkLst>
        </pc:spChg>
        <pc:spChg chg="mod">
          <ac:chgData name="Slupczynska, Aleksandra" userId="0db37a21-3233-4ab5-b12a-59639874ac4b" providerId="ADAL" clId="{A0879026-1AF7-4402-B67B-57A36E0995F7}" dt="2024-03-05T10:09:42.494" v="39"/>
          <ac:spMkLst>
            <pc:docMk/>
            <pc:sldMk cId="2041765442" sldId="1090"/>
            <ac:spMk id="3329" creationId="{31A65DC3-386A-CDF8-DBF0-63CA4A41C054}"/>
          </ac:spMkLst>
        </pc:spChg>
        <pc:spChg chg="mod">
          <ac:chgData name="Slupczynska, Aleksandra" userId="0db37a21-3233-4ab5-b12a-59639874ac4b" providerId="ADAL" clId="{A0879026-1AF7-4402-B67B-57A36E0995F7}" dt="2024-03-05T10:09:42.494" v="39"/>
          <ac:spMkLst>
            <pc:docMk/>
            <pc:sldMk cId="2041765442" sldId="1090"/>
            <ac:spMk id="3330" creationId="{1D1C636F-37D4-5BF6-1898-194176E2D3E7}"/>
          </ac:spMkLst>
        </pc:spChg>
        <pc:spChg chg="mod">
          <ac:chgData name="Slupczynska, Aleksandra" userId="0db37a21-3233-4ab5-b12a-59639874ac4b" providerId="ADAL" clId="{A0879026-1AF7-4402-B67B-57A36E0995F7}" dt="2024-03-05T10:09:42.494" v="39"/>
          <ac:spMkLst>
            <pc:docMk/>
            <pc:sldMk cId="2041765442" sldId="1090"/>
            <ac:spMk id="3331" creationId="{14411C3E-C1E0-4F17-AACA-D4DBAD0B104C}"/>
          </ac:spMkLst>
        </pc:spChg>
        <pc:spChg chg="mod">
          <ac:chgData name="Slupczynska, Aleksandra" userId="0db37a21-3233-4ab5-b12a-59639874ac4b" providerId="ADAL" clId="{A0879026-1AF7-4402-B67B-57A36E0995F7}" dt="2024-03-05T10:09:42.494" v="39"/>
          <ac:spMkLst>
            <pc:docMk/>
            <pc:sldMk cId="2041765442" sldId="1090"/>
            <ac:spMk id="3332" creationId="{315C6970-1F23-8006-FBD5-47C7B3E9238D}"/>
          </ac:spMkLst>
        </pc:spChg>
        <pc:spChg chg="mod">
          <ac:chgData name="Slupczynska, Aleksandra" userId="0db37a21-3233-4ab5-b12a-59639874ac4b" providerId="ADAL" clId="{A0879026-1AF7-4402-B67B-57A36E0995F7}" dt="2024-03-05T10:09:42.494" v="39"/>
          <ac:spMkLst>
            <pc:docMk/>
            <pc:sldMk cId="2041765442" sldId="1090"/>
            <ac:spMk id="3333" creationId="{4643C613-5257-2099-78E1-5E4B62773CEC}"/>
          </ac:spMkLst>
        </pc:spChg>
        <pc:spChg chg="mod">
          <ac:chgData name="Slupczynska, Aleksandra" userId="0db37a21-3233-4ab5-b12a-59639874ac4b" providerId="ADAL" clId="{A0879026-1AF7-4402-B67B-57A36E0995F7}" dt="2024-03-05T10:09:42.494" v="39"/>
          <ac:spMkLst>
            <pc:docMk/>
            <pc:sldMk cId="2041765442" sldId="1090"/>
            <ac:spMk id="3334" creationId="{057DA0D7-A01A-FAE5-77C4-17F3E9CF568E}"/>
          </ac:spMkLst>
        </pc:spChg>
        <pc:spChg chg="mod">
          <ac:chgData name="Slupczynska, Aleksandra" userId="0db37a21-3233-4ab5-b12a-59639874ac4b" providerId="ADAL" clId="{A0879026-1AF7-4402-B67B-57A36E0995F7}" dt="2024-03-05T10:09:42.494" v="39"/>
          <ac:spMkLst>
            <pc:docMk/>
            <pc:sldMk cId="2041765442" sldId="1090"/>
            <ac:spMk id="3335" creationId="{01C85748-8002-69C9-946D-5E73835C5581}"/>
          </ac:spMkLst>
        </pc:spChg>
        <pc:spChg chg="mod">
          <ac:chgData name="Slupczynska, Aleksandra" userId="0db37a21-3233-4ab5-b12a-59639874ac4b" providerId="ADAL" clId="{A0879026-1AF7-4402-B67B-57A36E0995F7}" dt="2024-03-05T10:09:42.494" v="39"/>
          <ac:spMkLst>
            <pc:docMk/>
            <pc:sldMk cId="2041765442" sldId="1090"/>
            <ac:spMk id="3336" creationId="{CEF84180-93CE-4D91-1944-7931845B9B29}"/>
          </ac:spMkLst>
        </pc:spChg>
        <pc:spChg chg="mod">
          <ac:chgData name="Slupczynska, Aleksandra" userId="0db37a21-3233-4ab5-b12a-59639874ac4b" providerId="ADAL" clId="{A0879026-1AF7-4402-B67B-57A36E0995F7}" dt="2024-03-05T10:09:42.494" v="39"/>
          <ac:spMkLst>
            <pc:docMk/>
            <pc:sldMk cId="2041765442" sldId="1090"/>
            <ac:spMk id="3337" creationId="{2746CEA4-6BF5-FFB6-7ACB-DFAD2141EA25}"/>
          </ac:spMkLst>
        </pc:spChg>
        <pc:spChg chg="mod">
          <ac:chgData name="Slupczynska, Aleksandra" userId="0db37a21-3233-4ab5-b12a-59639874ac4b" providerId="ADAL" clId="{A0879026-1AF7-4402-B67B-57A36E0995F7}" dt="2024-03-05T10:09:42.494" v="39"/>
          <ac:spMkLst>
            <pc:docMk/>
            <pc:sldMk cId="2041765442" sldId="1090"/>
            <ac:spMk id="3338" creationId="{9D19B947-68DE-64C8-33C4-4C0C290A981A}"/>
          </ac:spMkLst>
        </pc:spChg>
        <pc:spChg chg="mod">
          <ac:chgData name="Slupczynska, Aleksandra" userId="0db37a21-3233-4ab5-b12a-59639874ac4b" providerId="ADAL" clId="{A0879026-1AF7-4402-B67B-57A36E0995F7}" dt="2024-03-05T10:09:42.494" v="39"/>
          <ac:spMkLst>
            <pc:docMk/>
            <pc:sldMk cId="2041765442" sldId="1090"/>
            <ac:spMk id="3339" creationId="{A91144F5-9A42-2DFA-07C0-A64AD37DDA21}"/>
          </ac:spMkLst>
        </pc:spChg>
        <pc:spChg chg="mod">
          <ac:chgData name="Slupczynska, Aleksandra" userId="0db37a21-3233-4ab5-b12a-59639874ac4b" providerId="ADAL" clId="{A0879026-1AF7-4402-B67B-57A36E0995F7}" dt="2024-03-05T10:09:42.494" v="39"/>
          <ac:spMkLst>
            <pc:docMk/>
            <pc:sldMk cId="2041765442" sldId="1090"/>
            <ac:spMk id="3340" creationId="{30217B09-E177-C14B-F545-EF4EEB8F8513}"/>
          </ac:spMkLst>
        </pc:spChg>
        <pc:spChg chg="mod">
          <ac:chgData name="Slupczynska, Aleksandra" userId="0db37a21-3233-4ab5-b12a-59639874ac4b" providerId="ADAL" clId="{A0879026-1AF7-4402-B67B-57A36E0995F7}" dt="2024-03-05T10:09:42.494" v="39"/>
          <ac:spMkLst>
            <pc:docMk/>
            <pc:sldMk cId="2041765442" sldId="1090"/>
            <ac:spMk id="3341" creationId="{370D162E-8EF2-BD5D-8188-83757340C875}"/>
          </ac:spMkLst>
        </pc:spChg>
        <pc:spChg chg="mod">
          <ac:chgData name="Slupczynska, Aleksandra" userId="0db37a21-3233-4ab5-b12a-59639874ac4b" providerId="ADAL" clId="{A0879026-1AF7-4402-B67B-57A36E0995F7}" dt="2024-03-05T10:09:42.494" v="39"/>
          <ac:spMkLst>
            <pc:docMk/>
            <pc:sldMk cId="2041765442" sldId="1090"/>
            <ac:spMk id="3342" creationId="{FA87BB10-2163-DD15-3DFA-2978E5991C24}"/>
          </ac:spMkLst>
        </pc:spChg>
        <pc:spChg chg="mod">
          <ac:chgData name="Slupczynska, Aleksandra" userId="0db37a21-3233-4ab5-b12a-59639874ac4b" providerId="ADAL" clId="{A0879026-1AF7-4402-B67B-57A36E0995F7}" dt="2024-03-05T10:09:42.494" v="39"/>
          <ac:spMkLst>
            <pc:docMk/>
            <pc:sldMk cId="2041765442" sldId="1090"/>
            <ac:spMk id="3343" creationId="{8804041D-17D8-4C19-6CE0-77AB2CFCC95B}"/>
          </ac:spMkLst>
        </pc:spChg>
        <pc:spChg chg="mod">
          <ac:chgData name="Slupczynska, Aleksandra" userId="0db37a21-3233-4ab5-b12a-59639874ac4b" providerId="ADAL" clId="{A0879026-1AF7-4402-B67B-57A36E0995F7}" dt="2024-03-05T10:09:42.494" v="39"/>
          <ac:spMkLst>
            <pc:docMk/>
            <pc:sldMk cId="2041765442" sldId="1090"/>
            <ac:spMk id="3344" creationId="{1C9D5551-8316-CDE7-B906-D9B8EA29D982}"/>
          </ac:spMkLst>
        </pc:spChg>
        <pc:spChg chg="mod">
          <ac:chgData name="Slupczynska, Aleksandra" userId="0db37a21-3233-4ab5-b12a-59639874ac4b" providerId="ADAL" clId="{A0879026-1AF7-4402-B67B-57A36E0995F7}" dt="2024-03-05T10:09:42.494" v="39"/>
          <ac:spMkLst>
            <pc:docMk/>
            <pc:sldMk cId="2041765442" sldId="1090"/>
            <ac:spMk id="3345" creationId="{6CDD4247-CD29-880C-135B-CC6782DC4819}"/>
          </ac:spMkLst>
        </pc:spChg>
        <pc:spChg chg="mod">
          <ac:chgData name="Slupczynska, Aleksandra" userId="0db37a21-3233-4ab5-b12a-59639874ac4b" providerId="ADAL" clId="{A0879026-1AF7-4402-B67B-57A36E0995F7}" dt="2024-03-05T10:09:42.494" v="39"/>
          <ac:spMkLst>
            <pc:docMk/>
            <pc:sldMk cId="2041765442" sldId="1090"/>
            <ac:spMk id="3346" creationId="{F976731A-29F1-91CF-7081-BDB1B8353DE8}"/>
          </ac:spMkLst>
        </pc:spChg>
        <pc:spChg chg="mod">
          <ac:chgData name="Slupczynska, Aleksandra" userId="0db37a21-3233-4ab5-b12a-59639874ac4b" providerId="ADAL" clId="{A0879026-1AF7-4402-B67B-57A36E0995F7}" dt="2024-03-05T10:09:42.494" v="39"/>
          <ac:spMkLst>
            <pc:docMk/>
            <pc:sldMk cId="2041765442" sldId="1090"/>
            <ac:spMk id="3347" creationId="{10C1AFB0-3872-E3DF-FDE1-6D52C99615DA}"/>
          </ac:spMkLst>
        </pc:spChg>
        <pc:spChg chg="mod">
          <ac:chgData name="Slupczynska, Aleksandra" userId="0db37a21-3233-4ab5-b12a-59639874ac4b" providerId="ADAL" clId="{A0879026-1AF7-4402-B67B-57A36E0995F7}" dt="2024-03-05T10:09:42.494" v="39"/>
          <ac:spMkLst>
            <pc:docMk/>
            <pc:sldMk cId="2041765442" sldId="1090"/>
            <ac:spMk id="3348" creationId="{F9574314-9C05-ECDF-9002-5AE868FE45CB}"/>
          </ac:spMkLst>
        </pc:spChg>
        <pc:spChg chg="mod">
          <ac:chgData name="Slupczynska, Aleksandra" userId="0db37a21-3233-4ab5-b12a-59639874ac4b" providerId="ADAL" clId="{A0879026-1AF7-4402-B67B-57A36E0995F7}" dt="2024-03-05T10:09:42.494" v="39"/>
          <ac:spMkLst>
            <pc:docMk/>
            <pc:sldMk cId="2041765442" sldId="1090"/>
            <ac:spMk id="3349" creationId="{618A039F-6BBE-B355-0140-12C7CCB5AB6C}"/>
          </ac:spMkLst>
        </pc:spChg>
        <pc:spChg chg="mod">
          <ac:chgData name="Slupczynska, Aleksandra" userId="0db37a21-3233-4ab5-b12a-59639874ac4b" providerId="ADAL" clId="{A0879026-1AF7-4402-B67B-57A36E0995F7}" dt="2024-03-05T10:09:42.494" v="39"/>
          <ac:spMkLst>
            <pc:docMk/>
            <pc:sldMk cId="2041765442" sldId="1090"/>
            <ac:spMk id="3350" creationId="{2939ADB2-1C9F-547C-5DD4-E65DF9525D66}"/>
          </ac:spMkLst>
        </pc:spChg>
        <pc:spChg chg="mod">
          <ac:chgData name="Slupczynska, Aleksandra" userId="0db37a21-3233-4ab5-b12a-59639874ac4b" providerId="ADAL" clId="{A0879026-1AF7-4402-B67B-57A36E0995F7}" dt="2024-03-05T10:09:42.494" v="39"/>
          <ac:spMkLst>
            <pc:docMk/>
            <pc:sldMk cId="2041765442" sldId="1090"/>
            <ac:spMk id="3351" creationId="{586BB087-D3AA-9242-1183-096184853001}"/>
          </ac:spMkLst>
        </pc:spChg>
        <pc:spChg chg="mod">
          <ac:chgData name="Slupczynska, Aleksandra" userId="0db37a21-3233-4ab5-b12a-59639874ac4b" providerId="ADAL" clId="{A0879026-1AF7-4402-B67B-57A36E0995F7}" dt="2024-03-05T10:09:42.494" v="39"/>
          <ac:spMkLst>
            <pc:docMk/>
            <pc:sldMk cId="2041765442" sldId="1090"/>
            <ac:spMk id="3352" creationId="{63635F90-C957-D3B2-555E-97F13212D653}"/>
          </ac:spMkLst>
        </pc:spChg>
        <pc:spChg chg="mod">
          <ac:chgData name="Slupczynska, Aleksandra" userId="0db37a21-3233-4ab5-b12a-59639874ac4b" providerId="ADAL" clId="{A0879026-1AF7-4402-B67B-57A36E0995F7}" dt="2024-03-05T10:09:42.494" v="39"/>
          <ac:spMkLst>
            <pc:docMk/>
            <pc:sldMk cId="2041765442" sldId="1090"/>
            <ac:spMk id="3353" creationId="{6E7B8939-CC5A-5B2E-4ABF-570B809D5A95}"/>
          </ac:spMkLst>
        </pc:spChg>
        <pc:spChg chg="mod">
          <ac:chgData name="Slupczynska, Aleksandra" userId="0db37a21-3233-4ab5-b12a-59639874ac4b" providerId="ADAL" clId="{A0879026-1AF7-4402-B67B-57A36E0995F7}" dt="2024-03-05T10:09:42.494" v="39"/>
          <ac:spMkLst>
            <pc:docMk/>
            <pc:sldMk cId="2041765442" sldId="1090"/>
            <ac:spMk id="3354" creationId="{1683E9DD-67BD-20A8-B116-1E7B8E758856}"/>
          </ac:spMkLst>
        </pc:spChg>
        <pc:spChg chg="mod">
          <ac:chgData name="Slupczynska, Aleksandra" userId="0db37a21-3233-4ab5-b12a-59639874ac4b" providerId="ADAL" clId="{A0879026-1AF7-4402-B67B-57A36E0995F7}" dt="2024-03-05T10:09:42.494" v="39"/>
          <ac:spMkLst>
            <pc:docMk/>
            <pc:sldMk cId="2041765442" sldId="1090"/>
            <ac:spMk id="3355" creationId="{17559F2E-FECC-6E8F-7F03-8FAB18C12F37}"/>
          </ac:spMkLst>
        </pc:spChg>
        <pc:spChg chg="mod">
          <ac:chgData name="Slupczynska, Aleksandra" userId="0db37a21-3233-4ab5-b12a-59639874ac4b" providerId="ADAL" clId="{A0879026-1AF7-4402-B67B-57A36E0995F7}" dt="2024-03-05T10:09:42.494" v="39"/>
          <ac:spMkLst>
            <pc:docMk/>
            <pc:sldMk cId="2041765442" sldId="1090"/>
            <ac:spMk id="3356" creationId="{66731E62-F556-FC59-3D11-D84BD721586F}"/>
          </ac:spMkLst>
        </pc:spChg>
        <pc:spChg chg="mod">
          <ac:chgData name="Slupczynska, Aleksandra" userId="0db37a21-3233-4ab5-b12a-59639874ac4b" providerId="ADAL" clId="{A0879026-1AF7-4402-B67B-57A36E0995F7}" dt="2024-03-05T10:09:42.494" v="39"/>
          <ac:spMkLst>
            <pc:docMk/>
            <pc:sldMk cId="2041765442" sldId="1090"/>
            <ac:spMk id="3357" creationId="{70C7DFB3-BB65-10F6-6F04-2216B0CDFE4C}"/>
          </ac:spMkLst>
        </pc:spChg>
        <pc:spChg chg="mod">
          <ac:chgData name="Slupczynska, Aleksandra" userId="0db37a21-3233-4ab5-b12a-59639874ac4b" providerId="ADAL" clId="{A0879026-1AF7-4402-B67B-57A36E0995F7}" dt="2024-03-05T10:09:42.494" v="39"/>
          <ac:spMkLst>
            <pc:docMk/>
            <pc:sldMk cId="2041765442" sldId="1090"/>
            <ac:spMk id="3358" creationId="{F7A97278-6C3C-F2BF-7588-4963D904C89D}"/>
          </ac:spMkLst>
        </pc:spChg>
        <pc:spChg chg="mod">
          <ac:chgData name="Slupczynska, Aleksandra" userId="0db37a21-3233-4ab5-b12a-59639874ac4b" providerId="ADAL" clId="{A0879026-1AF7-4402-B67B-57A36E0995F7}" dt="2024-03-05T10:09:42.494" v="39"/>
          <ac:spMkLst>
            <pc:docMk/>
            <pc:sldMk cId="2041765442" sldId="1090"/>
            <ac:spMk id="3359" creationId="{C54EA363-ABCD-EE5D-866B-288A80BE0191}"/>
          </ac:spMkLst>
        </pc:spChg>
        <pc:spChg chg="mod">
          <ac:chgData name="Slupczynska, Aleksandra" userId="0db37a21-3233-4ab5-b12a-59639874ac4b" providerId="ADAL" clId="{A0879026-1AF7-4402-B67B-57A36E0995F7}" dt="2024-03-05T10:09:42.494" v="39"/>
          <ac:spMkLst>
            <pc:docMk/>
            <pc:sldMk cId="2041765442" sldId="1090"/>
            <ac:spMk id="3360" creationId="{130DF729-1812-E81B-550B-82AC5BB81405}"/>
          </ac:spMkLst>
        </pc:spChg>
        <pc:spChg chg="mod">
          <ac:chgData name="Slupczynska, Aleksandra" userId="0db37a21-3233-4ab5-b12a-59639874ac4b" providerId="ADAL" clId="{A0879026-1AF7-4402-B67B-57A36E0995F7}" dt="2024-03-05T10:09:42.494" v="39"/>
          <ac:spMkLst>
            <pc:docMk/>
            <pc:sldMk cId="2041765442" sldId="1090"/>
            <ac:spMk id="3361" creationId="{A83177AD-0862-8E3D-2770-CD9B5280E766}"/>
          </ac:spMkLst>
        </pc:spChg>
        <pc:spChg chg="mod">
          <ac:chgData name="Slupczynska, Aleksandra" userId="0db37a21-3233-4ab5-b12a-59639874ac4b" providerId="ADAL" clId="{A0879026-1AF7-4402-B67B-57A36E0995F7}" dt="2024-03-05T10:09:42.494" v="39"/>
          <ac:spMkLst>
            <pc:docMk/>
            <pc:sldMk cId="2041765442" sldId="1090"/>
            <ac:spMk id="3362" creationId="{54A21D08-67C1-76D3-19AB-B579F1C34C7C}"/>
          </ac:spMkLst>
        </pc:spChg>
        <pc:spChg chg="mod">
          <ac:chgData name="Slupczynska, Aleksandra" userId="0db37a21-3233-4ab5-b12a-59639874ac4b" providerId="ADAL" clId="{A0879026-1AF7-4402-B67B-57A36E0995F7}" dt="2024-03-05T10:09:42.494" v="39"/>
          <ac:spMkLst>
            <pc:docMk/>
            <pc:sldMk cId="2041765442" sldId="1090"/>
            <ac:spMk id="3363" creationId="{02526A27-9B8C-131D-5A10-59BDB1D14AC4}"/>
          </ac:spMkLst>
        </pc:spChg>
        <pc:spChg chg="mod">
          <ac:chgData name="Slupczynska, Aleksandra" userId="0db37a21-3233-4ab5-b12a-59639874ac4b" providerId="ADAL" clId="{A0879026-1AF7-4402-B67B-57A36E0995F7}" dt="2024-03-05T10:09:42.494" v="39"/>
          <ac:spMkLst>
            <pc:docMk/>
            <pc:sldMk cId="2041765442" sldId="1090"/>
            <ac:spMk id="3364" creationId="{A3E6A0F5-C1D7-3FF2-4002-45CA540186DA}"/>
          </ac:spMkLst>
        </pc:spChg>
        <pc:spChg chg="mod">
          <ac:chgData name="Slupczynska, Aleksandra" userId="0db37a21-3233-4ab5-b12a-59639874ac4b" providerId="ADAL" clId="{A0879026-1AF7-4402-B67B-57A36E0995F7}" dt="2024-03-05T10:09:42.494" v="39"/>
          <ac:spMkLst>
            <pc:docMk/>
            <pc:sldMk cId="2041765442" sldId="1090"/>
            <ac:spMk id="3365" creationId="{919C0027-A43A-8F8F-9BC5-DF7BF68CA611}"/>
          </ac:spMkLst>
        </pc:spChg>
        <pc:spChg chg="mod">
          <ac:chgData name="Slupczynska, Aleksandra" userId="0db37a21-3233-4ab5-b12a-59639874ac4b" providerId="ADAL" clId="{A0879026-1AF7-4402-B67B-57A36E0995F7}" dt="2024-03-05T10:09:42.494" v="39"/>
          <ac:spMkLst>
            <pc:docMk/>
            <pc:sldMk cId="2041765442" sldId="1090"/>
            <ac:spMk id="3366" creationId="{90413EEF-35E6-F049-B982-26DB6B67A3C9}"/>
          </ac:spMkLst>
        </pc:spChg>
        <pc:spChg chg="mod">
          <ac:chgData name="Slupczynska, Aleksandra" userId="0db37a21-3233-4ab5-b12a-59639874ac4b" providerId="ADAL" clId="{A0879026-1AF7-4402-B67B-57A36E0995F7}" dt="2024-03-05T10:09:42.494" v="39"/>
          <ac:spMkLst>
            <pc:docMk/>
            <pc:sldMk cId="2041765442" sldId="1090"/>
            <ac:spMk id="3367" creationId="{A83F9FE2-7CA2-1017-A034-4966CC9E7FD9}"/>
          </ac:spMkLst>
        </pc:spChg>
        <pc:spChg chg="mod">
          <ac:chgData name="Slupczynska, Aleksandra" userId="0db37a21-3233-4ab5-b12a-59639874ac4b" providerId="ADAL" clId="{A0879026-1AF7-4402-B67B-57A36E0995F7}" dt="2024-03-05T10:09:42.494" v="39"/>
          <ac:spMkLst>
            <pc:docMk/>
            <pc:sldMk cId="2041765442" sldId="1090"/>
            <ac:spMk id="3368" creationId="{B6EF448E-4BE1-7E32-3838-BC590264A13B}"/>
          </ac:spMkLst>
        </pc:spChg>
        <pc:grpChg chg="del">
          <ac:chgData name="Slupczynska, Aleksandra" userId="0db37a21-3233-4ab5-b12a-59639874ac4b" providerId="ADAL" clId="{A0879026-1AF7-4402-B67B-57A36E0995F7}" dt="2024-03-05T10:06:51.282" v="32" actId="21"/>
          <ac:grpSpMkLst>
            <pc:docMk/>
            <pc:sldMk cId="2041765442" sldId="1090"/>
            <ac:grpSpMk id="2" creationId="{270B9435-D80B-B4C9-3408-62AB61B7E2A1}"/>
          </ac:grpSpMkLst>
        </pc:grpChg>
        <pc:grpChg chg="add del mod">
          <ac:chgData name="Slupczynska, Aleksandra" userId="0db37a21-3233-4ab5-b12a-59639874ac4b" providerId="ADAL" clId="{A0879026-1AF7-4402-B67B-57A36E0995F7}" dt="2024-03-05T10:09:34.987" v="37" actId="21"/>
          <ac:grpSpMkLst>
            <pc:docMk/>
            <pc:sldMk cId="2041765442" sldId="1090"/>
            <ac:grpSpMk id="1869" creationId="{270B9435-D80B-B4C9-3408-62AB61B7E2A1}"/>
          </ac:grpSpMkLst>
        </pc:grpChg>
        <pc:grpChg chg="add mod">
          <ac:chgData name="Slupczynska, Aleksandra" userId="0db37a21-3233-4ab5-b12a-59639874ac4b" providerId="ADAL" clId="{A0879026-1AF7-4402-B67B-57A36E0995F7}" dt="2024-03-05T10:09:42.494" v="39"/>
          <ac:grpSpMkLst>
            <pc:docMk/>
            <pc:sldMk cId="2041765442" sldId="1090"/>
            <ac:grpSpMk id="2968" creationId="{270B9435-D80B-B4C9-3408-62AB61B7E2A1}"/>
          </ac:grpSpMkLst>
        </pc:grpChg>
      </pc:sldChg>
      <pc:sldChg chg="modSp mod">
        <pc:chgData name="Slupczynska, Aleksandra" userId="0db37a21-3233-4ab5-b12a-59639874ac4b" providerId="ADAL" clId="{A0879026-1AF7-4402-B67B-57A36E0995F7}" dt="2024-03-05T10:15:50.965" v="48" actId="1076"/>
        <pc:sldMkLst>
          <pc:docMk/>
          <pc:sldMk cId="1276359422" sldId="1108"/>
        </pc:sldMkLst>
        <pc:spChg chg="mod">
          <ac:chgData name="Slupczynska, Aleksandra" userId="0db37a21-3233-4ab5-b12a-59639874ac4b" providerId="ADAL" clId="{A0879026-1AF7-4402-B67B-57A36E0995F7}" dt="2024-03-05T10:15:44.646" v="47" actId="1076"/>
          <ac:spMkLst>
            <pc:docMk/>
            <pc:sldMk cId="1276359422" sldId="1108"/>
            <ac:spMk id="6" creationId="{00000000-0000-0000-0000-000000000000}"/>
          </ac:spMkLst>
        </pc:spChg>
        <pc:spChg chg="mod">
          <ac:chgData name="Slupczynska, Aleksandra" userId="0db37a21-3233-4ab5-b12a-59639874ac4b" providerId="ADAL" clId="{A0879026-1AF7-4402-B67B-57A36E0995F7}" dt="2024-03-05T10:15:50.965" v="48" actId="1076"/>
          <ac:spMkLst>
            <pc:docMk/>
            <pc:sldMk cId="1276359422" sldId="1108"/>
            <ac:spMk id="10" creationId="{DC5FC912-4C60-90D4-3074-04094AD84B54}"/>
          </ac:spMkLst>
        </pc:spChg>
      </pc:sldChg>
      <pc:sldChg chg="addSp delSp modSp mod">
        <pc:chgData name="Slupczynska, Aleksandra" userId="0db37a21-3233-4ab5-b12a-59639874ac4b" providerId="ADAL" clId="{A0879026-1AF7-4402-B67B-57A36E0995F7}" dt="2024-03-05T10:17:53.819" v="51" actId="478"/>
        <pc:sldMkLst>
          <pc:docMk/>
          <pc:sldMk cId="3420501466" sldId="1120"/>
        </pc:sldMkLst>
        <pc:spChg chg="del">
          <ac:chgData name="Slupczynska, Aleksandra" userId="0db37a21-3233-4ab5-b12a-59639874ac4b" providerId="ADAL" clId="{A0879026-1AF7-4402-B67B-57A36E0995F7}" dt="2024-03-05T10:17:53.819" v="51" actId="478"/>
          <ac:spMkLst>
            <pc:docMk/>
            <pc:sldMk cId="3420501466" sldId="1120"/>
            <ac:spMk id="9" creationId="{5CE62209-A8A2-BA32-B913-0B86B556118D}"/>
          </ac:spMkLst>
        </pc:spChg>
        <pc:spChg chg="add mod">
          <ac:chgData name="Slupczynska, Aleksandra" userId="0db37a21-3233-4ab5-b12a-59639874ac4b" providerId="ADAL" clId="{A0879026-1AF7-4402-B67B-57A36E0995F7}" dt="2024-03-05T10:17:51.936" v="50" actId="1076"/>
          <ac:spMkLst>
            <pc:docMk/>
            <pc:sldMk cId="3420501466" sldId="1120"/>
            <ac:spMk id="17" creationId="{F3785473-CCF4-1F37-71EA-05AA5D1CD6BA}"/>
          </ac:spMkLst>
        </pc:spChg>
        <pc:picChg chg="add mod">
          <ac:chgData name="Slupczynska, Aleksandra" userId="0db37a21-3233-4ab5-b12a-59639874ac4b" providerId="ADAL" clId="{A0879026-1AF7-4402-B67B-57A36E0995F7}" dt="2024-03-05T10:07:56.620" v="36"/>
          <ac:picMkLst>
            <pc:docMk/>
            <pc:sldMk cId="3420501466" sldId="1120"/>
            <ac:picMk id="16" creationId="{E0143B54-EE08-68B2-8D12-4A685550124A}"/>
          </ac:picMkLst>
        </pc:picChg>
      </pc:sldChg>
      <pc:sldChg chg="delSp mod">
        <pc:chgData name="Slupczynska, Aleksandra" userId="0db37a21-3233-4ab5-b12a-59639874ac4b" providerId="ADAL" clId="{A0879026-1AF7-4402-B67B-57A36E0995F7}" dt="2024-03-05T10:05:29.392" v="28" actId="478"/>
        <pc:sldMkLst>
          <pc:docMk/>
          <pc:sldMk cId="1172773805" sldId="1125"/>
        </pc:sldMkLst>
        <pc:spChg chg="del">
          <ac:chgData name="Slupczynska, Aleksandra" userId="0db37a21-3233-4ab5-b12a-59639874ac4b" providerId="ADAL" clId="{A0879026-1AF7-4402-B67B-57A36E0995F7}" dt="2024-03-05T10:05:29.392" v="28" actId="478"/>
          <ac:spMkLst>
            <pc:docMk/>
            <pc:sldMk cId="1172773805" sldId="1125"/>
            <ac:spMk id="4" creationId="{00000000-0000-0000-0000-000000000000}"/>
          </ac:spMkLst>
        </pc:spChg>
      </pc:sldChg>
      <pc:sldMasterChg chg="delSp mod modSldLayout">
        <pc:chgData name="Slupczynska, Aleksandra" userId="0db37a21-3233-4ab5-b12a-59639874ac4b" providerId="ADAL" clId="{A0879026-1AF7-4402-B67B-57A36E0995F7}" dt="2024-03-05T10:05:52.442" v="31" actId="478"/>
        <pc:sldMasterMkLst>
          <pc:docMk/>
          <pc:sldMasterMk cId="577282148" sldId="2147483660"/>
        </pc:sldMasterMkLst>
        <pc:spChg chg="del">
          <ac:chgData name="Slupczynska, Aleksandra" userId="0db37a21-3233-4ab5-b12a-59639874ac4b" providerId="ADAL" clId="{A0879026-1AF7-4402-B67B-57A36E0995F7}" dt="2024-03-05T10:05:46.854" v="29" actId="478"/>
          <ac:spMkLst>
            <pc:docMk/>
            <pc:sldMasterMk cId="577282148" sldId="2147483660"/>
            <ac:spMk id="4" creationId="{00000000-0000-0000-0000-000000000000}"/>
          </ac:spMkLst>
        </pc:spChg>
        <pc:sldLayoutChg chg="delSp mod">
          <pc:chgData name="Slupczynska, Aleksandra" userId="0db37a21-3233-4ab5-b12a-59639874ac4b" providerId="ADAL" clId="{A0879026-1AF7-4402-B67B-57A36E0995F7}" dt="2024-03-05T10:05:52.442" v="31" actId="478"/>
          <pc:sldLayoutMkLst>
            <pc:docMk/>
            <pc:sldMasterMk cId="577282148" sldId="2147483660"/>
            <pc:sldLayoutMk cId="760007296" sldId="2147483715"/>
          </pc:sldLayoutMkLst>
          <pc:spChg chg="del">
            <ac:chgData name="Slupczynska, Aleksandra" userId="0db37a21-3233-4ab5-b12a-59639874ac4b" providerId="ADAL" clId="{A0879026-1AF7-4402-B67B-57A36E0995F7}" dt="2024-03-05T10:05:52.442" v="31" actId="478"/>
            <ac:spMkLst>
              <pc:docMk/>
              <pc:sldMasterMk cId="577282148" sldId="2147483660"/>
              <pc:sldLayoutMk cId="760007296" sldId="2147483715"/>
              <ac:spMk id="4" creationId="{00000000-0000-0000-0000-000000000000}"/>
            </ac:spMkLst>
          </pc:spChg>
          <pc:spChg chg="del">
            <ac:chgData name="Slupczynska, Aleksandra" userId="0db37a21-3233-4ab5-b12a-59639874ac4b" providerId="ADAL" clId="{A0879026-1AF7-4402-B67B-57A36E0995F7}" dt="2024-03-05T10:05:51.247" v="30" actId="478"/>
            <ac:spMkLst>
              <pc:docMk/>
              <pc:sldMasterMk cId="577282148" sldId="2147483660"/>
              <pc:sldLayoutMk cId="760007296" sldId="2147483715"/>
              <ac:spMk id="5" creationId="{00000000-0000-0000-0000-000000000000}"/>
            </ac:spMkLst>
          </pc:spChg>
        </pc:sldLayoutChg>
      </pc:sldMasterChg>
    </pc:docChg>
  </pc:docChgLst>
</pc:chgInfo>
</file>

<file path=ppt/comments/modernComment_466_5C16D7EF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225E7709-FD42-45BF-AE87-CEE47D6D4F9A}" authorId="{DF34421C-1255-D38C-BD67-F292165D791B}" created="2024-02-23T14:18:05.950">
    <pc:sldMkLst xmlns:pc="http://schemas.microsoft.com/office/powerpoint/2013/main/command">
      <pc:docMk/>
      <pc:sldMk cId="3526150837" sldId="1098"/>
    </pc:sldMkLst>
    <p188:txBody>
      <a:bodyPr/>
      <a:lstStyle/>
      <a:p>
        <a:r>
          <a:rPr lang="en-US"/>
          <a:t>Want animation here. The graphic first and then the numbers.</a:t>
        </a:r>
      </a:p>
    </p188:txBody>
  </p188:cm>
</p188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D4C70C6-87E9-BC42-B371-929C77B72D0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767FFED-7486-4848-A427-7FAAAC65065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E9D273-C17F-144C-9C13-E365762DD79B}" type="datetimeFigureOut">
              <a:rPr lang="en-GB" smtClean="0"/>
              <a:t>05/03/2024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5A27765-63BC-A54C-A741-3E43D81DC37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80BB550-5806-6245-BFED-BC3F97BD75B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5A3036-A3D1-1D40-85ED-227DB44E2BD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1978374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58C79A-4752-7040-A133-91C74992C31D}" type="datetimeFigureOut">
              <a:rPr lang="en-GB" smtClean="0"/>
              <a:t>05/03/2024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BF5AC0-C4B3-464D-8E9B-9D86370B787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686239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BF5AC0-C4B3-464D-8E9B-9D86370B7879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445102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BF5AC0-C4B3-464D-8E9B-9D86370B7879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258874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BF5AC0-C4B3-464D-8E9B-9D86370B7879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144810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BF5AC0-C4B3-464D-8E9B-9D86370B7879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808586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BF5AC0-C4B3-464D-8E9B-9D86370B7879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809861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BF5AC0-C4B3-464D-8E9B-9D86370B7879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2271944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BF5AC0-C4B3-464D-8E9B-9D86370B7879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016022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BF5AC0-C4B3-464D-8E9B-9D86370B7879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646627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BF5AC0-C4B3-464D-8E9B-9D86370B7879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333903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BF5AC0-C4B3-464D-8E9B-9D86370B7879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954385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BF5AC0-C4B3-464D-8E9B-9D86370B7879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458061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l-P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BF5AC0-C4B3-464D-8E9B-9D86370B7879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6987333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BF5AC0-C4B3-464D-8E9B-9D86370B7879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5783252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BF5AC0-C4B3-464D-8E9B-9D86370B7879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1723740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BF5AC0-C4B3-464D-8E9B-9D86370B7879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841547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BF5AC0-C4B3-464D-8E9B-9D86370B7879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344247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BF5AC0-C4B3-464D-8E9B-9D86370B7879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36322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BF5AC0-C4B3-464D-8E9B-9D86370B7879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9560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BF5AC0-C4B3-464D-8E9B-9D86370B7879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39032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BF5AC0-C4B3-464D-8E9B-9D86370B7879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305538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BF5AC0-C4B3-464D-8E9B-9D86370B7879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1168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30% of </a:t>
            </a:r>
            <a:r>
              <a:rPr lang="pl-PL" dirty="0" err="1"/>
              <a:t>employees</a:t>
            </a:r>
            <a:r>
              <a:rPr lang="pl-PL" dirty="0"/>
              <a:t> </a:t>
            </a:r>
            <a:r>
              <a:rPr lang="pl-PL" dirty="0" err="1"/>
              <a:t>are</a:t>
            </a:r>
            <a:r>
              <a:rPr lang="pl-PL" dirty="0"/>
              <a:t> </a:t>
            </a:r>
            <a:r>
              <a:rPr lang="pl-PL" dirty="0" err="1"/>
              <a:t>foreigners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BF5AC0-C4B3-464D-8E9B-9D86370B787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58389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BF5AC0-C4B3-464D-8E9B-9D86370B7879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088006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BF5AC0-C4B3-464D-8E9B-9D86370B7879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82676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1.xml"/><Relationship Id="rId3" Type="http://schemas.openxmlformats.org/officeDocument/2006/relationships/customXml" Target="../../customXml/item12.xml"/><Relationship Id="rId7" Type="http://schemas.openxmlformats.org/officeDocument/2006/relationships/customXml" Target="../../customXml/item16.xml"/><Relationship Id="rId2" Type="http://schemas.openxmlformats.org/officeDocument/2006/relationships/customXml" Target="../../customXml/item11.xml"/><Relationship Id="rId1" Type="http://schemas.openxmlformats.org/officeDocument/2006/relationships/customXml" Target="../../customXml/item17.xml"/><Relationship Id="rId6" Type="http://schemas.openxmlformats.org/officeDocument/2006/relationships/customXml" Target="../../customXml/item15.xml"/><Relationship Id="rId11" Type="http://schemas.openxmlformats.org/officeDocument/2006/relationships/image" Target="../media/image5.png"/><Relationship Id="rId5" Type="http://schemas.openxmlformats.org/officeDocument/2006/relationships/customXml" Target="../../customXml/item14.xml"/><Relationship Id="rId10" Type="http://schemas.openxmlformats.org/officeDocument/2006/relationships/image" Target="../media/image4.png"/><Relationship Id="rId4" Type="http://schemas.openxmlformats.org/officeDocument/2006/relationships/customXml" Target="../../customXml/item13.xml"/><Relationship Id="rId9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customXml" Target="../../customXml/item46.xml"/><Relationship Id="rId7" Type="http://schemas.openxmlformats.org/officeDocument/2006/relationships/slideMaster" Target="../slideMasters/slideMaster1.xml"/><Relationship Id="rId2" Type="http://schemas.openxmlformats.org/officeDocument/2006/relationships/customXml" Target="../../customXml/item45.xml"/><Relationship Id="rId1" Type="http://schemas.openxmlformats.org/officeDocument/2006/relationships/customXml" Target="../../customXml/item50.xml"/><Relationship Id="rId6" Type="http://schemas.openxmlformats.org/officeDocument/2006/relationships/customXml" Target="../../customXml/item49.xml"/><Relationship Id="rId5" Type="http://schemas.openxmlformats.org/officeDocument/2006/relationships/customXml" Target="../../customXml/item48.xml"/><Relationship Id="rId10" Type="http://schemas.openxmlformats.org/officeDocument/2006/relationships/image" Target="../media/image5.png"/><Relationship Id="rId4" Type="http://schemas.openxmlformats.org/officeDocument/2006/relationships/customXml" Target="../../customXml/item47.xml"/><Relationship Id="rId9" Type="http://schemas.openxmlformats.org/officeDocument/2006/relationships/image" Target="../media/image4.png"/></Relationships>
</file>

<file path=ppt/slideLayouts/_rels/slideLayout11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2.xml"/><Relationship Id="rId3" Type="http://schemas.openxmlformats.org/officeDocument/2006/relationships/customXml" Target="../../customXml/item57.xml"/><Relationship Id="rId7" Type="http://schemas.openxmlformats.org/officeDocument/2006/relationships/customXml" Target="../../customXml/item61.xml"/><Relationship Id="rId2" Type="http://schemas.openxmlformats.org/officeDocument/2006/relationships/customXml" Target="../../customXml/item56.xml"/><Relationship Id="rId1" Type="http://schemas.openxmlformats.org/officeDocument/2006/relationships/customXml" Target="../../customXml/item62.xml"/><Relationship Id="rId6" Type="http://schemas.openxmlformats.org/officeDocument/2006/relationships/customXml" Target="../../customXml/item60.xml"/><Relationship Id="rId11" Type="http://schemas.openxmlformats.org/officeDocument/2006/relationships/image" Target="../media/image5.png"/><Relationship Id="rId5" Type="http://schemas.openxmlformats.org/officeDocument/2006/relationships/customXml" Target="../../customXml/item59.xml"/><Relationship Id="rId10" Type="http://schemas.openxmlformats.org/officeDocument/2006/relationships/image" Target="../media/image4.png"/><Relationship Id="rId4" Type="http://schemas.openxmlformats.org/officeDocument/2006/relationships/customXml" Target="../../customXml/item58.xml"/><Relationship Id="rId9" Type="http://schemas.openxmlformats.org/officeDocument/2006/relationships/image" Target="../media/image3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customXml" Target="../../customXml/item65.xml"/><Relationship Id="rId2" Type="http://schemas.openxmlformats.org/officeDocument/2006/relationships/customXml" Target="../../customXml/item64.xml"/><Relationship Id="rId1" Type="http://schemas.openxmlformats.org/officeDocument/2006/relationships/customXml" Target="../../customXml/item63.xml"/><Relationship Id="rId4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customXml" Target="../../customXml/item67.xml"/><Relationship Id="rId1" Type="http://schemas.openxmlformats.org/officeDocument/2006/relationships/customXml" Target="../../customXml/item66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customXml" Target="../../customXml/item68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customXml" Target="../../customXml/item71.xml"/><Relationship Id="rId2" Type="http://schemas.openxmlformats.org/officeDocument/2006/relationships/customXml" Target="../../customXml/item70.xml"/><Relationship Id="rId1" Type="http://schemas.openxmlformats.org/officeDocument/2006/relationships/customXml" Target="../../customXml/item69.xml"/><Relationship Id="rId5" Type="http://schemas.openxmlformats.org/officeDocument/2006/relationships/slideMaster" Target="../slideMasters/slideMaster2.xml"/><Relationship Id="rId4" Type="http://schemas.openxmlformats.org/officeDocument/2006/relationships/customXml" Target="../../customXml/item7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customXml" Target="../../customXml/item75.xml"/><Relationship Id="rId2" Type="http://schemas.openxmlformats.org/officeDocument/2006/relationships/customXml" Target="../../customXml/item74.xml"/><Relationship Id="rId1" Type="http://schemas.openxmlformats.org/officeDocument/2006/relationships/customXml" Target="../../customXml/item73.xml"/><Relationship Id="rId6" Type="http://schemas.openxmlformats.org/officeDocument/2006/relationships/slideMaster" Target="../slideMasters/slideMaster2.xml"/><Relationship Id="rId5" Type="http://schemas.openxmlformats.org/officeDocument/2006/relationships/customXml" Target="../../customXml/item77.xml"/><Relationship Id="rId4" Type="http://schemas.openxmlformats.org/officeDocument/2006/relationships/customXml" Target="../../customXml/item76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customXml" Target="../../customXml/item80.xml"/><Relationship Id="rId7" Type="http://schemas.openxmlformats.org/officeDocument/2006/relationships/slideMaster" Target="../slideMasters/slideMaster2.xml"/><Relationship Id="rId2" Type="http://schemas.openxmlformats.org/officeDocument/2006/relationships/customXml" Target="../../customXml/item79.xml"/><Relationship Id="rId1" Type="http://schemas.openxmlformats.org/officeDocument/2006/relationships/customXml" Target="../../customXml/item78.xml"/><Relationship Id="rId6" Type="http://schemas.openxmlformats.org/officeDocument/2006/relationships/customXml" Target="../../customXml/item83.xml"/><Relationship Id="rId5" Type="http://schemas.openxmlformats.org/officeDocument/2006/relationships/customXml" Target="../../customXml/item82.xml"/><Relationship Id="rId4" Type="http://schemas.openxmlformats.org/officeDocument/2006/relationships/customXml" Target="../../customXml/item8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customXml" Target="../../customXml/item85.xml"/><Relationship Id="rId2" Type="http://schemas.openxmlformats.org/officeDocument/2006/relationships/customXml" Target="../../customXml/item84.xml"/><Relationship Id="rId1" Type="http://schemas.openxmlformats.org/officeDocument/2006/relationships/customXml" Target="../../customXml/item86.xml"/><Relationship Id="rId4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customXml" Target="../../customXml/item88.xml"/><Relationship Id="rId2" Type="http://schemas.openxmlformats.org/officeDocument/2006/relationships/customXml" Target="../../customXml/item87.xml"/><Relationship Id="rId1" Type="http://schemas.openxmlformats.org/officeDocument/2006/relationships/customXml" Target="../../customXml/item89.xml"/><Relationship Id="rId4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customXml" Target="../../customXml/item20.xml"/><Relationship Id="rId2" Type="http://schemas.openxmlformats.org/officeDocument/2006/relationships/customXml" Target="../../customXml/item19.xml"/><Relationship Id="rId1" Type="http://schemas.openxmlformats.org/officeDocument/2006/relationships/customXml" Target="../../customXml/item18.xml"/><Relationship Id="rId4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customXml" Target="../../customXml/item91.xml"/><Relationship Id="rId7" Type="http://schemas.openxmlformats.org/officeDocument/2006/relationships/slideMaster" Target="../slideMasters/slideMaster2.xml"/><Relationship Id="rId2" Type="http://schemas.openxmlformats.org/officeDocument/2006/relationships/customXml" Target="../../customXml/item90.xml"/><Relationship Id="rId1" Type="http://schemas.openxmlformats.org/officeDocument/2006/relationships/customXml" Target="../../customXml/item95.xml"/><Relationship Id="rId6" Type="http://schemas.openxmlformats.org/officeDocument/2006/relationships/customXml" Target="../../customXml/item94.xml"/><Relationship Id="rId5" Type="http://schemas.openxmlformats.org/officeDocument/2006/relationships/customXml" Target="../../customXml/item93.xml"/><Relationship Id="rId10" Type="http://schemas.openxmlformats.org/officeDocument/2006/relationships/image" Target="../media/image5.png"/><Relationship Id="rId4" Type="http://schemas.openxmlformats.org/officeDocument/2006/relationships/customXml" Target="../../customXml/item92.xml"/><Relationship Id="rId9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customXml" Target="../../customXml/item22.xml"/><Relationship Id="rId1" Type="http://schemas.openxmlformats.org/officeDocument/2006/relationships/customXml" Target="../../customXml/item2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customXml" Target="../../customXml/item23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customXml" Target="../../customXml/item26.xml"/><Relationship Id="rId2" Type="http://schemas.openxmlformats.org/officeDocument/2006/relationships/customXml" Target="../../customXml/item25.xml"/><Relationship Id="rId1" Type="http://schemas.openxmlformats.org/officeDocument/2006/relationships/customXml" Target="../../customXml/item24.xml"/><Relationship Id="rId5" Type="http://schemas.openxmlformats.org/officeDocument/2006/relationships/slideMaster" Target="../slideMasters/slideMaster1.xml"/><Relationship Id="rId4" Type="http://schemas.openxmlformats.org/officeDocument/2006/relationships/customXml" Target="../../customXml/item27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customXml" Target="../../customXml/item30.xml"/><Relationship Id="rId2" Type="http://schemas.openxmlformats.org/officeDocument/2006/relationships/customXml" Target="../../customXml/item29.xml"/><Relationship Id="rId1" Type="http://schemas.openxmlformats.org/officeDocument/2006/relationships/customXml" Target="../../customXml/item28.xml"/><Relationship Id="rId6" Type="http://schemas.openxmlformats.org/officeDocument/2006/relationships/slideMaster" Target="../slideMasters/slideMaster1.xml"/><Relationship Id="rId5" Type="http://schemas.openxmlformats.org/officeDocument/2006/relationships/customXml" Target="../../customXml/item32.xml"/><Relationship Id="rId4" Type="http://schemas.openxmlformats.org/officeDocument/2006/relationships/customXml" Target="../../customXml/item3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customXml" Target="../../customXml/item35.xml"/><Relationship Id="rId7" Type="http://schemas.openxmlformats.org/officeDocument/2006/relationships/slideMaster" Target="../slideMasters/slideMaster1.xml"/><Relationship Id="rId2" Type="http://schemas.openxmlformats.org/officeDocument/2006/relationships/customXml" Target="../../customXml/item34.xml"/><Relationship Id="rId1" Type="http://schemas.openxmlformats.org/officeDocument/2006/relationships/customXml" Target="../../customXml/item33.xml"/><Relationship Id="rId6" Type="http://schemas.openxmlformats.org/officeDocument/2006/relationships/customXml" Target="../../customXml/item38.xml"/><Relationship Id="rId5" Type="http://schemas.openxmlformats.org/officeDocument/2006/relationships/customXml" Target="../../customXml/item37.xml"/><Relationship Id="rId4" Type="http://schemas.openxmlformats.org/officeDocument/2006/relationships/customXml" Target="../../customXml/item36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customXml" Target="../../customXml/item40.xml"/><Relationship Id="rId2" Type="http://schemas.openxmlformats.org/officeDocument/2006/relationships/customXml" Target="../../customXml/item39.xml"/><Relationship Id="rId1" Type="http://schemas.openxmlformats.org/officeDocument/2006/relationships/customXml" Target="../../customXml/item41.xml"/><Relationship Id="rId4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customXml" Target="../../customXml/item43.xml"/><Relationship Id="rId2" Type="http://schemas.openxmlformats.org/officeDocument/2006/relationships/customXml" Target="../../customXml/item42.xml"/><Relationship Id="rId1" Type="http://schemas.openxmlformats.org/officeDocument/2006/relationships/customXml" Target="../../customXml/item44.xml"/><Relationship Id="rId4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blipFill>
          <a:blip r:embed="rId9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  <p:custDataLst>
              <p:custData r:id="rId2"/>
            </p:custDataLst>
          </p:nvPr>
        </p:nvSpPr>
        <p:spPr>
          <a:xfrm>
            <a:off x="449961" y="1907921"/>
            <a:ext cx="9359900" cy="1601978"/>
          </a:xfrm>
        </p:spPr>
        <p:txBody>
          <a:bodyPr vert="horz"/>
          <a:lstStyle>
            <a:lvl1pPr>
              <a:lnSpc>
                <a:spcPct val="90000"/>
              </a:lnSpc>
              <a:defRPr sz="6000" b="1" i="0" cap="none" baseline="0">
                <a:solidFill>
                  <a:schemeClr val="lt1"/>
                </a:solidFill>
                <a:latin typeface="Arial" panose="020B0604020202020204" pitchFamily="34" charset="0"/>
                <a:cs typeface="Arial Narrow" panose="020B0604020202020204" pitchFamily="34" charset="0"/>
              </a:defRPr>
            </a:lvl1pPr>
          </a:lstStyle>
          <a:p>
            <a:r>
              <a:rPr lang="en-GB"/>
              <a:t>Main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  <p:custDataLst>
              <p:custData r:id="rId3"/>
            </p:custDataLst>
          </p:nvPr>
        </p:nvSpPr>
        <p:spPr>
          <a:xfrm>
            <a:off x="467995" y="3708019"/>
            <a:ext cx="9323959" cy="791972"/>
          </a:xfrm>
        </p:spPr>
        <p:txBody>
          <a:bodyPr anchor="t"/>
          <a:lstStyle>
            <a:lvl1pPr marL="0" indent="0" algn="l">
              <a:buNone/>
              <a:defRPr sz="2400" cap="none">
                <a:solidFill>
                  <a:schemeClr val="lt1"/>
                </a:solidFill>
                <a:latin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Subtitle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DC5380E5-0D04-B449-9282-B817A683373F}"/>
              </a:ext>
            </a:extLst>
          </p:cNvPr>
          <p:cNvSpPr>
            <a:spLocks noGrp="1"/>
          </p:cNvSpPr>
          <p:nvPr>
            <p:ph type="body" sz="half" idx="2" hasCustomPrompt="1"/>
            <p:custDataLst>
              <p:custData r:id="rId4"/>
            </p:custDataLst>
          </p:nvPr>
        </p:nvSpPr>
        <p:spPr>
          <a:xfrm>
            <a:off x="485775" y="4870800"/>
            <a:ext cx="7400925" cy="1038525"/>
          </a:xfrm>
        </p:spPr>
        <p:txBody>
          <a:bodyPr anchor="b" anchorCtr="0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lang="en-GB" sz="1400">
                <a:solidFill>
                  <a:schemeClr val="lt1"/>
                </a:solidFill>
                <a:effectLst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GB">
                <a:effectLst/>
                <a:latin typeface="Arial" panose="020B0604020202020204" pitchFamily="34" charset="0"/>
              </a:rPr>
              <a:t>Client name (optional)</a:t>
            </a:r>
            <a:br>
              <a:rPr lang="en-GB">
                <a:effectLst/>
                <a:latin typeface="Arial" panose="020B0604020202020204" pitchFamily="34" charset="0"/>
              </a:rPr>
            </a:br>
            <a:r>
              <a:rPr lang="en-GB">
                <a:effectLst/>
                <a:latin typeface="Arial" panose="020B0604020202020204" pitchFamily="34" charset="0"/>
              </a:rPr>
              <a:t>Month 00, 20XX</a:t>
            </a:r>
            <a:br>
              <a:rPr lang="en-GB">
                <a:effectLst/>
                <a:latin typeface="Arial" panose="020B0604020202020204" pitchFamily="34" charset="0"/>
              </a:rPr>
            </a:br>
            <a:r>
              <a:rPr lang="en-GB">
                <a:effectLst/>
                <a:latin typeface="Arial" panose="020B0604020202020204" pitchFamily="34" charset="0"/>
              </a:rPr>
              <a:t>Presenter1, Job Title, location  |  Presenter2, Job Title, location</a:t>
            </a:r>
            <a:br>
              <a:rPr lang="en-GB">
                <a:effectLst/>
                <a:latin typeface="Arial" panose="020B0604020202020204" pitchFamily="34" charset="0"/>
              </a:rPr>
            </a:br>
            <a:br>
              <a:rPr lang="en-GB">
                <a:effectLst/>
                <a:latin typeface="Arial" panose="020B0604020202020204" pitchFamily="34" charset="0"/>
              </a:rPr>
            </a:br>
            <a:r>
              <a:rPr lang="en-GB">
                <a:effectLst/>
                <a:latin typeface="Arial" panose="020B0604020202020204" pitchFamily="34" charset="0"/>
              </a:rPr>
              <a:t>Tagline (optional)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A000828-AFAC-3B45-BED9-82169A449934}"/>
              </a:ext>
            </a:extLst>
          </p:cNvPr>
          <p:cNvSpPr/>
          <p:nvPr userDrawn="1">
            <p:custDataLst>
              <p:custData r:id="rId5"/>
            </p:custDataLst>
          </p:nvPr>
        </p:nvSpPr>
        <p:spPr>
          <a:xfrm>
            <a:off x="485775" y="6257135"/>
            <a:ext cx="1785745" cy="15388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GB" sz="1000">
                <a:solidFill>
                  <a:schemeClr val="lt1"/>
                </a:solidFill>
                <a:effectLst/>
                <a:latin typeface="Arial" panose="020B0604020202020204" pitchFamily="34" charset="0"/>
              </a:rPr>
              <a:t>A business of Marsh McLennan</a:t>
            </a:r>
            <a:endParaRPr lang="en-GB" sz="1000">
              <a:solidFill>
                <a:schemeClr val="lt1"/>
              </a:solidFill>
            </a:endParaRPr>
          </a:p>
        </p:txBody>
      </p:sp>
      <p:sp>
        <p:nvSpPr>
          <p:cNvPr id="9" name="Text Placeholder 1">
            <a:extLst>
              <a:ext uri="{FF2B5EF4-FFF2-40B4-BE49-F238E27FC236}">
                <a16:creationId xmlns:a16="http://schemas.microsoft.com/office/drawing/2014/main" id="{F5DB60D4-C4BB-8C4C-A2A4-B0EC5B5139BB}"/>
              </a:ext>
            </a:extLst>
          </p:cNvPr>
          <p:cNvSpPr txBox="1">
            <a:spLocks/>
          </p:cNvSpPr>
          <p:nvPr userDrawn="1">
            <p:custDataLst>
              <p:custData r:id="rId6"/>
            </p:custDataLst>
          </p:nvPr>
        </p:nvSpPr>
        <p:spPr>
          <a:xfrm>
            <a:off x="6210300" y="5909325"/>
            <a:ext cx="5499100" cy="469900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marL="0" indent="0" algn="r" defTabSz="457200" rtl="0" eaLnBrk="1" latinLnBrk="0" hangingPunct="1">
              <a:spcBef>
                <a:spcPts val="900"/>
              </a:spcBef>
              <a:buFont typeface="Arial"/>
              <a:buNone/>
              <a:defRPr sz="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ts val="750"/>
              </a:spcBef>
              <a:buFont typeface="Arial" panose="020B0604020202020204" pitchFamily="34" charset="0"/>
              <a:buNone/>
              <a:tabLst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ts val="600"/>
              </a:spcBef>
              <a:buFont typeface="Arial" panose="020B0604020202020204" pitchFamily="34" charset="0"/>
              <a:buNone/>
              <a:tabLst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ts val="600"/>
              </a:spcBef>
              <a:buFont typeface="Arial" panose="020B0604020202020204" pitchFamily="34" charset="0"/>
              <a:buNone/>
              <a:tabLst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ts val="600"/>
              </a:spcBef>
              <a:buFont typeface="Arial" panose="020B0604020202020204" pitchFamily="34" charset="0"/>
              <a:buNone/>
              <a:tabLst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ts val="600"/>
              </a:spcBef>
              <a:buFont typeface="Arial"/>
              <a:buNone/>
              <a:tabLst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ts val="600"/>
              </a:spcBef>
              <a:buFont typeface="System Font Regular"/>
              <a:buNone/>
              <a:tabLst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ts val="600"/>
              </a:spcBef>
              <a:buFont typeface="Arial"/>
              <a:buNone/>
              <a:tabLst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ts val="600"/>
              </a:spcBef>
              <a:buFont typeface="System Font Regular"/>
              <a:buNone/>
              <a:tabLst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endParaRPr lang="en-GB">
              <a:solidFill>
                <a:schemeClr val="lt1"/>
              </a:solidFill>
            </a:endParaRPr>
          </a:p>
        </p:txBody>
      </p:sp>
      <p:sp>
        <p:nvSpPr>
          <p:cNvPr id="4" name="Tagline"/>
          <p:cNvSpPr txBox="1"/>
          <p:nvPr userDrawn="1">
            <p:custDataLst>
              <p:custData r:id="rId7"/>
            </p:custDataLst>
          </p:nvPr>
        </p:nvSpPr>
        <p:spPr>
          <a:xfrm>
            <a:off x="8128000" y="363600"/>
            <a:ext cx="3581400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GB" sz="1600">
                <a:solidFill>
                  <a:schemeClr val="lt1"/>
                </a:solidFill>
              </a:rPr>
              <a:t>welcome to brighter</a:t>
            </a:r>
          </a:p>
        </p:txBody>
      </p:sp>
      <p:pic>
        <p:nvPicPr>
          <p:cNvPr id="7" name="CoverMainLogo_WHITE" descr="The Mercer company logo.">
            <a:extLst>
              <a:ext uri="{FF2B5EF4-FFF2-40B4-BE49-F238E27FC236}">
                <a16:creationId xmlns:a16="http://schemas.microsoft.com/office/drawing/2014/main" id="{8F449C33-40A6-3736-910D-EBAC3A14D2B4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 bwMode="invGray">
          <a:xfrm>
            <a:off x="486029" y="345567"/>
            <a:ext cx="1780036" cy="277369"/>
          </a:xfrm>
          <a:prstGeom prst="rect">
            <a:avLst/>
          </a:prstGeom>
        </p:spPr>
      </p:pic>
      <p:pic>
        <p:nvPicPr>
          <p:cNvPr id="11" name="CoverMainLogo_COLOUR" descr="The Mercer company logo." hidden="1">
            <a:extLst>
              <a:ext uri="{FF2B5EF4-FFF2-40B4-BE49-F238E27FC236}">
                <a16:creationId xmlns:a16="http://schemas.microsoft.com/office/drawing/2014/main" id="{E9E49D09-3155-DE07-1244-A552551501A1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 bwMode="invGray">
          <a:xfrm>
            <a:off x="486029" y="345567"/>
            <a:ext cx="1780036" cy="277369"/>
          </a:xfrm>
          <a:prstGeom prst="rect">
            <a:avLst/>
          </a:prstGeom>
        </p:spPr>
      </p:pic>
    </p:spTree>
    <p:custDataLst>
      <p:custData r:id="rId1"/>
    </p:custDataLst>
    <p:extLst>
      <p:ext uri="{BB962C8B-B14F-4D97-AF65-F5344CB8AC3E}">
        <p14:creationId xmlns:p14="http://schemas.microsoft.com/office/powerpoint/2010/main" val="15831947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ack Cover">
    <p:bg>
      <p:bgPr>
        <a:blipFill>
          <a:blip r:embed="rId8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AFC753E0-B94D-2E44-B2BB-5A42BBF574D5}"/>
              </a:ext>
            </a:extLst>
          </p:cNvPr>
          <p:cNvSpPr txBox="1"/>
          <p:nvPr>
            <p:custDataLst>
              <p:custData r:id="rId2"/>
            </p:custDataLst>
          </p:nvPr>
        </p:nvSpPr>
        <p:spPr>
          <a:xfrm>
            <a:off x="474201" y="5360804"/>
            <a:ext cx="5936537" cy="535794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kern="1200">
              <a:solidFill>
                <a:schemeClr val="lt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11">
            <a:extLst>
              <a:ext uri="{FF2B5EF4-FFF2-40B4-BE49-F238E27FC236}">
                <a16:creationId xmlns:a16="http://schemas.microsoft.com/office/drawing/2014/main" id="{DB97647A-7060-6441-95B5-4F3CABC16890}"/>
              </a:ext>
            </a:extLst>
          </p:cNvPr>
          <p:cNvSpPr>
            <a:spLocks noGrp="1"/>
          </p:cNvSpPr>
          <p:nvPr>
            <p:ph type="body" sz="quarter" idx="10" hasCustomPrompt="1"/>
            <p:custDataLst>
              <p:custData r:id="rId3"/>
            </p:custDataLst>
          </p:nvPr>
        </p:nvSpPr>
        <p:spPr>
          <a:xfrm>
            <a:off x="485775" y="1609200"/>
            <a:ext cx="11223625" cy="3200400"/>
          </a:xfrm>
        </p:spPr>
        <p:txBody>
          <a:bodyPr anchor="t" anchorCtr="0">
            <a:noAutofit/>
          </a:bodyPr>
          <a:lstStyle>
            <a:lvl1pPr marL="0" indent="0">
              <a:spcBef>
                <a:spcPts val="0"/>
              </a:spcBef>
              <a:spcAft>
                <a:spcPts val="400"/>
              </a:spcAft>
              <a:buNone/>
              <a:defRPr sz="800">
                <a:solidFill>
                  <a:schemeClr val="lt1"/>
                </a:solidFill>
              </a:defRPr>
            </a:lvl1pPr>
          </a:lstStyle>
          <a:p>
            <a:pPr lvl="0"/>
            <a:r>
              <a:rPr lang="en-GB"/>
              <a:t>Click to add optional disclaimer</a:t>
            </a:r>
          </a:p>
        </p:txBody>
      </p:sp>
      <p:sp>
        <p:nvSpPr>
          <p:cNvPr id="5" name="Copyright" hidden="1">
            <a:extLst>
              <a:ext uri="{FF2B5EF4-FFF2-40B4-BE49-F238E27FC236}">
                <a16:creationId xmlns:a16="http://schemas.microsoft.com/office/drawing/2014/main" id="{09BA50B2-6484-EC4D-AF6E-8573FB70C5FE}"/>
              </a:ext>
            </a:extLst>
          </p:cNvPr>
          <p:cNvSpPr txBox="1"/>
          <p:nvPr userDrawn="1">
            <p:custDataLst>
              <p:custData r:id="rId4"/>
            </p:custDataLst>
          </p:nvPr>
        </p:nvSpPr>
        <p:spPr>
          <a:xfrm>
            <a:off x="7174800" y="6094800"/>
            <a:ext cx="4532400" cy="309600"/>
          </a:xfrm>
          <a:prstGeom prst="rect">
            <a:avLst/>
          </a:prstGeom>
          <a:noFill/>
        </p:spPr>
        <p:txBody>
          <a:bodyPr wrap="none" lIns="0" tIns="0" rIns="0" bIns="0" rtlCol="0" anchor="b" anchorCtr="0">
            <a:noAutofit/>
          </a:bodyPr>
          <a:lstStyle/>
          <a:p>
            <a:pPr indent="-457200" algn="r">
              <a:spcBef>
                <a:spcPts val="1800"/>
              </a:spcBef>
            </a:pPr>
            <a:r>
              <a:rPr lang="en-GB" sz="800">
                <a:solidFill>
                  <a:schemeClr val="lt1"/>
                </a:solidFill>
              </a:rPr>
              <a:t>Copyright © 2024 Mercer Services Poland Sp. z o.o. All rights reserved.</a:t>
            </a:r>
          </a:p>
        </p:txBody>
      </p:sp>
      <p:sp>
        <p:nvSpPr>
          <p:cNvPr id="6" name="FileRef" hidden="1">
            <a:extLst>
              <a:ext uri="{FF2B5EF4-FFF2-40B4-BE49-F238E27FC236}">
                <a16:creationId xmlns:a16="http://schemas.microsoft.com/office/drawing/2014/main" id="{09BA50B2-6484-EC4D-AF6E-8573FB70C5FE}"/>
              </a:ext>
            </a:extLst>
          </p:cNvPr>
          <p:cNvSpPr txBox="1"/>
          <p:nvPr userDrawn="1">
            <p:custDataLst>
              <p:custData r:id="rId5"/>
            </p:custDataLst>
          </p:nvPr>
        </p:nvSpPr>
        <p:spPr>
          <a:xfrm>
            <a:off x="7174800" y="5727600"/>
            <a:ext cx="4532400" cy="396000"/>
          </a:xfrm>
          <a:prstGeom prst="rect">
            <a:avLst/>
          </a:prstGeom>
          <a:noFill/>
        </p:spPr>
        <p:txBody>
          <a:bodyPr wrap="none" lIns="0" tIns="0" rIns="0" bIns="0" rtlCol="0" anchor="b" anchorCtr="0">
            <a:noAutofit/>
          </a:bodyPr>
          <a:lstStyle/>
          <a:p>
            <a:pPr indent="-457200" algn="r">
              <a:spcBef>
                <a:spcPts val="1800"/>
              </a:spcBef>
            </a:pPr>
            <a:r>
              <a:rPr lang="en-GB" sz="800">
                <a:solidFill>
                  <a:schemeClr val="lt1"/>
                </a:solidFill>
              </a:rPr>
              <a:t>{</a:t>
            </a:r>
            <a:r>
              <a:rPr lang="en-GB" sz="800" err="1">
                <a:solidFill>
                  <a:schemeClr val="lt1"/>
                </a:solidFill>
              </a:rPr>
              <a:t>FileRef</a:t>
            </a:r>
            <a:r>
              <a:rPr lang="en-GB" sz="800">
                <a:solidFill>
                  <a:schemeClr val="lt1"/>
                </a:solidFill>
              </a:rPr>
              <a:t>}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FC753E0-B94D-2E44-B2BB-5A42BBF574D5}"/>
              </a:ext>
            </a:extLst>
          </p:cNvPr>
          <p:cNvSpPr txBox="1"/>
          <p:nvPr userDrawn="1">
            <p:custDataLst>
              <p:custData r:id="rId6"/>
            </p:custDataLst>
          </p:nvPr>
        </p:nvSpPr>
        <p:spPr>
          <a:xfrm>
            <a:off x="475200" y="6206400"/>
            <a:ext cx="5936537" cy="21600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kern="1200">
                <a:solidFill>
                  <a:schemeClr val="lt1"/>
                </a:solidFill>
                <a:effectLst/>
                <a:latin typeface="+mn-lt"/>
                <a:ea typeface="+mn-ea"/>
                <a:cs typeface="+mn-cs"/>
              </a:rPr>
              <a:t>A business of Marsh McLennan</a:t>
            </a:r>
          </a:p>
        </p:txBody>
      </p:sp>
      <p:pic>
        <p:nvPicPr>
          <p:cNvPr id="3" name="MainBackLogo_WHITE" descr="The Mercer company logo.">
            <a:extLst>
              <a:ext uri="{FF2B5EF4-FFF2-40B4-BE49-F238E27FC236}">
                <a16:creationId xmlns:a16="http://schemas.microsoft.com/office/drawing/2014/main" id="{288069CA-358E-5DDE-D061-A68AE0D633CB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 bwMode="invGray">
          <a:xfrm>
            <a:off x="486029" y="345567"/>
            <a:ext cx="1780036" cy="277369"/>
          </a:xfrm>
          <a:prstGeom prst="rect">
            <a:avLst/>
          </a:prstGeom>
        </p:spPr>
      </p:pic>
      <p:pic>
        <p:nvPicPr>
          <p:cNvPr id="9" name="MainBackLogo_COLOUR" descr="The Mercer company logo." hidden="1">
            <a:extLst>
              <a:ext uri="{FF2B5EF4-FFF2-40B4-BE49-F238E27FC236}">
                <a16:creationId xmlns:a16="http://schemas.microsoft.com/office/drawing/2014/main" id="{C590184E-ACDE-5726-60EF-69AE1C847169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 bwMode="invGray">
          <a:xfrm>
            <a:off x="486029" y="345567"/>
            <a:ext cx="1780036" cy="277369"/>
          </a:xfrm>
          <a:prstGeom prst="rect">
            <a:avLst/>
          </a:prstGeom>
        </p:spPr>
      </p:pic>
    </p:spTree>
    <p:custDataLst>
      <p:custData r:id="rId1"/>
    </p:custDataLst>
    <p:extLst>
      <p:ext uri="{BB962C8B-B14F-4D97-AF65-F5344CB8AC3E}">
        <p14:creationId xmlns:p14="http://schemas.microsoft.com/office/powerpoint/2010/main" val="41339955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blipFill>
          <a:blip r:embed="rId9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  <p:custDataLst>
              <p:custData r:id="rId2"/>
            </p:custDataLst>
          </p:nvPr>
        </p:nvSpPr>
        <p:spPr>
          <a:xfrm>
            <a:off x="449961" y="1907921"/>
            <a:ext cx="9359900" cy="1601978"/>
          </a:xfrm>
        </p:spPr>
        <p:txBody>
          <a:bodyPr vert="horz"/>
          <a:lstStyle>
            <a:lvl1pPr>
              <a:lnSpc>
                <a:spcPct val="90000"/>
              </a:lnSpc>
              <a:defRPr sz="6000" b="1" i="0" cap="none" baseline="0">
                <a:solidFill>
                  <a:schemeClr val="lt1"/>
                </a:solidFill>
                <a:latin typeface="Arial" panose="020B0604020202020204" pitchFamily="34" charset="0"/>
                <a:cs typeface="Arial Narrow" panose="020B0604020202020204" pitchFamily="34" charset="0"/>
              </a:defRPr>
            </a:lvl1pPr>
          </a:lstStyle>
          <a:p>
            <a:r>
              <a:rPr lang="en-GB"/>
              <a:t>Main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  <p:custDataLst>
              <p:custData r:id="rId3"/>
            </p:custDataLst>
          </p:nvPr>
        </p:nvSpPr>
        <p:spPr>
          <a:xfrm>
            <a:off x="467995" y="3708019"/>
            <a:ext cx="9323959" cy="791972"/>
          </a:xfrm>
        </p:spPr>
        <p:txBody>
          <a:bodyPr anchor="t"/>
          <a:lstStyle>
            <a:lvl1pPr marL="0" indent="0" algn="l">
              <a:buNone/>
              <a:defRPr sz="2400" cap="none">
                <a:solidFill>
                  <a:schemeClr val="lt1"/>
                </a:solidFill>
                <a:latin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Subtitle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DC5380E5-0D04-B449-9282-B817A683373F}"/>
              </a:ext>
            </a:extLst>
          </p:cNvPr>
          <p:cNvSpPr>
            <a:spLocks noGrp="1"/>
          </p:cNvSpPr>
          <p:nvPr>
            <p:ph type="body" sz="half" idx="2" hasCustomPrompt="1"/>
            <p:custDataLst>
              <p:custData r:id="rId4"/>
            </p:custDataLst>
          </p:nvPr>
        </p:nvSpPr>
        <p:spPr>
          <a:xfrm>
            <a:off x="485775" y="4870800"/>
            <a:ext cx="7400925" cy="1038525"/>
          </a:xfrm>
        </p:spPr>
        <p:txBody>
          <a:bodyPr anchor="b" anchorCtr="0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lang="en-GB" sz="1400">
                <a:solidFill>
                  <a:schemeClr val="lt1"/>
                </a:solidFill>
                <a:effectLst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GB">
                <a:effectLst/>
                <a:latin typeface="Arial" panose="020B0604020202020204" pitchFamily="34" charset="0"/>
              </a:rPr>
              <a:t>Client name (optional)</a:t>
            </a:r>
            <a:br>
              <a:rPr lang="en-GB">
                <a:effectLst/>
                <a:latin typeface="Arial" panose="020B0604020202020204" pitchFamily="34" charset="0"/>
              </a:rPr>
            </a:br>
            <a:r>
              <a:rPr lang="en-GB">
                <a:effectLst/>
                <a:latin typeface="Arial" panose="020B0604020202020204" pitchFamily="34" charset="0"/>
              </a:rPr>
              <a:t>Month 00, 20XX</a:t>
            </a:r>
            <a:br>
              <a:rPr lang="en-GB">
                <a:effectLst/>
                <a:latin typeface="Arial" panose="020B0604020202020204" pitchFamily="34" charset="0"/>
              </a:rPr>
            </a:br>
            <a:r>
              <a:rPr lang="en-GB">
                <a:effectLst/>
                <a:latin typeface="Arial" panose="020B0604020202020204" pitchFamily="34" charset="0"/>
              </a:rPr>
              <a:t>Presenter1, Job Title, location  |  Presenter2, Job Title, location</a:t>
            </a:r>
            <a:br>
              <a:rPr lang="en-GB">
                <a:effectLst/>
                <a:latin typeface="Arial" panose="020B0604020202020204" pitchFamily="34" charset="0"/>
              </a:rPr>
            </a:br>
            <a:br>
              <a:rPr lang="en-GB">
                <a:effectLst/>
                <a:latin typeface="Arial" panose="020B0604020202020204" pitchFamily="34" charset="0"/>
              </a:rPr>
            </a:br>
            <a:r>
              <a:rPr lang="en-GB">
                <a:effectLst/>
                <a:latin typeface="Arial" panose="020B0604020202020204" pitchFamily="34" charset="0"/>
              </a:rPr>
              <a:t>Tagline (optional)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A000828-AFAC-3B45-BED9-82169A449934}"/>
              </a:ext>
            </a:extLst>
          </p:cNvPr>
          <p:cNvSpPr/>
          <p:nvPr userDrawn="1">
            <p:custDataLst>
              <p:custData r:id="rId5"/>
            </p:custDataLst>
          </p:nvPr>
        </p:nvSpPr>
        <p:spPr>
          <a:xfrm>
            <a:off x="485775" y="6257135"/>
            <a:ext cx="1785745" cy="15388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GB" sz="1000">
                <a:solidFill>
                  <a:schemeClr val="lt1"/>
                </a:solidFill>
                <a:effectLst/>
                <a:latin typeface="Arial" panose="020B0604020202020204" pitchFamily="34" charset="0"/>
              </a:rPr>
              <a:t>A business of Marsh McLennan</a:t>
            </a:r>
            <a:endParaRPr lang="en-GB" sz="1000">
              <a:solidFill>
                <a:schemeClr val="lt1"/>
              </a:solidFill>
            </a:endParaRPr>
          </a:p>
        </p:txBody>
      </p:sp>
      <p:sp>
        <p:nvSpPr>
          <p:cNvPr id="9" name="Text Placeholder 1">
            <a:extLst>
              <a:ext uri="{FF2B5EF4-FFF2-40B4-BE49-F238E27FC236}">
                <a16:creationId xmlns:a16="http://schemas.microsoft.com/office/drawing/2014/main" id="{F5DB60D4-C4BB-8C4C-A2A4-B0EC5B5139BB}"/>
              </a:ext>
            </a:extLst>
          </p:cNvPr>
          <p:cNvSpPr txBox="1">
            <a:spLocks/>
          </p:cNvSpPr>
          <p:nvPr userDrawn="1">
            <p:custDataLst>
              <p:custData r:id="rId6"/>
            </p:custDataLst>
          </p:nvPr>
        </p:nvSpPr>
        <p:spPr>
          <a:xfrm>
            <a:off x="6210300" y="5909325"/>
            <a:ext cx="5499100" cy="469900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marL="0" indent="0" algn="r" defTabSz="457200" rtl="0" eaLnBrk="1" latinLnBrk="0" hangingPunct="1">
              <a:spcBef>
                <a:spcPts val="900"/>
              </a:spcBef>
              <a:buFont typeface="Arial"/>
              <a:buNone/>
              <a:defRPr sz="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ts val="750"/>
              </a:spcBef>
              <a:buFont typeface="Arial" panose="020B0604020202020204" pitchFamily="34" charset="0"/>
              <a:buNone/>
              <a:tabLst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ts val="600"/>
              </a:spcBef>
              <a:buFont typeface="Arial" panose="020B0604020202020204" pitchFamily="34" charset="0"/>
              <a:buNone/>
              <a:tabLst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ts val="600"/>
              </a:spcBef>
              <a:buFont typeface="Arial" panose="020B0604020202020204" pitchFamily="34" charset="0"/>
              <a:buNone/>
              <a:tabLst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ts val="600"/>
              </a:spcBef>
              <a:buFont typeface="Arial" panose="020B0604020202020204" pitchFamily="34" charset="0"/>
              <a:buNone/>
              <a:tabLst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ts val="600"/>
              </a:spcBef>
              <a:buFont typeface="Arial"/>
              <a:buNone/>
              <a:tabLst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ts val="600"/>
              </a:spcBef>
              <a:buFont typeface="System Font Regular"/>
              <a:buNone/>
              <a:tabLst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ts val="600"/>
              </a:spcBef>
              <a:buFont typeface="Arial"/>
              <a:buNone/>
              <a:tabLst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ts val="600"/>
              </a:spcBef>
              <a:buFont typeface="System Font Regular"/>
              <a:buNone/>
              <a:tabLst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endParaRPr lang="en-GB">
              <a:solidFill>
                <a:schemeClr val="lt1"/>
              </a:solidFill>
            </a:endParaRPr>
          </a:p>
        </p:txBody>
      </p:sp>
      <p:sp>
        <p:nvSpPr>
          <p:cNvPr id="4" name="Tagline"/>
          <p:cNvSpPr txBox="1"/>
          <p:nvPr userDrawn="1">
            <p:custDataLst>
              <p:custData r:id="rId7"/>
            </p:custDataLst>
          </p:nvPr>
        </p:nvSpPr>
        <p:spPr>
          <a:xfrm>
            <a:off x="8128000" y="363600"/>
            <a:ext cx="3581400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GB" sz="1600">
                <a:solidFill>
                  <a:schemeClr val="lt1"/>
                </a:solidFill>
              </a:rPr>
              <a:t>welcome to brighter</a:t>
            </a:r>
          </a:p>
        </p:txBody>
      </p:sp>
      <p:pic>
        <p:nvPicPr>
          <p:cNvPr id="7" name="CoverMainLogo_WHITE" descr="The Mercer company logo.">
            <a:extLst>
              <a:ext uri="{FF2B5EF4-FFF2-40B4-BE49-F238E27FC236}">
                <a16:creationId xmlns:a16="http://schemas.microsoft.com/office/drawing/2014/main" id="{8F449C33-40A6-3736-910D-EBAC3A14D2B4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 bwMode="invGray">
          <a:xfrm>
            <a:off x="486029" y="345567"/>
            <a:ext cx="1780036" cy="277369"/>
          </a:xfrm>
          <a:prstGeom prst="rect">
            <a:avLst/>
          </a:prstGeom>
        </p:spPr>
      </p:pic>
      <p:pic>
        <p:nvPicPr>
          <p:cNvPr id="11" name="CoverMainLogo_COLOUR" descr="The Mercer company logo." hidden="1">
            <a:extLst>
              <a:ext uri="{FF2B5EF4-FFF2-40B4-BE49-F238E27FC236}">
                <a16:creationId xmlns:a16="http://schemas.microsoft.com/office/drawing/2014/main" id="{E9E49D09-3155-DE07-1244-A552551501A1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 bwMode="invGray">
          <a:xfrm>
            <a:off x="486029" y="345567"/>
            <a:ext cx="1780036" cy="277369"/>
          </a:xfrm>
          <a:prstGeom prst="rect">
            <a:avLst/>
          </a:prstGeom>
        </p:spPr>
      </p:pic>
    </p:spTree>
    <p:custDataLst>
      <p:custData r:id="rId1"/>
    </p:custDataLst>
    <p:extLst>
      <p:ext uri="{BB962C8B-B14F-4D97-AF65-F5344CB8AC3E}">
        <p14:creationId xmlns:p14="http://schemas.microsoft.com/office/powerpoint/2010/main" val="1844624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  <p:custDataLst>
              <p:custData r:id="rId1"/>
            </p:custDataLst>
          </p:nvPr>
        </p:nvSpPr>
        <p:spPr/>
        <p:txBody>
          <a:bodyPr/>
          <a:lstStyle/>
          <a:p>
            <a:r>
              <a:rPr lang="en-GB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  <p:custDataLst>
              <p:custData r:id="rId2"/>
            </p:custDataLst>
          </p:nvPr>
        </p:nvSpPr>
        <p:spPr/>
        <p:txBody>
          <a:bodyPr/>
          <a:lstStyle/>
          <a:p>
            <a:pPr lvl="0"/>
            <a:r>
              <a:rPr lang="en-GB"/>
              <a:t>Click to add text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DF66040D-6F20-4F4B-8995-856BEECD84BE}" type="slidenum">
              <a:rPr lang="en-GB" smtClean="0"/>
              <a:pPr algn="r"/>
              <a:t>‹#›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>
              <a:spcAft>
                <a:spcPts val="600"/>
              </a:spcAft>
              <a:buFont typeface="Arial" panose="020B0604020202020204" pitchFamily="34" charset="0"/>
              <a:buNone/>
            </a:pPr>
            <a:endParaRPr lang="en-GB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 hasCustomPrompt="1"/>
            <p:custDataLst>
              <p:custData r:id="rId3"/>
            </p:custDataLst>
          </p:nvPr>
        </p:nvSpPr>
        <p:spPr>
          <a:xfrm>
            <a:off x="485776" y="806400"/>
            <a:ext cx="11226800" cy="320400"/>
          </a:xfrm>
        </p:spPr>
        <p:txBody>
          <a:bodyPr/>
          <a:lstStyle>
            <a:lvl1pPr marL="0" indent="0">
              <a:buNone/>
              <a:defRPr b="1">
                <a:solidFill>
                  <a:schemeClr val="dk1"/>
                </a:solidFill>
              </a:defRPr>
            </a:lvl1pPr>
          </a:lstStyle>
          <a:p>
            <a:pPr lvl="0"/>
            <a:r>
              <a:rPr lang="en-GB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5945294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  <p:custDataLst>
              <p:custData r:id="rId1"/>
            </p:custDataLst>
          </p:nvPr>
        </p:nvSpPr>
        <p:spPr/>
        <p:txBody>
          <a:bodyPr/>
          <a:lstStyle/>
          <a:p>
            <a:r>
              <a:rPr lang="en-GB"/>
              <a:t>Click to add title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DF66040D-6F20-4F4B-8995-856BEECD84BE}" type="slidenum">
              <a:rPr lang="en-GB" smtClean="0"/>
              <a:pPr algn="r"/>
              <a:t>‹#›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>
              <a:spcAft>
                <a:spcPts val="600"/>
              </a:spcAft>
              <a:buFont typeface="Arial" panose="020B0604020202020204" pitchFamily="34" charset="0"/>
              <a:buNone/>
            </a:pPr>
            <a:endParaRPr lang="en-GB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  <p:custDataLst>
              <p:custData r:id="rId2"/>
            </p:custDataLst>
          </p:nvPr>
        </p:nvSpPr>
        <p:spPr>
          <a:xfrm>
            <a:off x="485775" y="806400"/>
            <a:ext cx="11225025" cy="320400"/>
          </a:xfrm>
        </p:spPr>
        <p:txBody>
          <a:bodyPr/>
          <a:lstStyle>
            <a:lvl1pPr marL="0" indent="0">
              <a:buNone/>
              <a:defRPr b="1">
                <a:solidFill>
                  <a:schemeClr val="dk1"/>
                </a:solidFill>
              </a:defRPr>
            </a:lvl1pPr>
          </a:lstStyle>
          <a:p>
            <a:pPr lvl="0"/>
            <a:r>
              <a:rPr lang="en-GB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41250047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custData r:id="rId1"/>
    </p:custDataLst>
    <p:extLst>
      <p:ext uri="{BB962C8B-B14F-4D97-AF65-F5344CB8AC3E}">
        <p14:creationId xmlns:p14="http://schemas.microsoft.com/office/powerpoint/2010/main" val="11771989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  <p:custDataLst>
              <p:custData r:id="rId1"/>
            </p:custDataLst>
          </p:nvPr>
        </p:nvSpPr>
        <p:spPr/>
        <p:txBody>
          <a:bodyPr/>
          <a:lstStyle/>
          <a:p>
            <a:r>
              <a:rPr lang="en-GB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  <p:custDataLst>
              <p:custData r:id="rId2"/>
            </p:custDataLst>
          </p:nvPr>
        </p:nvSpPr>
        <p:spPr>
          <a:xfrm>
            <a:off x="485775" y="1609725"/>
            <a:ext cx="5495925" cy="4514850"/>
          </a:xfrm>
        </p:spPr>
        <p:txBody>
          <a:bodyPr/>
          <a:lstStyle/>
          <a:p>
            <a:pPr lvl="0"/>
            <a:r>
              <a:rPr lang="en-GB"/>
              <a:t>Click to add text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  <p:custDataLst>
              <p:custData r:id="rId3"/>
            </p:custDataLst>
          </p:nvPr>
        </p:nvSpPr>
        <p:spPr>
          <a:xfrm>
            <a:off x="6210300" y="1609725"/>
            <a:ext cx="5499100" cy="4514850"/>
          </a:xfrm>
        </p:spPr>
        <p:txBody>
          <a:bodyPr/>
          <a:lstStyle/>
          <a:p>
            <a:pPr lvl="0"/>
            <a:r>
              <a:rPr lang="en-GB"/>
              <a:t>Click to add text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DF66040D-6F20-4F4B-8995-856BEECD84BE}" type="slidenum">
              <a:rPr lang="en-GB" smtClean="0"/>
              <a:pPr algn="r"/>
              <a:t>‹#›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>
              <a:spcAft>
                <a:spcPts val="600"/>
              </a:spcAft>
              <a:buFont typeface="Arial" panose="020B0604020202020204" pitchFamily="34" charset="0"/>
              <a:buNone/>
            </a:pPr>
            <a:endParaRPr lang="en-GB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 hasCustomPrompt="1"/>
            <p:custDataLst>
              <p:custData r:id="rId4"/>
            </p:custDataLst>
          </p:nvPr>
        </p:nvSpPr>
        <p:spPr>
          <a:xfrm>
            <a:off x="485776" y="806400"/>
            <a:ext cx="11225023" cy="320400"/>
          </a:xfrm>
        </p:spPr>
        <p:txBody>
          <a:bodyPr/>
          <a:lstStyle>
            <a:lvl1pPr marL="0" indent="0">
              <a:buNone/>
              <a:defRPr b="1">
                <a:solidFill>
                  <a:schemeClr val="dk1"/>
                </a:solidFill>
              </a:defRPr>
            </a:lvl1pPr>
          </a:lstStyle>
          <a:p>
            <a:pPr lvl="0"/>
            <a:r>
              <a:rPr lang="en-GB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3389046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  <p:custDataLst>
              <p:custData r:id="rId1"/>
            </p:custDataLst>
          </p:nvPr>
        </p:nvSpPr>
        <p:spPr/>
        <p:txBody>
          <a:bodyPr/>
          <a:lstStyle/>
          <a:p>
            <a:r>
              <a:rPr lang="en-GB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 hasCustomPrompt="1"/>
            <p:custDataLst>
              <p:custData r:id="rId2"/>
            </p:custDataLst>
          </p:nvPr>
        </p:nvSpPr>
        <p:spPr>
          <a:xfrm>
            <a:off x="482601" y="1609725"/>
            <a:ext cx="3581400" cy="4514850"/>
          </a:xfrm>
        </p:spPr>
        <p:txBody>
          <a:bodyPr/>
          <a:lstStyle/>
          <a:p>
            <a:pPr lvl="0"/>
            <a:r>
              <a:rPr lang="en-GB"/>
              <a:t>Click to add text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 hasCustomPrompt="1"/>
            <p:custDataLst>
              <p:custData r:id="rId3"/>
            </p:custDataLst>
          </p:nvPr>
        </p:nvSpPr>
        <p:spPr>
          <a:xfrm>
            <a:off x="4305300" y="1609726"/>
            <a:ext cx="3581400" cy="4514850"/>
          </a:xfrm>
        </p:spPr>
        <p:txBody>
          <a:bodyPr/>
          <a:lstStyle/>
          <a:p>
            <a:pPr lvl="0"/>
            <a:r>
              <a:rPr lang="en-GB"/>
              <a:t>Click to add text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3" hasCustomPrompt="1"/>
            <p:custDataLst>
              <p:custData r:id="rId4"/>
            </p:custDataLst>
          </p:nvPr>
        </p:nvSpPr>
        <p:spPr>
          <a:xfrm>
            <a:off x="8128000" y="1609725"/>
            <a:ext cx="3581400" cy="4514850"/>
          </a:xfrm>
        </p:spPr>
        <p:txBody>
          <a:bodyPr/>
          <a:lstStyle/>
          <a:p>
            <a:pPr lvl="0"/>
            <a:r>
              <a:rPr lang="en-GB"/>
              <a:t>Click to add text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DF66040D-6F20-4F4B-8995-856BEECD84BE}" type="slidenum">
              <a:rPr lang="en-GB" smtClean="0"/>
              <a:pPr algn="r"/>
              <a:t>‹#›</a:t>
            </a:fld>
            <a:endParaRPr lang="en-GB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>
              <a:spcAft>
                <a:spcPts val="600"/>
              </a:spcAft>
              <a:buFont typeface="Arial" panose="020B0604020202020204" pitchFamily="34" charset="0"/>
              <a:buNone/>
            </a:pPr>
            <a:endParaRPr lang="en-GB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  <p:custDataLst>
              <p:custData r:id="rId5"/>
            </p:custDataLst>
          </p:nvPr>
        </p:nvSpPr>
        <p:spPr>
          <a:xfrm>
            <a:off x="485775" y="806400"/>
            <a:ext cx="11223623" cy="320400"/>
          </a:xfrm>
        </p:spPr>
        <p:txBody>
          <a:bodyPr/>
          <a:lstStyle>
            <a:lvl1pPr marL="0" indent="0">
              <a:buNone/>
              <a:defRPr b="1">
                <a:solidFill>
                  <a:schemeClr val="dk1"/>
                </a:solidFill>
              </a:defRPr>
            </a:lvl1pPr>
          </a:lstStyle>
          <a:p>
            <a:pPr lvl="0"/>
            <a:r>
              <a:rPr lang="en-GB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27927601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 hasCustomPrompt="1"/>
            <p:custDataLst>
              <p:custData r:id="rId1"/>
            </p:custDataLst>
          </p:nvPr>
        </p:nvSpPr>
        <p:spPr/>
        <p:txBody>
          <a:bodyPr/>
          <a:lstStyle/>
          <a:p>
            <a:r>
              <a:rPr lang="en-GB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 hasCustomPrompt="1"/>
            <p:custDataLst>
              <p:custData r:id="rId2"/>
            </p:custDataLst>
          </p:nvPr>
        </p:nvSpPr>
        <p:spPr>
          <a:xfrm>
            <a:off x="485775" y="1609725"/>
            <a:ext cx="2625725" cy="4511675"/>
          </a:xfrm>
        </p:spPr>
        <p:txBody>
          <a:bodyPr/>
          <a:lstStyle/>
          <a:p>
            <a:pPr lvl="0"/>
            <a:r>
              <a:rPr lang="en-GB"/>
              <a:t>Click to add text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 hasCustomPrompt="1"/>
            <p:custDataLst>
              <p:custData r:id="rId3"/>
            </p:custDataLst>
          </p:nvPr>
        </p:nvSpPr>
        <p:spPr>
          <a:xfrm>
            <a:off x="3352800" y="1609725"/>
            <a:ext cx="2628900" cy="4511675"/>
          </a:xfrm>
        </p:spPr>
        <p:txBody>
          <a:bodyPr/>
          <a:lstStyle/>
          <a:p>
            <a:pPr lvl="0"/>
            <a:r>
              <a:rPr lang="en-GB"/>
              <a:t>Click to add text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 hasCustomPrompt="1"/>
            <p:custDataLst>
              <p:custData r:id="rId4"/>
            </p:custDataLst>
          </p:nvPr>
        </p:nvSpPr>
        <p:spPr>
          <a:xfrm>
            <a:off x="6210300" y="1609726"/>
            <a:ext cx="2628900" cy="4514850"/>
          </a:xfrm>
        </p:spPr>
        <p:txBody>
          <a:bodyPr/>
          <a:lstStyle/>
          <a:p>
            <a:pPr lvl="0"/>
            <a:r>
              <a:rPr lang="en-GB"/>
              <a:t>Click to add text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  <p:custDataLst>
              <p:custData r:id="rId5"/>
            </p:custDataLst>
          </p:nvPr>
        </p:nvSpPr>
        <p:spPr>
          <a:xfrm>
            <a:off x="9080500" y="1609726"/>
            <a:ext cx="2628900" cy="4514850"/>
          </a:xfrm>
        </p:spPr>
        <p:txBody>
          <a:bodyPr/>
          <a:lstStyle/>
          <a:p>
            <a:pPr lvl="0"/>
            <a:r>
              <a:rPr lang="en-GB"/>
              <a:t>Click to add text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DF66040D-6F20-4F4B-8995-856BEECD84BE}" type="slidenum">
              <a:rPr lang="en-GB" smtClean="0"/>
              <a:pPr algn="r"/>
              <a:t>‹#›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>
              <a:spcAft>
                <a:spcPts val="600"/>
              </a:spcAft>
              <a:buFont typeface="Arial" panose="020B0604020202020204" pitchFamily="34" charset="0"/>
              <a:buNone/>
            </a:pPr>
            <a:endParaRPr lang="en-GB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2" hasCustomPrompt="1"/>
            <p:custDataLst>
              <p:custData r:id="rId6"/>
            </p:custDataLst>
          </p:nvPr>
        </p:nvSpPr>
        <p:spPr>
          <a:xfrm>
            <a:off x="485777" y="806400"/>
            <a:ext cx="11223622" cy="320400"/>
          </a:xfrm>
        </p:spPr>
        <p:txBody>
          <a:bodyPr/>
          <a:lstStyle>
            <a:lvl1pPr marL="0" indent="0">
              <a:buNone/>
              <a:defRPr b="1">
                <a:solidFill>
                  <a:schemeClr val="dk1"/>
                </a:solidFill>
              </a:defRPr>
            </a:lvl1pPr>
          </a:lstStyle>
          <a:p>
            <a:pPr lvl="0"/>
            <a:r>
              <a:rPr lang="en-GB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16973427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BBFED26F-A95B-E44E-8707-E9C9C09E6F92}"/>
              </a:ext>
            </a:extLst>
          </p:cNvPr>
          <p:cNvSpPr>
            <a:spLocks noGrp="1"/>
          </p:cNvSpPr>
          <p:nvPr>
            <p:ph type="body" sz="quarter" idx="12" hasCustomPrompt="1"/>
            <p:custDataLst>
              <p:custData r:id="rId2"/>
            </p:custDataLst>
          </p:nvPr>
        </p:nvSpPr>
        <p:spPr>
          <a:xfrm>
            <a:off x="485775" y="362464"/>
            <a:ext cx="5495925" cy="5758935"/>
          </a:xfrm>
        </p:spPr>
        <p:txBody>
          <a:bodyPr/>
          <a:lstStyle>
            <a:lvl1pPr marL="233363" indent="-233363">
              <a:lnSpc>
                <a:spcPct val="90000"/>
              </a:lnSpc>
              <a:spcBef>
                <a:spcPts val="900"/>
              </a:spcBef>
              <a:buFont typeface="+mj-lt"/>
              <a:buAutoNum type="arabicPeriod"/>
              <a:tabLst/>
              <a:defRPr>
                <a:solidFill>
                  <a:schemeClr val="dk1"/>
                </a:solidFill>
              </a:defRPr>
            </a:lvl1pPr>
            <a:lvl2pPr>
              <a:buNone/>
              <a:defRPr/>
            </a:lvl2pPr>
          </a:lstStyle>
          <a:p>
            <a:pPr lvl="0"/>
            <a:r>
              <a:rPr lang="en-GB"/>
              <a:t>Click to add topic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 hasCustomPrompt="1"/>
            <p:custDataLst>
              <p:custData r:id="rId3"/>
            </p:custDataLst>
          </p:nvPr>
        </p:nvSpPr>
        <p:spPr>
          <a:xfrm>
            <a:off x="486000" y="4896000"/>
            <a:ext cx="11224800" cy="1846800"/>
          </a:xfrm>
        </p:spPr>
        <p:txBody>
          <a:bodyPr/>
          <a:lstStyle>
            <a:lvl1pPr marL="0" indent="0" algn="r">
              <a:buNone/>
              <a:defRPr sz="12000" b="1">
                <a:solidFill>
                  <a:schemeClr val="dk1"/>
                </a:solidFill>
                <a:latin typeface="MMC Display" panose="020B0603020203020204" pitchFamily="34" charset="0"/>
                <a:cs typeface="MMC Display" panose="020B0603020203020204" pitchFamily="34" charset="0"/>
              </a:defRPr>
            </a:lvl1pPr>
          </a:lstStyle>
          <a:p>
            <a:pPr lvl="0"/>
            <a:r>
              <a:rPr lang="en-GB"/>
              <a:t>Agenda</a:t>
            </a:r>
          </a:p>
        </p:txBody>
      </p:sp>
    </p:spTree>
    <p:custDataLst>
      <p:custData r:id="rId1"/>
    </p:custDataLst>
    <p:extLst>
      <p:ext uri="{BB962C8B-B14F-4D97-AF65-F5344CB8AC3E}">
        <p14:creationId xmlns:p14="http://schemas.microsoft.com/office/powerpoint/2010/main" val="25631580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Divider Slide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  <p:custDataLst>
              <p:custData r:id="rId2"/>
            </p:custDataLst>
          </p:nvPr>
        </p:nvSpPr>
        <p:spPr>
          <a:xfrm>
            <a:off x="482600" y="358774"/>
            <a:ext cx="8308600" cy="5762626"/>
          </a:xfrm>
        </p:spPr>
        <p:txBody>
          <a:bodyPr anchor="t" anchorCtr="0"/>
          <a:lstStyle>
            <a:lvl1pPr>
              <a:defRPr sz="5400" b="1">
                <a:solidFill>
                  <a:schemeClr val="dk1"/>
                </a:solidFill>
                <a:latin typeface="MMC Display" panose="020B0603020203020204" pitchFamily="34" charset="0"/>
                <a:cs typeface="MMC Display" panose="020B0603020203020204" pitchFamily="34" charset="0"/>
              </a:defRPr>
            </a:lvl1pPr>
          </a:lstStyle>
          <a:p>
            <a:r>
              <a:rPr lang="en-GB"/>
              <a:t>Click to add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  <p:custDataLst>
              <p:custData r:id="rId3"/>
            </p:custDataLst>
          </p:nvPr>
        </p:nvSpPr>
        <p:spPr>
          <a:xfrm>
            <a:off x="7869600" y="630000"/>
            <a:ext cx="4320000" cy="6228000"/>
          </a:xfrm>
        </p:spPr>
        <p:txBody>
          <a:bodyPr wrap="none" lIns="0" tIns="46800" rIns="216000" bIns="0"/>
          <a:lstStyle>
            <a:lvl1pPr marL="0" indent="0" algn="r">
              <a:buNone/>
              <a:defRPr sz="50000" b="1">
                <a:solidFill>
                  <a:schemeClr val="dk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#</a:t>
            </a:r>
          </a:p>
        </p:txBody>
      </p:sp>
    </p:spTree>
    <p:custDataLst>
      <p:custData r:id="rId1"/>
    </p:custDataLst>
    <p:extLst>
      <p:ext uri="{BB962C8B-B14F-4D97-AF65-F5344CB8AC3E}">
        <p14:creationId xmlns:p14="http://schemas.microsoft.com/office/powerpoint/2010/main" val="17585579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  <p:custDataLst>
              <p:custData r:id="rId1"/>
            </p:custDataLst>
          </p:nvPr>
        </p:nvSpPr>
        <p:spPr/>
        <p:txBody>
          <a:bodyPr/>
          <a:lstStyle/>
          <a:p>
            <a:r>
              <a:rPr lang="en-GB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  <p:custDataLst>
              <p:custData r:id="rId2"/>
            </p:custDataLst>
          </p:nvPr>
        </p:nvSpPr>
        <p:spPr/>
        <p:txBody>
          <a:bodyPr/>
          <a:lstStyle/>
          <a:p>
            <a:pPr lvl="0"/>
            <a:r>
              <a:rPr lang="en-GB"/>
              <a:t>Click to add text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 hasCustomPrompt="1"/>
            <p:custDataLst>
              <p:custData r:id="rId3"/>
            </p:custDataLst>
          </p:nvPr>
        </p:nvSpPr>
        <p:spPr>
          <a:xfrm>
            <a:off x="485776" y="806400"/>
            <a:ext cx="11226800" cy="320400"/>
          </a:xfrm>
        </p:spPr>
        <p:txBody>
          <a:bodyPr/>
          <a:lstStyle>
            <a:lvl1pPr marL="0" indent="0">
              <a:buNone/>
              <a:defRPr b="1">
                <a:solidFill>
                  <a:schemeClr val="dk1"/>
                </a:solidFill>
              </a:defRPr>
            </a:lvl1pPr>
          </a:lstStyle>
          <a:p>
            <a:pPr lvl="0"/>
            <a:r>
              <a:rPr lang="en-GB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7600072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ack Cover">
    <p:bg>
      <p:bgPr>
        <a:blipFill>
          <a:blip r:embed="rId8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AFC753E0-B94D-2E44-B2BB-5A42BBF574D5}"/>
              </a:ext>
            </a:extLst>
          </p:cNvPr>
          <p:cNvSpPr txBox="1"/>
          <p:nvPr>
            <p:custDataLst>
              <p:custData r:id="rId2"/>
            </p:custDataLst>
          </p:nvPr>
        </p:nvSpPr>
        <p:spPr>
          <a:xfrm>
            <a:off x="474201" y="5360804"/>
            <a:ext cx="5936537" cy="535794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kern="1200">
              <a:solidFill>
                <a:schemeClr val="lt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11">
            <a:extLst>
              <a:ext uri="{FF2B5EF4-FFF2-40B4-BE49-F238E27FC236}">
                <a16:creationId xmlns:a16="http://schemas.microsoft.com/office/drawing/2014/main" id="{DB97647A-7060-6441-95B5-4F3CABC16890}"/>
              </a:ext>
            </a:extLst>
          </p:cNvPr>
          <p:cNvSpPr>
            <a:spLocks noGrp="1"/>
          </p:cNvSpPr>
          <p:nvPr>
            <p:ph type="body" sz="quarter" idx="10" hasCustomPrompt="1"/>
            <p:custDataLst>
              <p:custData r:id="rId3"/>
            </p:custDataLst>
          </p:nvPr>
        </p:nvSpPr>
        <p:spPr>
          <a:xfrm>
            <a:off x="485775" y="1609200"/>
            <a:ext cx="11223625" cy="3200400"/>
          </a:xfrm>
        </p:spPr>
        <p:txBody>
          <a:bodyPr anchor="t" anchorCtr="0">
            <a:noAutofit/>
          </a:bodyPr>
          <a:lstStyle>
            <a:lvl1pPr marL="0" indent="0">
              <a:spcBef>
                <a:spcPts val="0"/>
              </a:spcBef>
              <a:spcAft>
                <a:spcPts val="400"/>
              </a:spcAft>
              <a:buNone/>
              <a:defRPr sz="800">
                <a:solidFill>
                  <a:schemeClr val="lt1"/>
                </a:solidFill>
              </a:defRPr>
            </a:lvl1pPr>
          </a:lstStyle>
          <a:p>
            <a:pPr lvl="0"/>
            <a:r>
              <a:rPr lang="en-GB"/>
              <a:t>Click to add optional disclaimer</a:t>
            </a:r>
          </a:p>
        </p:txBody>
      </p:sp>
      <p:sp>
        <p:nvSpPr>
          <p:cNvPr id="5" name="Copyright" hidden="1">
            <a:extLst>
              <a:ext uri="{FF2B5EF4-FFF2-40B4-BE49-F238E27FC236}">
                <a16:creationId xmlns:a16="http://schemas.microsoft.com/office/drawing/2014/main" id="{09BA50B2-6484-EC4D-AF6E-8573FB70C5FE}"/>
              </a:ext>
            </a:extLst>
          </p:cNvPr>
          <p:cNvSpPr txBox="1"/>
          <p:nvPr userDrawn="1">
            <p:custDataLst>
              <p:custData r:id="rId4"/>
            </p:custDataLst>
          </p:nvPr>
        </p:nvSpPr>
        <p:spPr>
          <a:xfrm>
            <a:off x="7174800" y="6094800"/>
            <a:ext cx="4532400" cy="309600"/>
          </a:xfrm>
          <a:prstGeom prst="rect">
            <a:avLst/>
          </a:prstGeom>
          <a:noFill/>
        </p:spPr>
        <p:txBody>
          <a:bodyPr wrap="none" lIns="0" tIns="0" rIns="0" bIns="0" rtlCol="0" anchor="b" anchorCtr="0">
            <a:noAutofit/>
          </a:bodyPr>
          <a:lstStyle/>
          <a:p>
            <a:pPr indent="-457200" algn="r">
              <a:spcBef>
                <a:spcPts val="1800"/>
              </a:spcBef>
            </a:pPr>
            <a:r>
              <a:rPr lang="en-GB" sz="800">
                <a:solidFill>
                  <a:schemeClr val="lt1"/>
                </a:solidFill>
              </a:rPr>
              <a:t>Copyright © 2024 Mercer Services Poland Sp. z o.o. All rights reserved.</a:t>
            </a:r>
          </a:p>
        </p:txBody>
      </p:sp>
      <p:sp>
        <p:nvSpPr>
          <p:cNvPr id="6" name="FileRef" hidden="1">
            <a:extLst>
              <a:ext uri="{FF2B5EF4-FFF2-40B4-BE49-F238E27FC236}">
                <a16:creationId xmlns:a16="http://schemas.microsoft.com/office/drawing/2014/main" id="{09BA50B2-6484-EC4D-AF6E-8573FB70C5FE}"/>
              </a:ext>
            </a:extLst>
          </p:cNvPr>
          <p:cNvSpPr txBox="1"/>
          <p:nvPr userDrawn="1">
            <p:custDataLst>
              <p:custData r:id="rId5"/>
            </p:custDataLst>
          </p:nvPr>
        </p:nvSpPr>
        <p:spPr>
          <a:xfrm>
            <a:off x="7174800" y="5727600"/>
            <a:ext cx="4532400" cy="396000"/>
          </a:xfrm>
          <a:prstGeom prst="rect">
            <a:avLst/>
          </a:prstGeom>
          <a:noFill/>
        </p:spPr>
        <p:txBody>
          <a:bodyPr wrap="none" lIns="0" tIns="0" rIns="0" bIns="0" rtlCol="0" anchor="b" anchorCtr="0">
            <a:noAutofit/>
          </a:bodyPr>
          <a:lstStyle/>
          <a:p>
            <a:pPr indent="-457200" algn="r">
              <a:spcBef>
                <a:spcPts val="1800"/>
              </a:spcBef>
            </a:pPr>
            <a:r>
              <a:rPr lang="en-GB" sz="800">
                <a:solidFill>
                  <a:schemeClr val="lt1"/>
                </a:solidFill>
              </a:rPr>
              <a:t>{</a:t>
            </a:r>
            <a:r>
              <a:rPr lang="en-GB" sz="800" err="1">
                <a:solidFill>
                  <a:schemeClr val="lt1"/>
                </a:solidFill>
              </a:rPr>
              <a:t>FileRef</a:t>
            </a:r>
            <a:r>
              <a:rPr lang="en-GB" sz="800">
                <a:solidFill>
                  <a:schemeClr val="lt1"/>
                </a:solidFill>
              </a:rPr>
              <a:t>}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FC753E0-B94D-2E44-B2BB-5A42BBF574D5}"/>
              </a:ext>
            </a:extLst>
          </p:cNvPr>
          <p:cNvSpPr txBox="1"/>
          <p:nvPr userDrawn="1">
            <p:custDataLst>
              <p:custData r:id="rId6"/>
            </p:custDataLst>
          </p:nvPr>
        </p:nvSpPr>
        <p:spPr>
          <a:xfrm>
            <a:off x="475200" y="6206400"/>
            <a:ext cx="5936537" cy="21600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kern="1200">
                <a:solidFill>
                  <a:schemeClr val="lt1"/>
                </a:solidFill>
                <a:effectLst/>
                <a:latin typeface="+mn-lt"/>
                <a:ea typeface="+mn-ea"/>
                <a:cs typeface="+mn-cs"/>
              </a:rPr>
              <a:t>A business of Marsh McLennan</a:t>
            </a:r>
          </a:p>
        </p:txBody>
      </p:sp>
      <p:pic>
        <p:nvPicPr>
          <p:cNvPr id="3" name="MainBackLogo_WHITE" descr="The Mercer company logo.">
            <a:extLst>
              <a:ext uri="{FF2B5EF4-FFF2-40B4-BE49-F238E27FC236}">
                <a16:creationId xmlns:a16="http://schemas.microsoft.com/office/drawing/2014/main" id="{288069CA-358E-5DDE-D061-A68AE0D633CB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 bwMode="invGray">
          <a:xfrm>
            <a:off x="486029" y="345567"/>
            <a:ext cx="1780036" cy="277369"/>
          </a:xfrm>
          <a:prstGeom prst="rect">
            <a:avLst/>
          </a:prstGeom>
        </p:spPr>
      </p:pic>
      <p:pic>
        <p:nvPicPr>
          <p:cNvPr id="9" name="MainBackLogo_COLOUR" descr="The Mercer company logo." hidden="1">
            <a:extLst>
              <a:ext uri="{FF2B5EF4-FFF2-40B4-BE49-F238E27FC236}">
                <a16:creationId xmlns:a16="http://schemas.microsoft.com/office/drawing/2014/main" id="{C590184E-ACDE-5726-60EF-69AE1C847169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 bwMode="invGray">
          <a:xfrm>
            <a:off x="486029" y="345567"/>
            <a:ext cx="1780036" cy="277369"/>
          </a:xfrm>
          <a:prstGeom prst="rect">
            <a:avLst/>
          </a:prstGeom>
        </p:spPr>
      </p:pic>
    </p:spTree>
    <p:custDataLst>
      <p:custData r:id="rId1"/>
    </p:custDataLst>
    <p:extLst>
      <p:ext uri="{BB962C8B-B14F-4D97-AF65-F5344CB8AC3E}">
        <p14:creationId xmlns:p14="http://schemas.microsoft.com/office/powerpoint/2010/main" val="19268486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  <p:custDataLst>
              <p:custData r:id="rId1"/>
            </p:custDataLst>
          </p:nvPr>
        </p:nvSpPr>
        <p:spPr/>
        <p:txBody>
          <a:bodyPr/>
          <a:lstStyle/>
          <a:p>
            <a:r>
              <a:rPr lang="en-GB"/>
              <a:t>Click to add title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430000" y="6516000"/>
            <a:ext cx="280800" cy="123111"/>
          </a:xfrm>
          <a:prstGeom prst="rect">
            <a:avLst/>
          </a:prstGeom>
        </p:spPr>
        <p:txBody>
          <a:bodyPr/>
          <a:lstStyle/>
          <a:p>
            <a:pPr algn="r"/>
            <a:fld id="{DF66040D-6F20-4F4B-8995-856BEECD84BE}" type="slidenum">
              <a:rPr lang="en-GB" smtClean="0"/>
              <a:pPr algn="r"/>
              <a:t>‹#›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>
              <a:spcAft>
                <a:spcPts val="600"/>
              </a:spcAft>
              <a:buFont typeface="Arial" panose="020B0604020202020204" pitchFamily="34" charset="0"/>
              <a:buNone/>
            </a:pPr>
            <a:endParaRPr lang="en-GB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  <p:custDataLst>
              <p:custData r:id="rId2"/>
            </p:custDataLst>
          </p:nvPr>
        </p:nvSpPr>
        <p:spPr>
          <a:xfrm>
            <a:off x="485775" y="806400"/>
            <a:ext cx="11225025" cy="320400"/>
          </a:xfrm>
        </p:spPr>
        <p:txBody>
          <a:bodyPr/>
          <a:lstStyle>
            <a:lvl1pPr marL="0" indent="0">
              <a:buNone/>
              <a:defRPr b="1">
                <a:solidFill>
                  <a:schemeClr val="dk1"/>
                </a:solidFill>
              </a:defRPr>
            </a:lvl1pPr>
          </a:lstStyle>
          <a:p>
            <a:pPr lvl="0"/>
            <a:r>
              <a:rPr lang="en-GB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19346865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custData r:id="rId1"/>
    </p:custDataLst>
    <p:extLst>
      <p:ext uri="{BB962C8B-B14F-4D97-AF65-F5344CB8AC3E}">
        <p14:creationId xmlns:p14="http://schemas.microsoft.com/office/powerpoint/2010/main" val="7513422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  <p:custDataLst>
              <p:custData r:id="rId1"/>
            </p:custDataLst>
          </p:nvPr>
        </p:nvSpPr>
        <p:spPr/>
        <p:txBody>
          <a:bodyPr/>
          <a:lstStyle/>
          <a:p>
            <a:r>
              <a:rPr lang="en-GB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  <p:custDataLst>
              <p:custData r:id="rId2"/>
            </p:custDataLst>
          </p:nvPr>
        </p:nvSpPr>
        <p:spPr>
          <a:xfrm>
            <a:off x="485775" y="1609725"/>
            <a:ext cx="5495925" cy="4514850"/>
          </a:xfrm>
        </p:spPr>
        <p:txBody>
          <a:bodyPr/>
          <a:lstStyle/>
          <a:p>
            <a:pPr lvl="0"/>
            <a:r>
              <a:rPr lang="en-GB"/>
              <a:t>Click to add text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  <p:custDataLst>
              <p:custData r:id="rId3"/>
            </p:custDataLst>
          </p:nvPr>
        </p:nvSpPr>
        <p:spPr>
          <a:xfrm>
            <a:off x="6210300" y="1609725"/>
            <a:ext cx="5499100" cy="4514850"/>
          </a:xfrm>
        </p:spPr>
        <p:txBody>
          <a:bodyPr/>
          <a:lstStyle/>
          <a:p>
            <a:pPr lvl="0"/>
            <a:r>
              <a:rPr lang="en-GB"/>
              <a:t>Click to add text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11430000" y="6516000"/>
            <a:ext cx="280800" cy="123111"/>
          </a:xfrm>
          <a:prstGeom prst="rect">
            <a:avLst/>
          </a:prstGeom>
        </p:spPr>
        <p:txBody>
          <a:bodyPr/>
          <a:lstStyle/>
          <a:p>
            <a:pPr algn="r"/>
            <a:fld id="{DF66040D-6F20-4F4B-8995-856BEECD84BE}" type="slidenum">
              <a:rPr lang="en-GB" smtClean="0"/>
              <a:pPr algn="r"/>
              <a:t>‹#›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>
              <a:spcAft>
                <a:spcPts val="600"/>
              </a:spcAft>
              <a:buFont typeface="Arial" panose="020B0604020202020204" pitchFamily="34" charset="0"/>
              <a:buNone/>
            </a:pPr>
            <a:endParaRPr lang="en-GB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 hasCustomPrompt="1"/>
            <p:custDataLst>
              <p:custData r:id="rId4"/>
            </p:custDataLst>
          </p:nvPr>
        </p:nvSpPr>
        <p:spPr>
          <a:xfrm>
            <a:off x="485776" y="806400"/>
            <a:ext cx="11225023" cy="320400"/>
          </a:xfrm>
        </p:spPr>
        <p:txBody>
          <a:bodyPr/>
          <a:lstStyle>
            <a:lvl1pPr marL="0" indent="0">
              <a:buNone/>
              <a:defRPr b="1">
                <a:solidFill>
                  <a:schemeClr val="dk1"/>
                </a:solidFill>
              </a:defRPr>
            </a:lvl1pPr>
          </a:lstStyle>
          <a:p>
            <a:pPr lvl="0"/>
            <a:r>
              <a:rPr lang="en-GB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23706062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  <p:custDataLst>
              <p:custData r:id="rId1"/>
            </p:custDataLst>
          </p:nvPr>
        </p:nvSpPr>
        <p:spPr/>
        <p:txBody>
          <a:bodyPr/>
          <a:lstStyle/>
          <a:p>
            <a:r>
              <a:rPr lang="en-GB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 hasCustomPrompt="1"/>
            <p:custDataLst>
              <p:custData r:id="rId2"/>
            </p:custDataLst>
          </p:nvPr>
        </p:nvSpPr>
        <p:spPr>
          <a:xfrm>
            <a:off x="482601" y="1609725"/>
            <a:ext cx="3581400" cy="4514850"/>
          </a:xfrm>
        </p:spPr>
        <p:txBody>
          <a:bodyPr/>
          <a:lstStyle/>
          <a:p>
            <a:pPr lvl="0"/>
            <a:r>
              <a:rPr lang="en-GB"/>
              <a:t>Click to add text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 hasCustomPrompt="1"/>
            <p:custDataLst>
              <p:custData r:id="rId3"/>
            </p:custDataLst>
          </p:nvPr>
        </p:nvSpPr>
        <p:spPr>
          <a:xfrm>
            <a:off x="4305300" y="1609726"/>
            <a:ext cx="3581400" cy="4514850"/>
          </a:xfrm>
        </p:spPr>
        <p:txBody>
          <a:bodyPr/>
          <a:lstStyle/>
          <a:p>
            <a:pPr lvl="0"/>
            <a:r>
              <a:rPr lang="en-GB"/>
              <a:t>Click to add text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3" hasCustomPrompt="1"/>
            <p:custDataLst>
              <p:custData r:id="rId4"/>
            </p:custDataLst>
          </p:nvPr>
        </p:nvSpPr>
        <p:spPr>
          <a:xfrm>
            <a:off x="8128000" y="1609725"/>
            <a:ext cx="3581400" cy="4514850"/>
          </a:xfrm>
        </p:spPr>
        <p:txBody>
          <a:bodyPr/>
          <a:lstStyle/>
          <a:p>
            <a:pPr lvl="0"/>
            <a:r>
              <a:rPr lang="en-GB"/>
              <a:t>Click to add text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11430000" y="6516000"/>
            <a:ext cx="280800" cy="123111"/>
          </a:xfrm>
          <a:prstGeom prst="rect">
            <a:avLst/>
          </a:prstGeom>
        </p:spPr>
        <p:txBody>
          <a:bodyPr/>
          <a:lstStyle/>
          <a:p>
            <a:pPr algn="r"/>
            <a:fld id="{DF66040D-6F20-4F4B-8995-856BEECD84BE}" type="slidenum">
              <a:rPr lang="en-GB" smtClean="0"/>
              <a:pPr algn="r"/>
              <a:t>‹#›</a:t>
            </a:fld>
            <a:endParaRPr lang="en-GB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>
              <a:spcAft>
                <a:spcPts val="600"/>
              </a:spcAft>
              <a:buFont typeface="Arial" panose="020B0604020202020204" pitchFamily="34" charset="0"/>
              <a:buNone/>
            </a:pPr>
            <a:endParaRPr lang="en-GB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  <p:custDataLst>
              <p:custData r:id="rId5"/>
            </p:custDataLst>
          </p:nvPr>
        </p:nvSpPr>
        <p:spPr>
          <a:xfrm>
            <a:off x="485775" y="806400"/>
            <a:ext cx="11223623" cy="320400"/>
          </a:xfrm>
        </p:spPr>
        <p:txBody>
          <a:bodyPr/>
          <a:lstStyle>
            <a:lvl1pPr marL="0" indent="0">
              <a:buNone/>
              <a:defRPr b="1">
                <a:solidFill>
                  <a:schemeClr val="dk1"/>
                </a:solidFill>
              </a:defRPr>
            </a:lvl1pPr>
          </a:lstStyle>
          <a:p>
            <a:pPr lvl="0"/>
            <a:r>
              <a:rPr lang="en-GB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37563273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 hasCustomPrompt="1"/>
            <p:custDataLst>
              <p:custData r:id="rId1"/>
            </p:custDataLst>
          </p:nvPr>
        </p:nvSpPr>
        <p:spPr/>
        <p:txBody>
          <a:bodyPr/>
          <a:lstStyle/>
          <a:p>
            <a:r>
              <a:rPr lang="en-GB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 hasCustomPrompt="1"/>
            <p:custDataLst>
              <p:custData r:id="rId2"/>
            </p:custDataLst>
          </p:nvPr>
        </p:nvSpPr>
        <p:spPr>
          <a:xfrm>
            <a:off x="485775" y="1609725"/>
            <a:ext cx="2625725" cy="4511675"/>
          </a:xfrm>
        </p:spPr>
        <p:txBody>
          <a:bodyPr/>
          <a:lstStyle/>
          <a:p>
            <a:pPr lvl="0"/>
            <a:r>
              <a:rPr lang="en-GB"/>
              <a:t>Click to add text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 hasCustomPrompt="1"/>
            <p:custDataLst>
              <p:custData r:id="rId3"/>
            </p:custDataLst>
          </p:nvPr>
        </p:nvSpPr>
        <p:spPr>
          <a:xfrm>
            <a:off x="3352800" y="1609725"/>
            <a:ext cx="2628900" cy="4511675"/>
          </a:xfrm>
        </p:spPr>
        <p:txBody>
          <a:bodyPr/>
          <a:lstStyle/>
          <a:p>
            <a:pPr lvl="0"/>
            <a:r>
              <a:rPr lang="en-GB"/>
              <a:t>Click to add text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 hasCustomPrompt="1"/>
            <p:custDataLst>
              <p:custData r:id="rId4"/>
            </p:custDataLst>
          </p:nvPr>
        </p:nvSpPr>
        <p:spPr>
          <a:xfrm>
            <a:off x="6210300" y="1609726"/>
            <a:ext cx="2628900" cy="4514850"/>
          </a:xfrm>
        </p:spPr>
        <p:txBody>
          <a:bodyPr/>
          <a:lstStyle/>
          <a:p>
            <a:pPr lvl="0"/>
            <a:r>
              <a:rPr lang="en-GB"/>
              <a:t>Click to add text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  <p:custDataLst>
              <p:custData r:id="rId5"/>
            </p:custDataLst>
          </p:nvPr>
        </p:nvSpPr>
        <p:spPr>
          <a:xfrm>
            <a:off x="9080500" y="1609726"/>
            <a:ext cx="2628900" cy="4514850"/>
          </a:xfrm>
        </p:spPr>
        <p:txBody>
          <a:bodyPr/>
          <a:lstStyle/>
          <a:p>
            <a:pPr lvl="0"/>
            <a:r>
              <a:rPr lang="en-GB"/>
              <a:t>Click to add text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>
          <a:xfrm>
            <a:off x="11430000" y="6516000"/>
            <a:ext cx="280800" cy="123111"/>
          </a:xfrm>
          <a:prstGeom prst="rect">
            <a:avLst/>
          </a:prstGeom>
        </p:spPr>
        <p:txBody>
          <a:bodyPr/>
          <a:lstStyle/>
          <a:p>
            <a:pPr algn="r"/>
            <a:fld id="{DF66040D-6F20-4F4B-8995-856BEECD84BE}" type="slidenum">
              <a:rPr lang="en-GB" smtClean="0"/>
              <a:pPr algn="r"/>
              <a:t>‹#›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>
              <a:spcAft>
                <a:spcPts val="600"/>
              </a:spcAft>
              <a:buFont typeface="Arial" panose="020B0604020202020204" pitchFamily="34" charset="0"/>
              <a:buNone/>
            </a:pPr>
            <a:endParaRPr lang="en-GB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2" hasCustomPrompt="1"/>
            <p:custDataLst>
              <p:custData r:id="rId6"/>
            </p:custDataLst>
          </p:nvPr>
        </p:nvSpPr>
        <p:spPr>
          <a:xfrm>
            <a:off x="485777" y="806400"/>
            <a:ext cx="11223622" cy="320400"/>
          </a:xfrm>
        </p:spPr>
        <p:txBody>
          <a:bodyPr/>
          <a:lstStyle>
            <a:lvl1pPr marL="0" indent="0">
              <a:buNone/>
              <a:defRPr b="1">
                <a:solidFill>
                  <a:schemeClr val="dk1"/>
                </a:solidFill>
              </a:defRPr>
            </a:lvl1pPr>
          </a:lstStyle>
          <a:p>
            <a:pPr lvl="0"/>
            <a:r>
              <a:rPr lang="en-GB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27175052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BBFED26F-A95B-E44E-8707-E9C9C09E6F92}"/>
              </a:ext>
            </a:extLst>
          </p:cNvPr>
          <p:cNvSpPr>
            <a:spLocks noGrp="1"/>
          </p:cNvSpPr>
          <p:nvPr>
            <p:ph type="body" sz="quarter" idx="12" hasCustomPrompt="1"/>
            <p:custDataLst>
              <p:custData r:id="rId2"/>
            </p:custDataLst>
          </p:nvPr>
        </p:nvSpPr>
        <p:spPr>
          <a:xfrm>
            <a:off x="485775" y="362464"/>
            <a:ext cx="5495925" cy="5758935"/>
          </a:xfrm>
        </p:spPr>
        <p:txBody>
          <a:bodyPr/>
          <a:lstStyle>
            <a:lvl1pPr marL="233363" indent="-233363">
              <a:lnSpc>
                <a:spcPct val="90000"/>
              </a:lnSpc>
              <a:spcBef>
                <a:spcPts val="900"/>
              </a:spcBef>
              <a:buFont typeface="+mj-lt"/>
              <a:buAutoNum type="arabicPeriod"/>
              <a:tabLst/>
              <a:defRPr>
                <a:solidFill>
                  <a:schemeClr val="dk1"/>
                </a:solidFill>
              </a:defRPr>
            </a:lvl1pPr>
            <a:lvl2pPr>
              <a:buNone/>
              <a:defRPr/>
            </a:lvl2pPr>
          </a:lstStyle>
          <a:p>
            <a:pPr lvl="0"/>
            <a:r>
              <a:rPr lang="en-GB"/>
              <a:t>Click to add topic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 hasCustomPrompt="1"/>
            <p:custDataLst>
              <p:custData r:id="rId3"/>
            </p:custDataLst>
          </p:nvPr>
        </p:nvSpPr>
        <p:spPr>
          <a:xfrm>
            <a:off x="486000" y="4896000"/>
            <a:ext cx="11224800" cy="1846800"/>
          </a:xfrm>
        </p:spPr>
        <p:txBody>
          <a:bodyPr/>
          <a:lstStyle>
            <a:lvl1pPr marL="0" indent="0" algn="r">
              <a:buNone/>
              <a:defRPr sz="12000" b="1">
                <a:solidFill>
                  <a:schemeClr val="dk1"/>
                </a:solidFill>
                <a:latin typeface="MMC Display" panose="020B0603020203020204" pitchFamily="34" charset="0"/>
                <a:cs typeface="MMC Display" panose="020B0603020203020204" pitchFamily="34" charset="0"/>
              </a:defRPr>
            </a:lvl1pPr>
          </a:lstStyle>
          <a:p>
            <a:pPr lvl="0"/>
            <a:r>
              <a:rPr lang="en-GB"/>
              <a:t>Agenda</a:t>
            </a:r>
          </a:p>
        </p:txBody>
      </p:sp>
    </p:spTree>
    <p:custDataLst>
      <p:custData r:id="rId1"/>
    </p:custDataLst>
    <p:extLst>
      <p:ext uri="{BB962C8B-B14F-4D97-AF65-F5344CB8AC3E}">
        <p14:creationId xmlns:p14="http://schemas.microsoft.com/office/powerpoint/2010/main" val="39149379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Divider Slide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  <p:custDataLst>
              <p:custData r:id="rId2"/>
            </p:custDataLst>
          </p:nvPr>
        </p:nvSpPr>
        <p:spPr>
          <a:xfrm>
            <a:off x="482600" y="358774"/>
            <a:ext cx="8308600" cy="5762626"/>
          </a:xfrm>
        </p:spPr>
        <p:txBody>
          <a:bodyPr anchor="t" anchorCtr="0"/>
          <a:lstStyle>
            <a:lvl1pPr>
              <a:defRPr sz="5400" b="1">
                <a:solidFill>
                  <a:schemeClr val="dk1"/>
                </a:solidFill>
                <a:latin typeface="MMC Display" panose="020B0603020203020204" pitchFamily="34" charset="0"/>
                <a:cs typeface="MMC Display" panose="020B0603020203020204" pitchFamily="34" charset="0"/>
              </a:defRPr>
            </a:lvl1pPr>
          </a:lstStyle>
          <a:p>
            <a:r>
              <a:rPr lang="en-GB"/>
              <a:t>Click to add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  <p:custDataLst>
              <p:custData r:id="rId3"/>
            </p:custDataLst>
          </p:nvPr>
        </p:nvSpPr>
        <p:spPr>
          <a:xfrm>
            <a:off x="7869600" y="630000"/>
            <a:ext cx="4320000" cy="6228000"/>
          </a:xfrm>
        </p:spPr>
        <p:txBody>
          <a:bodyPr wrap="none" lIns="0" tIns="46800" rIns="216000" bIns="0"/>
          <a:lstStyle>
            <a:lvl1pPr marL="0" indent="0" algn="r">
              <a:buNone/>
              <a:defRPr sz="50000" b="1">
                <a:solidFill>
                  <a:schemeClr val="dk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#</a:t>
            </a:r>
          </a:p>
        </p:txBody>
      </p:sp>
    </p:spTree>
    <p:custDataLst>
      <p:custData r:id="rId1"/>
    </p:custDataLst>
    <p:extLst>
      <p:ext uri="{BB962C8B-B14F-4D97-AF65-F5344CB8AC3E}">
        <p14:creationId xmlns:p14="http://schemas.microsoft.com/office/powerpoint/2010/main" val="30904864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customXml" Target="../../customXml/item7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customXml" Target="../../customXml/item10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customXml" Target="../../customXml/item9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customXml" Target="../../customXml/item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customXml" Target="../../customXml/item51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customXml" Target="../../customXml/item55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12.xml"/><Relationship Id="rId16" Type="http://schemas.openxmlformats.org/officeDocument/2006/relationships/customXml" Target="../../customXml/item54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5.xml"/><Relationship Id="rId15" Type="http://schemas.openxmlformats.org/officeDocument/2006/relationships/customXml" Target="../../customXml/item53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Relationship Id="rId14" Type="http://schemas.openxmlformats.org/officeDocument/2006/relationships/customXml" Target="../../customXml/item5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  <p:custDataLst>
              <p:custData r:id="rId13"/>
            </p:custDataLst>
          </p:nvPr>
        </p:nvSpPr>
        <p:spPr>
          <a:xfrm>
            <a:off x="485776" y="355601"/>
            <a:ext cx="11223623" cy="495299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/>
              <a:t>Click to add title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  <p:custDataLst>
              <p:custData r:id="rId14"/>
            </p:custDataLst>
          </p:nvPr>
        </p:nvSpPr>
        <p:spPr>
          <a:xfrm>
            <a:off x="485776" y="1609725"/>
            <a:ext cx="11223624" cy="4514302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pPr lvl="0"/>
            <a:r>
              <a:rPr lang="en-GB"/>
              <a:t>Click to add text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  <p:custDataLst>
              <p:custData r:id="rId15"/>
            </p:custDataLst>
          </p:nvPr>
        </p:nvSpPr>
        <p:spPr>
          <a:xfrm>
            <a:off x="6210000" y="6390000"/>
            <a:ext cx="4546800" cy="248400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r">
              <a:defRPr lang="en-GB" sz="800" b="0"/>
            </a:lvl1pPr>
          </a:lstStyle>
          <a:p>
            <a:pPr algn="r">
              <a:spcAft>
                <a:spcPts val="600"/>
              </a:spcAft>
              <a:buFont typeface="Arial" panose="020B0604020202020204" pitchFamily="34" charset="0"/>
              <a:buNone/>
            </a:pPr>
            <a:endParaRPr lang="en-GB"/>
          </a:p>
        </p:txBody>
      </p:sp>
      <p:pic>
        <p:nvPicPr>
          <p:cNvPr id="7" name="ContentLogo_WHITE" descr="The Mercer company logo." hidden="1">
            <a:extLst>
              <a:ext uri="{FF2B5EF4-FFF2-40B4-BE49-F238E27FC236}">
                <a16:creationId xmlns:a16="http://schemas.microsoft.com/office/drawing/2014/main" id="{34A439DA-B02E-8705-FBD7-382C8546B10A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 bwMode="invGray">
          <a:xfrm>
            <a:off x="486029" y="6515989"/>
            <a:ext cx="725425" cy="112776"/>
          </a:xfrm>
          <a:prstGeom prst="rect">
            <a:avLst/>
          </a:prstGeom>
        </p:spPr>
      </p:pic>
      <p:pic>
        <p:nvPicPr>
          <p:cNvPr id="9" name="ContentLogo_COLOUR" descr="The Mercer company logo.">
            <a:extLst>
              <a:ext uri="{FF2B5EF4-FFF2-40B4-BE49-F238E27FC236}">
                <a16:creationId xmlns:a16="http://schemas.microsoft.com/office/drawing/2014/main" id="{CBB64A4E-F866-F529-305D-650FBD256715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 bwMode="invGray">
          <a:xfrm>
            <a:off x="486029" y="6515989"/>
            <a:ext cx="725425" cy="112776"/>
          </a:xfrm>
          <a:prstGeom prst="rect">
            <a:avLst/>
          </a:prstGeom>
        </p:spPr>
      </p:pic>
    </p:spTree>
    <p:custDataLst>
      <p:custData r:id="rId12"/>
    </p:custDataLst>
    <p:extLst>
      <p:ext uri="{BB962C8B-B14F-4D97-AF65-F5344CB8AC3E}">
        <p14:creationId xmlns:p14="http://schemas.microsoft.com/office/powerpoint/2010/main" val="5772821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715" r:id="rId2"/>
    <p:sldLayoutId id="2147483719" r:id="rId3"/>
    <p:sldLayoutId id="2147483672" r:id="rId4"/>
    <p:sldLayoutId id="2147483716" r:id="rId5"/>
    <p:sldLayoutId id="2147483717" r:id="rId6"/>
    <p:sldLayoutId id="2147483718" r:id="rId7"/>
    <p:sldLayoutId id="2147483688" r:id="rId8"/>
    <p:sldLayoutId id="2147483713" r:id="rId9"/>
    <p:sldLayoutId id="2147483710" r:id="rId10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hf hdr="0" dt="0"/>
  <p:txStyles>
    <p:titleStyle>
      <a:lvl1pPr algn="l" defTabSz="457200" rtl="0" eaLnBrk="1" latinLnBrk="0" hangingPunct="1">
        <a:lnSpc>
          <a:spcPct val="80000"/>
        </a:lnSpc>
        <a:spcBef>
          <a:spcPct val="0"/>
        </a:spcBef>
        <a:buNone/>
        <a:defRPr sz="3000" b="1" kern="1200">
          <a:solidFill>
            <a:schemeClr val="dk1"/>
          </a:solidFill>
          <a:latin typeface="MMC Display" panose="020B0603020203020204" pitchFamily="34" charset="0"/>
          <a:ea typeface="+mj-ea"/>
          <a:cs typeface="MMC Display" panose="020B0603020203020204" pitchFamily="34" charset="0"/>
        </a:defRPr>
      </a:lvl1pPr>
    </p:titleStyle>
    <p:bodyStyle>
      <a:lvl1pPr marL="228600" indent="-228600" algn="l" defTabSz="457200" rtl="0" eaLnBrk="1" latinLnBrk="0" hangingPunct="1"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800" b="0" kern="1200">
          <a:solidFill>
            <a:schemeClr val="tx1"/>
          </a:solidFill>
          <a:latin typeface="Noto Sans" panose="020B0502040504020204" pitchFamily="34"/>
          <a:ea typeface="Noto Sans" panose="020B0502040504020204" pitchFamily="34"/>
          <a:cs typeface="Noto Sans" panose="020B0502040504020204" pitchFamily="34"/>
        </a:defRPr>
      </a:lvl1pPr>
      <a:lvl2pPr marL="457200" indent="-223838" algn="l" defTabSz="457200" rtl="0" eaLnBrk="1" latinLnBrk="0" hangingPunct="1">
        <a:spcBef>
          <a:spcPts val="0"/>
        </a:spcBef>
        <a:spcAft>
          <a:spcPts val="600"/>
        </a:spcAft>
        <a:buFont typeface="Arial" panose="020B0604020202020204" pitchFamily="34" charset="0"/>
        <a:buChar char="–"/>
        <a:tabLst/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228600" algn="l" defTabSz="457200" rtl="0" eaLnBrk="1" latinLnBrk="0" hangingPunct="1"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tabLst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223838" algn="l" defTabSz="457200" rtl="0" eaLnBrk="1" latinLnBrk="0" hangingPunct="1">
        <a:spcBef>
          <a:spcPts val="0"/>
        </a:spcBef>
        <a:spcAft>
          <a:spcPts val="600"/>
        </a:spcAft>
        <a:buFont typeface="Arial" panose="020B0604020202020204" pitchFamily="34" charset="0"/>
        <a:buChar char="–"/>
        <a:tabLst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143000" indent="-228600" algn="l" defTabSz="457200" rtl="0" eaLnBrk="1" latinLnBrk="0" hangingPunct="1"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tabLst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223838" algn="l" defTabSz="457200" rtl="0" eaLnBrk="1" latinLnBrk="0" hangingPunct="1">
        <a:spcBef>
          <a:spcPts val="0"/>
        </a:spcBef>
        <a:spcAft>
          <a:spcPts val="600"/>
        </a:spcAft>
        <a:buFont typeface="Arial" panose="020B0604020202020204" pitchFamily="34" charset="0"/>
        <a:buChar char="–"/>
        <a:tabLst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600200" indent="-228600" algn="l" defTabSz="457200" rtl="0" eaLnBrk="1" latinLnBrk="0" hangingPunct="1"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tabLst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1828800" indent="-223838" algn="l" defTabSz="457200" rtl="0" eaLnBrk="1" latinLnBrk="0" hangingPunct="1">
        <a:spcBef>
          <a:spcPts val="0"/>
        </a:spcBef>
        <a:spcAft>
          <a:spcPts val="600"/>
        </a:spcAft>
        <a:buFont typeface="Arial" panose="020B0604020202020204" pitchFamily="34" charset="0"/>
        <a:buChar char="–"/>
        <a:tabLst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indent="-228600" algn="l" defTabSz="457200" rtl="0" eaLnBrk="1" latinLnBrk="0" hangingPunct="1"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tabLst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GB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7376">
          <p15:clr>
            <a:srgbClr val="F26B43"/>
          </p15:clr>
        </p15:guide>
        <p15:guide id="7" pos="3912">
          <p15:clr>
            <a:srgbClr val="F26B43"/>
          </p15:clr>
        </p15:guide>
        <p15:guide id="13" pos="304">
          <p15:clr>
            <a:srgbClr val="F26B43"/>
          </p15:clr>
        </p15:guide>
        <p15:guide id="19" pos="3768">
          <p15:clr>
            <a:srgbClr val="F26B43"/>
          </p15:clr>
        </p15:guide>
        <p15:guide id="27" orient="horz" pos="4168">
          <p15:clr>
            <a:srgbClr val="F26B43"/>
          </p15:clr>
        </p15:guide>
        <p15:guide id="29" orient="horz" pos="4016">
          <p15:clr>
            <a:srgbClr val="F26B43"/>
          </p15:clr>
        </p15:guide>
        <p15:guide id="30" orient="horz" pos="226">
          <p15:clr>
            <a:srgbClr val="F26B43"/>
          </p15:clr>
        </p15:guide>
        <p15:guide id="31" orient="horz" pos="540">
          <p15:clr>
            <a:srgbClr val="F26B43"/>
          </p15:clr>
        </p15:guide>
        <p15:guide id="32" orient="horz" pos="698">
          <p15:clr>
            <a:srgbClr val="F26B43"/>
          </p15:clr>
        </p15:guide>
        <p15:guide id="35" orient="horz" pos="1014">
          <p15:clr>
            <a:srgbClr val="F26B43"/>
          </p15:clr>
        </p15:guide>
        <p15:guide id="38" orient="horz" pos="3856">
          <p15:clr>
            <a:srgbClr val="F26B43"/>
          </p15:clr>
        </p15:guide>
        <p15:guide id="39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  <p:custDataLst>
              <p:custData r:id="rId13"/>
            </p:custDataLst>
          </p:nvPr>
        </p:nvSpPr>
        <p:spPr>
          <a:xfrm>
            <a:off x="485776" y="355601"/>
            <a:ext cx="11223623" cy="495299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/>
              <a:t>Click to add title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  <p:custDataLst>
              <p:custData r:id="rId14"/>
            </p:custDataLst>
          </p:nvPr>
        </p:nvSpPr>
        <p:spPr>
          <a:xfrm>
            <a:off x="485776" y="1609725"/>
            <a:ext cx="11223624" cy="4514302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pPr lvl="0"/>
            <a:r>
              <a:rPr lang="en-GB"/>
              <a:t>Click to add text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  <p:custDataLst>
              <p:custData r:id="rId15"/>
            </p:custDataLst>
          </p:nvPr>
        </p:nvSpPr>
        <p:spPr>
          <a:xfrm>
            <a:off x="11430000" y="6516000"/>
            <a:ext cx="280800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lvl1pPr algn="r">
              <a:defRPr lang="en-GB" sz="800" smtClean="0">
                <a:effectLst/>
              </a:defRPr>
            </a:lvl1pPr>
          </a:lstStyle>
          <a:p>
            <a:pPr algn="r"/>
            <a:fld id="{DF66040D-6F20-4F4B-8995-856BEECD84BE}" type="slidenum">
              <a:rPr lang="en-GB" smtClean="0"/>
              <a:pPr algn="r"/>
              <a:t>‹#›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  <p:custDataLst>
              <p:custData r:id="rId16"/>
            </p:custDataLst>
          </p:nvPr>
        </p:nvSpPr>
        <p:spPr>
          <a:xfrm>
            <a:off x="6210000" y="6390000"/>
            <a:ext cx="4546800" cy="248400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r">
              <a:defRPr lang="en-GB" sz="800" b="0"/>
            </a:lvl1pPr>
          </a:lstStyle>
          <a:p>
            <a:pPr algn="r">
              <a:spcAft>
                <a:spcPts val="600"/>
              </a:spcAft>
              <a:buFont typeface="Arial" panose="020B0604020202020204" pitchFamily="34" charset="0"/>
              <a:buNone/>
            </a:pPr>
            <a:endParaRPr lang="en-GB"/>
          </a:p>
        </p:txBody>
      </p:sp>
      <p:pic>
        <p:nvPicPr>
          <p:cNvPr id="7" name="ContentLogo_WHITE" descr="The Mercer company logo." hidden="1">
            <a:extLst>
              <a:ext uri="{FF2B5EF4-FFF2-40B4-BE49-F238E27FC236}">
                <a16:creationId xmlns:a16="http://schemas.microsoft.com/office/drawing/2014/main" id="{34A439DA-B02E-8705-FBD7-382C8546B10A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 bwMode="invGray">
          <a:xfrm>
            <a:off x="486029" y="6515989"/>
            <a:ext cx="725425" cy="112776"/>
          </a:xfrm>
          <a:prstGeom prst="rect">
            <a:avLst/>
          </a:prstGeom>
        </p:spPr>
      </p:pic>
      <p:pic>
        <p:nvPicPr>
          <p:cNvPr id="9" name="ContentLogo_COLOUR" descr="The Mercer company logo.">
            <a:extLst>
              <a:ext uri="{FF2B5EF4-FFF2-40B4-BE49-F238E27FC236}">
                <a16:creationId xmlns:a16="http://schemas.microsoft.com/office/drawing/2014/main" id="{CBB64A4E-F866-F529-305D-650FBD256715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 bwMode="invGray">
          <a:xfrm>
            <a:off x="486029" y="6515989"/>
            <a:ext cx="725425" cy="112776"/>
          </a:xfrm>
          <a:prstGeom prst="rect">
            <a:avLst/>
          </a:prstGeom>
        </p:spPr>
      </p:pic>
    </p:spTree>
    <p:custDataLst>
      <p:custData r:id="rId12"/>
    </p:custDataLst>
    <p:extLst>
      <p:ext uri="{BB962C8B-B14F-4D97-AF65-F5344CB8AC3E}">
        <p14:creationId xmlns:p14="http://schemas.microsoft.com/office/powerpoint/2010/main" val="3906800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hf hdr="0" dt="0"/>
  <p:txStyles>
    <p:titleStyle>
      <a:lvl1pPr algn="l" defTabSz="457200" rtl="0" eaLnBrk="1" latinLnBrk="0" hangingPunct="1">
        <a:lnSpc>
          <a:spcPct val="80000"/>
        </a:lnSpc>
        <a:spcBef>
          <a:spcPct val="0"/>
        </a:spcBef>
        <a:buNone/>
        <a:defRPr sz="3000" b="1" kern="1200">
          <a:solidFill>
            <a:schemeClr val="dk1"/>
          </a:solidFill>
          <a:latin typeface="MMC Display" panose="020B0603020203020204" pitchFamily="34" charset="0"/>
          <a:ea typeface="+mj-ea"/>
          <a:cs typeface="MMC Display" panose="020B0603020203020204" pitchFamily="34" charset="0"/>
        </a:defRPr>
      </a:lvl1pPr>
    </p:titleStyle>
    <p:bodyStyle>
      <a:lvl1pPr marL="228600" indent="-228600" algn="l" defTabSz="457200" rtl="0" eaLnBrk="1" latinLnBrk="0" hangingPunct="1"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800" b="0" kern="1200">
          <a:solidFill>
            <a:schemeClr val="tx1"/>
          </a:solidFill>
          <a:latin typeface="Noto Sans" panose="020B0502040504020204" pitchFamily="34"/>
          <a:ea typeface="Noto Sans" panose="020B0502040504020204" pitchFamily="34"/>
          <a:cs typeface="Noto Sans" panose="020B0502040504020204" pitchFamily="34"/>
        </a:defRPr>
      </a:lvl1pPr>
      <a:lvl2pPr marL="457200" indent="-223838" algn="l" defTabSz="457200" rtl="0" eaLnBrk="1" latinLnBrk="0" hangingPunct="1">
        <a:spcBef>
          <a:spcPts val="0"/>
        </a:spcBef>
        <a:spcAft>
          <a:spcPts val="600"/>
        </a:spcAft>
        <a:buFont typeface="Arial" panose="020B0604020202020204" pitchFamily="34" charset="0"/>
        <a:buChar char="–"/>
        <a:tabLst/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228600" algn="l" defTabSz="457200" rtl="0" eaLnBrk="1" latinLnBrk="0" hangingPunct="1"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tabLst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223838" algn="l" defTabSz="457200" rtl="0" eaLnBrk="1" latinLnBrk="0" hangingPunct="1">
        <a:spcBef>
          <a:spcPts val="0"/>
        </a:spcBef>
        <a:spcAft>
          <a:spcPts val="600"/>
        </a:spcAft>
        <a:buFont typeface="Arial" panose="020B0604020202020204" pitchFamily="34" charset="0"/>
        <a:buChar char="–"/>
        <a:tabLst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143000" indent="-228600" algn="l" defTabSz="457200" rtl="0" eaLnBrk="1" latinLnBrk="0" hangingPunct="1"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tabLst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223838" algn="l" defTabSz="457200" rtl="0" eaLnBrk="1" latinLnBrk="0" hangingPunct="1">
        <a:spcBef>
          <a:spcPts val="0"/>
        </a:spcBef>
        <a:spcAft>
          <a:spcPts val="600"/>
        </a:spcAft>
        <a:buFont typeface="Arial" panose="020B0604020202020204" pitchFamily="34" charset="0"/>
        <a:buChar char="–"/>
        <a:tabLst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600200" indent="-228600" algn="l" defTabSz="457200" rtl="0" eaLnBrk="1" latinLnBrk="0" hangingPunct="1"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tabLst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1828800" indent="-223838" algn="l" defTabSz="457200" rtl="0" eaLnBrk="1" latinLnBrk="0" hangingPunct="1">
        <a:spcBef>
          <a:spcPts val="0"/>
        </a:spcBef>
        <a:spcAft>
          <a:spcPts val="600"/>
        </a:spcAft>
        <a:buFont typeface="Arial" panose="020B0604020202020204" pitchFamily="34" charset="0"/>
        <a:buChar char="–"/>
        <a:tabLst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indent="-228600" algn="l" defTabSz="457200" rtl="0" eaLnBrk="1" latinLnBrk="0" hangingPunct="1"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tabLst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GB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7376">
          <p15:clr>
            <a:srgbClr val="F26B43"/>
          </p15:clr>
        </p15:guide>
        <p15:guide id="7" pos="3912">
          <p15:clr>
            <a:srgbClr val="F26B43"/>
          </p15:clr>
        </p15:guide>
        <p15:guide id="13" pos="304">
          <p15:clr>
            <a:srgbClr val="F26B43"/>
          </p15:clr>
        </p15:guide>
        <p15:guide id="19" pos="3768">
          <p15:clr>
            <a:srgbClr val="F26B43"/>
          </p15:clr>
        </p15:guide>
        <p15:guide id="27" orient="horz" pos="4168">
          <p15:clr>
            <a:srgbClr val="F26B43"/>
          </p15:clr>
        </p15:guide>
        <p15:guide id="29" orient="horz" pos="4016">
          <p15:clr>
            <a:srgbClr val="F26B43"/>
          </p15:clr>
        </p15:guide>
        <p15:guide id="30" orient="horz" pos="226">
          <p15:clr>
            <a:srgbClr val="F26B43"/>
          </p15:clr>
        </p15:guide>
        <p15:guide id="31" orient="horz" pos="540">
          <p15:clr>
            <a:srgbClr val="F26B43"/>
          </p15:clr>
        </p15:guide>
        <p15:guide id="32" orient="horz" pos="698">
          <p15:clr>
            <a:srgbClr val="F26B43"/>
          </p15:clr>
        </p15:guide>
        <p15:guide id="35" orient="horz" pos="1014">
          <p15:clr>
            <a:srgbClr val="F26B43"/>
          </p15:clr>
        </p15:guide>
        <p15:guide id="38" orient="horz" pos="3856">
          <p15:clr>
            <a:srgbClr val="F26B43"/>
          </p15:clr>
        </p15:guide>
        <p15:guide id="39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customXml" Target="../../customXml/item96.xml"/><Relationship Id="rId1" Type="http://schemas.openxmlformats.org/officeDocument/2006/relationships/customXml" Target="../../customXml/item97.xml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7.png"/><Relationship Id="rId4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7.jpeg"/><Relationship Id="rId7" Type="http://schemas.openxmlformats.org/officeDocument/2006/relationships/image" Target="../media/image1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Relationship Id="rId9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7.png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7.jpeg"/><Relationship Id="rId9" Type="http://schemas.openxmlformats.org/officeDocument/2006/relationships/image" Target="../media/image22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7.png"/><Relationship Id="rId7" Type="http://schemas.openxmlformats.org/officeDocument/2006/relationships/image" Target="../media/image2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3.jpeg"/><Relationship Id="rId4" Type="http://schemas.openxmlformats.org/officeDocument/2006/relationships/image" Target="../media/image17.jpeg"/><Relationship Id="rId9" Type="http://schemas.openxmlformats.org/officeDocument/2006/relationships/image" Target="../media/image22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7.png"/><Relationship Id="rId7" Type="http://schemas.openxmlformats.org/officeDocument/2006/relationships/image" Target="../media/image24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3.jpeg"/><Relationship Id="rId4" Type="http://schemas.openxmlformats.org/officeDocument/2006/relationships/image" Target="../media/image17.jpeg"/><Relationship Id="rId9" Type="http://schemas.openxmlformats.org/officeDocument/2006/relationships/image" Target="../media/image26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3" Type="http://schemas.openxmlformats.org/officeDocument/2006/relationships/image" Target="../media/image7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3.jpeg"/><Relationship Id="rId10" Type="http://schemas.openxmlformats.org/officeDocument/2006/relationships/image" Target="../media/image26.jpeg"/><Relationship Id="rId4" Type="http://schemas.openxmlformats.org/officeDocument/2006/relationships/image" Target="../media/image17.jpeg"/><Relationship Id="rId9" Type="http://schemas.openxmlformats.org/officeDocument/2006/relationships/image" Target="../media/image19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3" Type="http://schemas.openxmlformats.org/officeDocument/2006/relationships/image" Target="../media/image7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3.jpeg"/><Relationship Id="rId10" Type="http://schemas.openxmlformats.org/officeDocument/2006/relationships/image" Target="../media/image26.jpeg"/><Relationship Id="rId4" Type="http://schemas.openxmlformats.org/officeDocument/2006/relationships/image" Target="../media/image17.jpeg"/><Relationship Id="rId9" Type="http://schemas.openxmlformats.org/officeDocument/2006/relationships/image" Target="../media/image2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3" Type="http://schemas.openxmlformats.org/officeDocument/2006/relationships/image" Target="../media/image7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11" Type="http://schemas.openxmlformats.org/officeDocument/2006/relationships/image" Target="../media/image31.jpeg"/><Relationship Id="rId5" Type="http://schemas.openxmlformats.org/officeDocument/2006/relationships/image" Target="../media/image23.jpeg"/><Relationship Id="rId10" Type="http://schemas.openxmlformats.org/officeDocument/2006/relationships/image" Target="../media/image26.jpeg"/><Relationship Id="rId4" Type="http://schemas.openxmlformats.org/officeDocument/2006/relationships/image" Target="../media/image30.jpeg"/><Relationship Id="rId9" Type="http://schemas.openxmlformats.org/officeDocument/2006/relationships/image" Target="../media/image2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10.xml"/><Relationship Id="rId1" Type="http://schemas.openxmlformats.org/officeDocument/2006/relationships/customXml" Target="../../customXml/item99.xml"/><Relationship Id="rId5" Type="http://schemas.openxmlformats.org/officeDocument/2006/relationships/image" Target="../media/image4.png"/><Relationship Id="rId4" Type="http://schemas.openxmlformats.org/officeDocument/2006/relationships/image" Target="../media/image3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466_5C16D7EF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3.xml"/><Relationship Id="rId1" Type="http://schemas.openxmlformats.org/officeDocument/2006/relationships/customXml" Target="../../customXml/item98.xml"/><Relationship Id="rId5" Type="http://schemas.openxmlformats.org/officeDocument/2006/relationships/image" Target="../media/image7.png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5D8E26C7-8045-5873-6006-997F241A08BC}"/>
              </a:ext>
            </a:extLst>
          </p:cNvPr>
          <p:cNvGrpSpPr/>
          <p:nvPr/>
        </p:nvGrpSpPr>
        <p:grpSpPr>
          <a:xfrm rot="13500000">
            <a:off x="9866961" y="3093258"/>
            <a:ext cx="386604" cy="321640"/>
            <a:chOff x="2514370" y="354664"/>
            <a:chExt cx="6704442" cy="5577836"/>
          </a:xfrm>
          <a:gradFill flip="none" rotWithShape="1">
            <a:gsLst>
              <a:gs pos="40000">
                <a:srgbClr val="C57C3D"/>
              </a:gs>
              <a:gs pos="5000">
                <a:srgbClr val="679578"/>
              </a:gs>
              <a:gs pos="84000">
                <a:srgbClr val="61A9A8"/>
              </a:gs>
              <a:gs pos="68000">
                <a:srgbClr val="5E959A"/>
              </a:gs>
              <a:gs pos="100000">
                <a:srgbClr val="3E7082"/>
              </a:gs>
              <a:gs pos="48000">
                <a:srgbClr val="D0C85A"/>
              </a:gs>
              <a:gs pos="21000">
                <a:srgbClr val="B53850"/>
              </a:gs>
            </a:gsLst>
            <a:lin ang="21594000" scaled="0"/>
            <a:tileRect/>
          </a:gradFill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02347906-3F08-8A1D-D7A0-E02728D5405B}"/>
                </a:ext>
              </a:extLst>
            </p:cNvPr>
            <p:cNvCxnSpPr>
              <a:cxnSpLocks/>
              <a:stCxn id="165" idx="7"/>
            </p:cNvCxnSpPr>
            <p:nvPr/>
          </p:nvCxnSpPr>
          <p:spPr>
            <a:xfrm flipV="1">
              <a:off x="5815164" y="1144848"/>
              <a:ext cx="406000" cy="159088"/>
            </a:xfrm>
            <a:prstGeom prst="line">
              <a:avLst/>
            </a:prstGeom>
            <a:grpFill/>
            <a:ln w="9525">
              <a:solidFill>
                <a:srgbClr val="B3C06E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7A0044D9-573B-CFB0-A01F-9C1C7E67B7F6}"/>
                </a:ext>
              </a:extLst>
            </p:cNvPr>
            <p:cNvCxnSpPr>
              <a:cxnSpLocks/>
              <a:stCxn id="57" idx="1"/>
            </p:cNvCxnSpPr>
            <p:nvPr/>
          </p:nvCxnSpPr>
          <p:spPr>
            <a:xfrm flipH="1" flipV="1">
              <a:off x="5466323" y="496352"/>
              <a:ext cx="159085" cy="289296"/>
            </a:xfrm>
            <a:prstGeom prst="line">
              <a:avLst/>
            </a:prstGeom>
            <a:grpFill/>
            <a:ln w="9525">
              <a:solidFill>
                <a:srgbClr val="C5C56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4749E660-4038-AA4B-29F7-A37C9819F1D7}"/>
                </a:ext>
              </a:extLst>
            </p:cNvPr>
            <p:cNvCxnSpPr>
              <a:cxnSpLocks/>
            </p:cNvCxnSpPr>
            <p:nvPr/>
          </p:nvCxnSpPr>
          <p:spPr>
            <a:xfrm>
              <a:off x="7232344" y="1633513"/>
              <a:ext cx="346683" cy="131565"/>
            </a:xfrm>
            <a:prstGeom prst="line">
              <a:avLst/>
            </a:prstGeom>
            <a:grpFill/>
            <a:ln w="9525">
              <a:solidFill>
                <a:srgbClr val="83B2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C5A08977-62BC-559A-4983-75B2733246A1}"/>
                </a:ext>
              </a:extLst>
            </p:cNvPr>
            <p:cNvCxnSpPr>
              <a:cxnSpLocks/>
            </p:cNvCxnSpPr>
            <p:nvPr/>
          </p:nvCxnSpPr>
          <p:spPr>
            <a:xfrm>
              <a:off x="6373136" y="1643128"/>
              <a:ext cx="196318" cy="695531"/>
            </a:xfrm>
            <a:prstGeom prst="line">
              <a:avLst/>
            </a:prstGeom>
            <a:grpFill/>
            <a:ln w="9525">
              <a:solidFill>
                <a:srgbClr val="A2BB7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A08A7C75-50EB-2D8D-6CC9-79A42EF12745}"/>
                </a:ext>
              </a:extLst>
            </p:cNvPr>
            <p:cNvCxnSpPr>
              <a:cxnSpLocks/>
              <a:stCxn id="210" idx="3"/>
              <a:endCxn id="166" idx="7"/>
            </p:cNvCxnSpPr>
            <p:nvPr/>
          </p:nvCxnSpPr>
          <p:spPr>
            <a:xfrm flipH="1">
              <a:off x="6414804" y="1213140"/>
              <a:ext cx="297697" cy="364106"/>
            </a:xfrm>
            <a:prstGeom prst="line">
              <a:avLst/>
            </a:prstGeom>
            <a:grpFill/>
            <a:ln w="9525">
              <a:solidFill>
                <a:srgbClr val="94B784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FD5C4C5D-74A5-4DC7-86AE-07E53E86EDEF}"/>
                </a:ext>
              </a:extLst>
            </p:cNvPr>
            <p:cNvCxnSpPr>
              <a:cxnSpLocks/>
              <a:endCxn id="234" idx="3"/>
            </p:cNvCxnSpPr>
            <p:nvPr/>
          </p:nvCxnSpPr>
          <p:spPr>
            <a:xfrm flipH="1">
              <a:off x="6201659" y="812440"/>
              <a:ext cx="212058" cy="357548"/>
            </a:xfrm>
            <a:prstGeom prst="line">
              <a:avLst/>
            </a:prstGeom>
            <a:grpFill/>
            <a:ln w="9525">
              <a:solidFill>
                <a:srgbClr val="B3C06E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6F5BABDD-FFDB-BDD7-58C0-9EE70F363B1D}"/>
                </a:ext>
              </a:extLst>
            </p:cNvPr>
            <p:cNvCxnSpPr>
              <a:cxnSpLocks/>
              <a:stCxn id="211" idx="4"/>
              <a:endCxn id="210" idx="0"/>
            </p:cNvCxnSpPr>
            <p:nvPr/>
          </p:nvCxnSpPr>
          <p:spPr>
            <a:xfrm>
              <a:off x="6674275" y="809289"/>
              <a:ext cx="50574" cy="275575"/>
            </a:xfrm>
            <a:prstGeom prst="line">
              <a:avLst/>
            </a:prstGeom>
            <a:grpFill/>
            <a:ln w="9525">
              <a:solidFill>
                <a:srgbClr val="97B88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D31D3D23-2EC5-0563-9865-E723C42A2262}"/>
                </a:ext>
              </a:extLst>
            </p:cNvPr>
            <p:cNvCxnSpPr>
              <a:cxnSpLocks/>
              <a:stCxn id="210" idx="2"/>
              <a:endCxn id="234" idx="6"/>
            </p:cNvCxnSpPr>
            <p:nvPr/>
          </p:nvCxnSpPr>
          <p:spPr>
            <a:xfrm flipH="1" flipV="1">
              <a:off x="6329983" y="1116835"/>
              <a:ext cx="347776" cy="55781"/>
            </a:xfrm>
            <a:prstGeom prst="line">
              <a:avLst/>
            </a:prstGeom>
            <a:grpFill/>
            <a:ln w="9525">
              <a:solidFill>
                <a:srgbClr val="94B784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61A15B11-F936-9C30-FB3B-B0FC12CB2ADF}"/>
                </a:ext>
              </a:extLst>
            </p:cNvPr>
            <p:cNvCxnSpPr>
              <a:cxnSpLocks/>
              <a:stCxn id="234" idx="5"/>
            </p:cNvCxnSpPr>
            <p:nvPr/>
          </p:nvCxnSpPr>
          <p:spPr>
            <a:xfrm flipH="1" flipV="1">
              <a:off x="5958564" y="940407"/>
              <a:ext cx="349402" cy="229581"/>
            </a:xfrm>
            <a:prstGeom prst="line">
              <a:avLst/>
            </a:prstGeom>
            <a:grpFill/>
            <a:ln w="9525">
              <a:solidFill>
                <a:srgbClr val="B3C06E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2C0068D3-D61D-E52D-5016-840754B4FB17}"/>
                </a:ext>
              </a:extLst>
            </p:cNvPr>
            <p:cNvCxnSpPr>
              <a:cxnSpLocks/>
              <a:stCxn id="57" idx="6"/>
              <a:endCxn id="61" idx="5"/>
            </p:cNvCxnSpPr>
            <p:nvPr/>
          </p:nvCxnSpPr>
          <p:spPr>
            <a:xfrm>
              <a:off x="5722148" y="874504"/>
              <a:ext cx="265735" cy="78676"/>
            </a:xfrm>
            <a:prstGeom prst="line">
              <a:avLst/>
            </a:prstGeom>
            <a:grpFill/>
            <a:ln w="9525">
              <a:solidFill>
                <a:srgbClr val="B3C06E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2280A11A-A89D-D10D-B783-807C88E95802}"/>
                </a:ext>
              </a:extLst>
            </p:cNvPr>
            <p:cNvCxnSpPr>
              <a:cxnSpLocks/>
              <a:stCxn id="60" idx="7"/>
              <a:endCxn id="57" idx="4"/>
            </p:cNvCxnSpPr>
            <p:nvPr/>
          </p:nvCxnSpPr>
          <p:spPr>
            <a:xfrm flipV="1">
              <a:off x="5378902" y="914400"/>
              <a:ext cx="251999" cy="429770"/>
            </a:xfrm>
            <a:prstGeom prst="line">
              <a:avLst/>
            </a:prstGeom>
            <a:grpFill/>
            <a:ln w="9525">
              <a:solidFill>
                <a:srgbClr val="B3C06E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66B1A9BE-2772-2D98-2C19-DAE04DC81891}"/>
                </a:ext>
              </a:extLst>
            </p:cNvPr>
            <p:cNvCxnSpPr>
              <a:cxnSpLocks/>
              <a:stCxn id="57" idx="3"/>
            </p:cNvCxnSpPr>
            <p:nvPr/>
          </p:nvCxnSpPr>
          <p:spPr>
            <a:xfrm flipH="1">
              <a:off x="5207900" y="877594"/>
              <a:ext cx="382930" cy="65722"/>
            </a:xfrm>
            <a:prstGeom prst="line">
              <a:avLst/>
            </a:prstGeom>
            <a:grpFill/>
            <a:ln w="9525">
              <a:solidFill>
                <a:srgbClr val="B3C06E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791B59A2-73E9-4471-9AB8-090D59D45D0A}"/>
                </a:ext>
              </a:extLst>
            </p:cNvPr>
            <p:cNvCxnSpPr>
              <a:cxnSpLocks/>
              <a:stCxn id="205" idx="2"/>
            </p:cNvCxnSpPr>
            <p:nvPr/>
          </p:nvCxnSpPr>
          <p:spPr>
            <a:xfrm flipH="1" flipV="1">
              <a:off x="5807252" y="2900478"/>
              <a:ext cx="426965" cy="58613"/>
            </a:xfrm>
            <a:prstGeom prst="line">
              <a:avLst/>
            </a:prstGeom>
            <a:grpFill/>
            <a:ln w="12700">
              <a:solidFill>
                <a:srgbClr val="B9C26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52C9E42F-FA64-3CB8-FD93-62061FCBCF3C}"/>
                </a:ext>
              </a:extLst>
            </p:cNvPr>
            <p:cNvCxnSpPr>
              <a:cxnSpLocks/>
              <a:endCxn id="71" idx="4"/>
            </p:cNvCxnSpPr>
            <p:nvPr/>
          </p:nvCxnSpPr>
          <p:spPr>
            <a:xfrm flipH="1">
              <a:off x="5028315" y="2607926"/>
              <a:ext cx="174043" cy="385802"/>
            </a:xfrm>
            <a:prstGeom prst="line">
              <a:avLst/>
            </a:prstGeom>
            <a:grpFill/>
            <a:ln w="12700">
              <a:solidFill>
                <a:srgbClr val="CEBC59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E285D831-D348-64A6-2DBA-D4C7D743BC5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800606" y="1970654"/>
              <a:ext cx="187501" cy="604652"/>
            </a:xfrm>
            <a:prstGeom prst="line">
              <a:avLst/>
            </a:prstGeom>
            <a:grpFill/>
            <a:ln w="12700">
              <a:solidFill>
                <a:srgbClr val="CCB259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7001E3A9-FEBF-466D-0FAC-10A724740786}"/>
                </a:ext>
              </a:extLst>
            </p:cNvPr>
            <p:cNvCxnSpPr>
              <a:cxnSpLocks/>
              <a:endCxn id="233" idx="3"/>
            </p:cNvCxnSpPr>
            <p:nvPr/>
          </p:nvCxnSpPr>
          <p:spPr>
            <a:xfrm flipV="1">
              <a:off x="4206181" y="1167040"/>
              <a:ext cx="231762" cy="379604"/>
            </a:xfrm>
            <a:prstGeom prst="line">
              <a:avLst/>
            </a:prstGeom>
            <a:grpFill/>
            <a:ln w="9525">
              <a:solidFill>
                <a:srgbClr val="B84A5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3831E998-F7C3-97E9-A43C-084B709B9119}"/>
                </a:ext>
              </a:extLst>
            </p:cNvPr>
            <p:cNvCxnSpPr>
              <a:cxnSpLocks/>
              <a:stCxn id="79" idx="2"/>
              <a:endCxn id="161" idx="2"/>
            </p:cNvCxnSpPr>
            <p:nvPr/>
          </p:nvCxnSpPr>
          <p:spPr>
            <a:xfrm flipV="1">
              <a:off x="4152895" y="1419420"/>
              <a:ext cx="744092" cy="122746"/>
            </a:xfrm>
            <a:prstGeom prst="line">
              <a:avLst/>
            </a:prstGeom>
            <a:grpFill/>
            <a:ln w="9525">
              <a:solidFill>
                <a:srgbClr val="C27E55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32EA5F06-6290-BD7F-EBCA-5BD1DDEF4759}"/>
                </a:ext>
              </a:extLst>
            </p:cNvPr>
            <p:cNvCxnSpPr>
              <a:cxnSpLocks/>
              <a:stCxn id="153" idx="6"/>
            </p:cNvCxnSpPr>
            <p:nvPr/>
          </p:nvCxnSpPr>
          <p:spPr>
            <a:xfrm>
              <a:off x="2813226" y="2806063"/>
              <a:ext cx="612606" cy="239317"/>
            </a:xfrm>
            <a:prstGeom prst="line">
              <a:avLst/>
            </a:prstGeom>
            <a:grpFill/>
            <a:ln w="9525">
              <a:solidFill>
                <a:srgbClr val="679578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6365C0AD-ABEA-7855-437F-8B60E12C2E75}"/>
                </a:ext>
              </a:extLst>
            </p:cNvPr>
            <p:cNvCxnSpPr>
              <a:cxnSpLocks/>
              <a:endCxn id="196" idx="3"/>
            </p:cNvCxnSpPr>
            <p:nvPr/>
          </p:nvCxnSpPr>
          <p:spPr>
            <a:xfrm flipV="1">
              <a:off x="2851209" y="4224708"/>
              <a:ext cx="459670" cy="221511"/>
            </a:xfrm>
            <a:prstGeom prst="line">
              <a:avLst/>
            </a:prstGeom>
            <a:grpFill/>
            <a:ln w="9525">
              <a:gradFill>
                <a:gsLst>
                  <a:gs pos="0">
                    <a:srgbClr val="658872"/>
                  </a:gs>
                  <a:gs pos="100000">
                    <a:srgbClr val="8C6965"/>
                  </a:gs>
                </a:gsLst>
                <a:lin ang="5400000" scaled="1"/>
              </a:gra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A20D7166-A2FA-328F-7CF7-707DA68E969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321833" y="3561643"/>
              <a:ext cx="478931" cy="156461"/>
            </a:xfrm>
            <a:prstGeom prst="line">
              <a:avLst/>
            </a:prstGeom>
            <a:grpFill/>
            <a:ln w="9525">
              <a:solidFill>
                <a:srgbClr val="C89F57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68428138-694F-FB08-1A3B-7C38C4759DB5}"/>
                </a:ext>
              </a:extLst>
            </p:cNvPr>
            <p:cNvCxnSpPr>
              <a:cxnSpLocks/>
              <a:stCxn id="195" idx="7"/>
              <a:endCxn id="187" idx="3"/>
            </p:cNvCxnSpPr>
            <p:nvPr/>
          </p:nvCxnSpPr>
          <p:spPr>
            <a:xfrm flipV="1">
              <a:off x="4957845" y="3283488"/>
              <a:ext cx="508681" cy="154784"/>
            </a:xfrm>
            <a:prstGeom prst="line">
              <a:avLst/>
            </a:prstGeom>
            <a:grpFill/>
            <a:ln w="9525">
              <a:gradFill>
                <a:gsLst>
                  <a:gs pos="0">
                    <a:srgbClr val="C79757"/>
                  </a:gs>
                  <a:gs pos="100000">
                    <a:srgbClr val="C3C463"/>
                  </a:gs>
                </a:gsLst>
                <a:lin ang="5400000" scaled="1"/>
              </a:gra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E69D8FBA-B507-C1BB-600A-FFCF92A4FB73}"/>
                </a:ext>
              </a:extLst>
            </p:cNvPr>
            <p:cNvCxnSpPr>
              <a:cxnSpLocks/>
              <a:stCxn id="160" idx="5"/>
              <a:endCxn id="82" idx="1"/>
            </p:cNvCxnSpPr>
            <p:nvPr/>
          </p:nvCxnSpPr>
          <p:spPr>
            <a:xfrm>
              <a:off x="4386797" y="2563492"/>
              <a:ext cx="267989" cy="611909"/>
            </a:xfrm>
            <a:prstGeom prst="line">
              <a:avLst/>
            </a:prstGeom>
            <a:grpFill/>
            <a:ln w="12700">
              <a:solidFill>
                <a:srgbClr val="BF6F54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51DE6293-EC84-3571-20C6-27EE5DDB4903}"/>
                </a:ext>
              </a:extLst>
            </p:cNvPr>
            <p:cNvCxnSpPr>
              <a:cxnSpLocks/>
              <a:stCxn id="148" idx="2"/>
              <a:endCxn id="196" idx="7"/>
            </p:cNvCxnSpPr>
            <p:nvPr/>
          </p:nvCxnSpPr>
          <p:spPr>
            <a:xfrm flipH="1">
              <a:off x="3407767" y="4017081"/>
              <a:ext cx="164698" cy="112085"/>
            </a:xfrm>
            <a:prstGeom prst="line">
              <a:avLst/>
            </a:prstGeom>
            <a:grpFill/>
            <a:ln w="9525">
              <a:solidFill>
                <a:srgbClr val="906463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6F79E119-3803-BC05-536F-5D17FAF936D2}"/>
                </a:ext>
              </a:extLst>
            </p:cNvPr>
            <p:cNvCxnSpPr>
              <a:cxnSpLocks/>
              <a:stCxn id="79" idx="1"/>
              <a:endCxn id="198" idx="3"/>
            </p:cNvCxnSpPr>
            <p:nvPr/>
          </p:nvCxnSpPr>
          <p:spPr>
            <a:xfrm>
              <a:off x="4164534" y="1514067"/>
              <a:ext cx="438303" cy="431073"/>
            </a:xfrm>
            <a:prstGeom prst="line">
              <a:avLst/>
            </a:prstGeom>
            <a:grpFill/>
            <a:ln w="9525">
              <a:solidFill>
                <a:srgbClr val="C27E55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BD3C5D0A-DCCE-3929-20D1-FA22488710EE}"/>
                </a:ext>
              </a:extLst>
            </p:cNvPr>
            <p:cNvCxnSpPr>
              <a:cxnSpLocks/>
              <a:stCxn id="233" idx="4"/>
              <a:endCxn id="162" idx="4"/>
            </p:cNvCxnSpPr>
            <p:nvPr/>
          </p:nvCxnSpPr>
          <p:spPr>
            <a:xfrm flipV="1">
              <a:off x="4469159" y="800256"/>
              <a:ext cx="34522" cy="383604"/>
            </a:xfrm>
            <a:prstGeom prst="line">
              <a:avLst/>
            </a:prstGeom>
            <a:grpFill/>
            <a:ln w="9525">
              <a:solidFill>
                <a:srgbClr val="C07454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CD2B95E0-271D-5C5B-C705-2F0FC107487F}"/>
                </a:ext>
              </a:extLst>
            </p:cNvPr>
            <p:cNvCxnSpPr>
              <a:cxnSpLocks/>
              <a:stCxn id="77" idx="6"/>
              <a:endCxn id="197" idx="4"/>
            </p:cNvCxnSpPr>
            <p:nvPr/>
          </p:nvCxnSpPr>
          <p:spPr>
            <a:xfrm flipV="1">
              <a:off x="3070859" y="3069493"/>
              <a:ext cx="341020" cy="125342"/>
            </a:xfrm>
            <a:prstGeom prst="line">
              <a:avLst/>
            </a:prstGeom>
            <a:grpFill/>
            <a:ln w="9525">
              <a:solidFill>
                <a:srgbClr val="73877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5D19D213-45D9-CFD8-0AAE-424025B4C428}"/>
                </a:ext>
              </a:extLst>
            </p:cNvPr>
            <p:cNvCxnSpPr>
              <a:cxnSpLocks/>
              <a:endCxn id="77" idx="2"/>
            </p:cNvCxnSpPr>
            <p:nvPr/>
          </p:nvCxnSpPr>
          <p:spPr>
            <a:xfrm flipV="1">
              <a:off x="2584409" y="3256715"/>
              <a:ext cx="364200" cy="275912"/>
            </a:xfrm>
            <a:prstGeom prst="line">
              <a:avLst/>
            </a:prstGeom>
            <a:grpFill/>
            <a:ln w="9525">
              <a:solidFill>
                <a:srgbClr val="679578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B2A622E4-494E-A47A-8168-8B859235B0C4}"/>
                </a:ext>
              </a:extLst>
            </p:cNvPr>
            <p:cNvCxnSpPr>
              <a:cxnSpLocks/>
              <a:endCxn id="75" idx="2"/>
            </p:cNvCxnSpPr>
            <p:nvPr/>
          </p:nvCxnSpPr>
          <p:spPr>
            <a:xfrm flipV="1">
              <a:off x="3479091" y="2957114"/>
              <a:ext cx="276716" cy="77010"/>
            </a:xfrm>
            <a:prstGeom prst="line">
              <a:avLst/>
            </a:prstGeom>
            <a:grpFill/>
            <a:ln w="9525">
              <a:solidFill>
                <a:srgbClr val="B44B4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1D0F3E8F-9A2C-4F35-8F74-433F4C5EC5C6}"/>
                </a:ext>
              </a:extLst>
            </p:cNvPr>
            <p:cNvCxnSpPr>
              <a:cxnSpLocks/>
              <a:stCxn id="154" idx="5"/>
              <a:endCxn id="75" idx="4"/>
            </p:cNvCxnSpPr>
            <p:nvPr/>
          </p:nvCxnSpPr>
          <p:spPr>
            <a:xfrm>
              <a:off x="3594505" y="2465658"/>
              <a:ext cx="252937" cy="520792"/>
            </a:xfrm>
            <a:prstGeom prst="line">
              <a:avLst/>
            </a:prstGeom>
            <a:grpFill/>
            <a:ln w="9525">
              <a:solidFill>
                <a:srgbClr val="B44B4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C4337C02-D786-1220-2D36-0585B7BD3B1B}"/>
                </a:ext>
              </a:extLst>
            </p:cNvPr>
            <p:cNvCxnSpPr>
              <a:cxnSpLocks/>
              <a:stCxn id="71" idx="4"/>
              <a:endCxn id="82" idx="3"/>
            </p:cNvCxnSpPr>
            <p:nvPr/>
          </p:nvCxnSpPr>
          <p:spPr>
            <a:xfrm flipH="1">
              <a:off x="4625479" y="2993728"/>
              <a:ext cx="402836" cy="250854"/>
            </a:xfrm>
            <a:prstGeom prst="line">
              <a:avLst/>
            </a:prstGeom>
            <a:grpFill/>
            <a:ln w="12700">
              <a:solidFill>
                <a:srgbClr val="C17954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524F482B-4F51-2D7D-328B-72F1F6EF316B}"/>
                </a:ext>
              </a:extLst>
            </p:cNvPr>
            <p:cNvCxnSpPr>
              <a:cxnSpLocks/>
              <a:stCxn id="73" idx="5"/>
              <a:endCxn id="71" idx="1"/>
            </p:cNvCxnSpPr>
            <p:nvPr/>
          </p:nvCxnSpPr>
          <p:spPr>
            <a:xfrm>
              <a:off x="4851686" y="2589273"/>
              <a:ext cx="217692" cy="278599"/>
            </a:xfrm>
            <a:prstGeom prst="line">
              <a:avLst/>
            </a:prstGeom>
            <a:grpFill/>
            <a:ln w="12700">
              <a:solidFill>
                <a:srgbClr val="CEBC59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A2E78677-D9B2-832E-9FD1-12E3714B783D}"/>
                </a:ext>
              </a:extLst>
            </p:cNvPr>
            <p:cNvCxnSpPr>
              <a:cxnSpLocks/>
              <a:stCxn id="82" idx="5"/>
              <a:endCxn id="195" idx="5"/>
            </p:cNvCxnSpPr>
            <p:nvPr/>
          </p:nvCxnSpPr>
          <p:spPr>
            <a:xfrm>
              <a:off x="4693796" y="3273523"/>
              <a:ext cx="264049" cy="327837"/>
            </a:xfrm>
            <a:prstGeom prst="line">
              <a:avLst/>
            </a:prstGeom>
            <a:grpFill/>
            <a:ln w="12700">
              <a:gradFill>
                <a:gsLst>
                  <a:gs pos="0">
                    <a:srgbClr val="C79757"/>
                  </a:gs>
                  <a:gs pos="100000">
                    <a:srgbClr val="C3C463"/>
                  </a:gs>
                </a:gsLst>
                <a:lin ang="5400000" scaled="1"/>
              </a:gra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3C62CD3E-7292-B7C0-EEAE-76678D282D9D}"/>
                </a:ext>
              </a:extLst>
            </p:cNvPr>
            <p:cNvCxnSpPr>
              <a:cxnSpLocks/>
              <a:stCxn id="69" idx="3"/>
              <a:endCxn id="145" idx="7"/>
            </p:cNvCxnSpPr>
            <p:nvPr/>
          </p:nvCxnSpPr>
          <p:spPr>
            <a:xfrm flipH="1">
              <a:off x="4630158" y="3819199"/>
              <a:ext cx="179075" cy="440829"/>
            </a:xfrm>
            <a:prstGeom prst="line">
              <a:avLst/>
            </a:prstGeom>
            <a:grpFill/>
            <a:ln w="12700">
              <a:solidFill>
                <a:srgbClr val="C38255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FC806D3F-00D7-26AA-2C3B-3DCD6A3D770A}"/>
                </a:ext>
              </a:extLst>
            </p:cNvPr>
            <p:cNvCxnSpPr>
              <a:cxnSpLocks/>
              <a:endCxn id="69" idx="0"/>
            </p:cNvCxnSpPr>
            <p:nvPr/>
          </p:nvCxnSpPr>
          <p:spPr>
            <a:xfrm flipH="1">
              <a:off x="4868442" y="3601766"/>
              <a:ext cx="24103" cy="72866"/>
            </a:xfrm>
            <a:prstGeom prst="line">
              <a:avLst/>
            </a:prstGeom>
            <a:grpFill/>
            <a:ln w="12700">
              <a:solidFill>
                <a:srgbClr val="C89F57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C72A72EF-4B6F-E0EA-D5AA-0B70A0917414}"/>
                </a:ext>
              </a:extLst>
            </p:cNvPr>
            <p:cNvCxnSpPr>
              <a:cxnSpLocks/>
              <a:stCxn id="201" idx="3"/>
            </p:cNvCxnSpPr>
            <p:nvPr/>
          </p:nvCxnSpPr>
          <p:spPr>
            <a:xfrm flipH="1">
              <a:off x="4049786" y="2980841"/>
              <a:ext cx="410340" cy="229248"/>
            </a:xfrm>
            <a:prstGeom prst="line">
              <a:avLst/>
            </a:prstGeom>
            <a:grpFill/>
            <a:ln w="12700">
              <a:solidFill>
                <a:srgbClr val="C07054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EE972265-5240-9F22-8065-D3C8D2284854}"/>
                </a:ext>
              </a:extLst>
            </p:cNvPr>
            <p:cNvCxnSpPr>
              <a:cxnSpLocks/>
              <a:stCxn id="71" idx="3"/>
              <a:endCxn id="201" idx="6"/>
            </p:cNvCxnSpPr>
            <p:nvPr/>
          </p:nvCxnSpPr>
          <p:spPr>
            <a:xfrm flipH="1">
              <a:off x="4635364" y="2943916"/>
              <a:ext cx="367658" cy="16311"/>
            </a:xfrm>
            <a:prstGeom prst="line">
              <a:avLst/>
            </a:prstGeom>
            <a:grpFill/>
            <a:ln w="12700">
              <a:solidFill>
                <a:srgbClr val="C17954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434EE519-145F-993F-02EF-1F5A649AAE4E}"/>
                </a:ext>
              </a:extLst>
            </p:cNvPr>
            <p:cNvCxnSpPr>
              <a:cxnSpLocks/>
              <a:endCxn id="154" idx="1"/>
            </p:cNvCxnSpPr>
            <p:nvPr/>
          </p:nvCxnSpPr>
          <p:spPr>
            <a:xfrm flipH="1">
              <a:off x="3569455" y="1835410"/>
              <a:ext cx="20112" cy="459851"/>
            </a:xfrm>
            <a:prstGeom prst="line">
              <a:avLst/>
            </a:prstGeom>
            <a:grpFill/>
            <a:ln w="12700">
              <a:solidFill>
                <a:srgbClr val="B44D4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DD666EF0-A45E-73AB-BB6E-3312BF8EA6F9}"/>
                </a:ext>
              </a:extLst>
            </p:cNvPr>
            <p:cNvCxnSpPr>
              <a:cxnSpLocks/>
              <a:stCxn id="203" idx="5"/>
            </p:cNvCxnSpPr>
            <p:nvPr/>
          </p:nvCxnSpPr>
          <p:spPr>
            <a:xfrm>
              <a:off x="5084720" y="2022969"/>
              <a:ext cx="581182" cy="514879"/>
            </a:xfrm>
            <a:prstGeom prst="line">
              <a:avLst/>
            </a:prstGeom>
            <a:grpFill/>
            <a:ln w="12700">
              <a:solidFill>
                <a:srgbClr val="C2C464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494F42DC-1CA2-D97D-02E5-8BFCA3FFFB7B}"/>
                </a:ext>
              </a:extLst>
            </p:cNvPr>
            <p:cNvCxnSpPr>
              <a:cxnSpLocks/>
            </p:cNvCxnSpPr>
            <p:nvPr/>
          </p:nvCxnSpPr>
          <p:spPr>
            <a:xfrm>
              <a:off x="5657788" y="2582163"/>
              <a:ext cx="116054" cy="353241"/>
            </a:xfrm>
            <a:prstGeom prst="line">
              <a:avLst/>
            </a:prstGeom>
            <a:grpFill/>
            <a:ln w="12700">
              <a:solidFill>
                <a:srgbClr val="B9C26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39E6E10D-51DD-EDB3-D78A-9983E5604DE4}"/>
                </a:ext>
              </a:extLst>
            </p:cNvPr>
            <p:cNvCxnSpPr>
              <a:cxnSpLocks/>
              <a:stCxn id="188" idx="1"/>
              <a:endCxn id="63" idx="4"/>
            </p:cNvCxnSpPr>
            <p:nvPr/>
          </p:nvCxnSpPr>
          <p:spPr>
            <a:xfrm flipH="1" flipV="1">
              <a:off x="5756001" y="1847029"/>
              <a:ext cx="230514" cy="576072"/>
            </a:xfrm>
            <a:prstGeom prst="line">
              <a:avLst/>
            </a:prstGeom>
            <a:grpFill/>
            <a:ln w="12700">
              <a:solidFill>
                <a:srgbClr val="B0BF7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157F786F-AE0E-ADEB-2854-461A125E7351}"/>
                </a:ext>
              </a:extLst>
            </p:cNvPr>
            <p:cNvCxnSpPr>
              <a:cxnSpLocks/>
              <a:stCxn id="63" idx="0"/>
              <a:endCxn id="165" idx="4"/>
            </p:cNvCxnSpPr>
            <p:nvPr/>
          </p:nvCxnSpPr>
          <p:spPr>
            <a:xfrm flipV="1">
              <a:off x="5741663" y="1479366"/>
              <a:ext cx="2182" cy="217613"/>
            </a:xfrm>
            <a:prstGeom prst="line">
              <a:avLst/>
            </a:prstGeom>
            <a:grpFill/>
            <a:ln w="12700">
              <a:solidFill>
                <a:srgbClr val="BAC269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05389655-62BE-0D8C-4029-B073396DA955}"/>
                </a:ext>
              </a:extLst>
            </p:cNvPr>
            <p:cNvCxnSpPr>
              <a:cxnSpLocks/>
              <a:stCxn id="59" idx="1"/>
            </p:cNvCxnSpPr>
            <p:nvPr/>
          </p:nvCxnSpPr>
          <p:spPr>
            <a:xfrm flipH="1" flipV="1">
              <a:off x="4988819" y="587756"/>
              <a:ext cx="189957" cy="308323"/>
            </a:xfrm>
            <a:prstGeom prst="line">
              <a:avLst/>
            </a:prstGeom>
            <a:grpFill/>
            <a:ln w="9525">
              <a:solidFill>
                <a:srgbClr val="CAAA58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204DFFA4-E70E-966B-A42E-DF0D087A36E2}"/>
                </a:ext>
              </a:extLst>
            </p:cNvPr>
            <p:cNvGrpSpPr/>
            <p:nvPr/>
          </p:nvGrpSpPr>
          <p:grpSpPr>
            <a:xfrm>
              <a:off x="2514370" y="354664"/>
              <a:ext cx="6704442" cy="5577836"/>
              <a:chOff x="2512033" y="354664"/>
              <a:chExt cx="6704442" cy="5577836"/>
            </a:xfrm>
            <a:grpFill/>
          </p:grpSpPr>
          <p:grpSp>
            <p:nvGrpSpPr>
              <p:cNvPr id="56" name="Group 55">
                <a:extLst>
                  <a:ext uri="{FF2B5EF4-FFF2-40B4-BE49-F238E27FC236}">
                    <a16:creationId xmlns:a16="http://schemas.microsoft.com/office/drawing/2014/main" id="{1BE217B6-3BDB-E716-5D6E-A62CD8B49BA8}"/>
                  </a:ext>
                </a:extLst>
              </p:cNvPr>
              <p:cNvGrpSpPr/>
              <p:nvPr/>
            </p:nvGrpSpPr>
            <p:grpSpPr>
              <a:xfrm>
                <a:off x="2512033" y="354664"/>
                <a:ext cx="6704442" cy="5577836"/>
                <a:chOff x="2512033" y="354664"/>
                <a:chExt cx="6704442" cy="5577836"/>
              </a:xfrm>
              <a:grpFill/>
            </p:grpSpPr>
            <p:grpSp>
              <p:nvGrpSpPr>
                <p:cNvPr id="58" name="Group 57">
                  <a:extLst>
                    <a:ext uri="{FF2B5EF4-FFF2-40B4-BE49-F238E27FC236}">
                      <a16:creationId xmlns:a16="http://schemas.microsoft.com/office/drawing/2014/main" id="{F8C203BF-C3C8-B703-489C-3EDF653F9703}"/>
                    </a:ext>
                  </a:extLst>
                </p:cNvPr>
                <p:cNvGrpSpPr/>
                <p:nvPr/>
              </p:nvGrpSpPr>
              <p:grpSpPr>
                <a:xfrm>
                  <a:off x="2512033" y="354664"/>
                  <a:ext cx="6704442" cy="5577836"/>
                  <a:chOff x="2512033" y="354664"/>
                  <a:chExt cx="6704442" cy="5577836"/>
                </a:xfrm>
                <a:grpFill/>
              </p:grpSpPr>
              <p:grpSp>
                <p:nvGrpSpPr>
                  <p:cNvPr id="62" name="Group 61">
                    <a:extLst>
                      <a:ext uri="{FF2B5EF4-FFF2-40B4-BE49-F238E27FC236}">
                        <a16:creationId xmlns:a16="http://schemas.microsoft.com/office/drawing/2014/main" id="{70CA7DD1-8098-F1B6-309A-B8EC828E2533}"/>
                      </a:ext>
                    </a:extLst>
                  </p:cNvPr>
                  <p:cNvGrpSpPr/>
                  <p:nvPr/>
                </p:nvGrpSpPr>
                <p:grpSpPr>
                  <a:xfrm>
                    <a:off x="2512033" y="354664"/>
                    <a:ext cx="6704442" cy="5577836"/>
                    <a:chOff x="2512033" y="354664"/>
                    <a:chExt cx="6704442" cy="5577836"/>
                  </a:xfrm>
                  <a:grpFill/>
                </p:grpSpPr>
                <p:grpSp>
                  <p:nvGrpSpPr>
                    <p:cNvPr id="64" name="Group 63">
                      <a:extLst>
                        <a:ext uri="{FF2B5EF4-FFF2-40B4-BE49-F238E27FC236}">
                          <a16:creationId xmlns:a16="http://schemas.microsoft.com/office/drawing/2014/main" id="{9C47C78E-05A2-858B-F052-2C669F14BF2E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512033" y="354664"/>
                      <a:ext cx="6704442" cy="5577836"/>
                      <a:chOff x="2512033" y="354664"/>
                      <a:chExt cx="6704442" cy="5577836"/>
                    </a:xfrm>
                    <a:grpFill/>
                  </p:grpSpPr>
                  <p:grpSp>
                    <p:nvGrpSpPr>
                      <p:cNvPr id="66" name="Group 65">
                        <a:extLst>
                          <a:ext uri="{FF2B5EF4-FFF2-40B4-BE49-F238E27FC236}">
                            <a16:creationId xmlns:a16="http://schemas.microsoft.com/office/drawing/2014/main" id="{E6135225-1061-14F0-16A1-EFBCC22DDF96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2512033" y="354664"/>
                        <a:ext cx="6704442" cy="5577836"/>
                        <a:chOff x="2512033" y="354664"/>
                        <a:chExt cx="6704442" cy="5577836"/>
                      </a:xfrm>
                      <a:grpFill/>
                    </p:grpSpPr>
                    <p:grpSp>
                      <p:nvGrpSpPr>
                        <p:cNvPr id="68" name="Group 67">
                          <a:extLst>
                            <a:ext uri="{FF2B5EF4-FFF2-40B4-BE49-F238E27FC236}">
                              <a16:creationId xmlns:a16="http://schemas.microsoft.com/office/drawing/2014/main" id="{E642FD07-5167-487B-A889-979CCAB0EB19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2512033" y="354664"/>
                          <a:ext cx="6704442" cy="5577836"/>
                          <a:chOff x="2512033" y="354664"/>
                          <a:chExt cx="6704442" cy="5577836"/>
                        </a:xfrm>
                        <a:grpFill/>
                      </p:grpSpPr>
                      <p:grpSp>
                        <p:nvGrpSpPr>
                          <p:cNvPr id="70" name="Group 69">
                            <a:extLst>
                              <a:ext uri="{FF2B5EF4-FFF2-40B4-BE49-F238E27FC236}">
                                <a16:creationId xmlns:a16="http://schemas.microsoft.com/office/drawing/2014/main" id="{9A8663B4-302C-4EB3-8493-BEB674D0F35B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2512033" y="354664"/>
                            <a:ext cx="6704442" cy="5577836"/>
                            <a:chOff x="2512033" y="354664"/>
                            <a:chExt cx="6704442" cy="5577836"/>
                          </a:xfrm>
                          <a:grpFill/>
                        </p:grpSpPr>
                        <p:grpSp>
                          <p:nvGrpSpPr>
                            <p:cNvPr id="72" name="Group 71">
                              <a:extLst>
                                <a:ext uri="{FF2B5EF4-FFF2-40B4-BE49-F238E27FC236}">
                                  <a16:creationId xmlns:a16="http://schemas.microsoft.com/office/drawing/2014/main" id="{1FC3AC1E-56C6-69DD-B568-A504DA88CBEA}"/>
                                </a:ext>
                              </a:extLst>
                            </p:cNvPr>
                            <p:cNvGrpSpPr/>
                            <p:nvPr/>
                          </p:nvGrpSpPr>
                          <p:grpSpPr>
                            <a:xfrm>
                              <a:off x="2512033" y="354664"/>
                              <a:ext cx="6704442" cy="5577836"/>
                              <a:chOff x="2512033" y="354664"/>
                              <a:chExt cx="6704442" cy="5577836"/>
                            </a:xfrm>
                            <a:grpFill/>
                          </p:grpSpPr>
                          <p:grpSp>
                            <p:nvGrpSpPr>
                              <p:cNvPr id="74" name="Group 73">
                                <a:extLst>
                                  <a:ext uri="{FF2B5EF4-FFF2-40B4-BE49-F238E27FC236}">
                                    <a16:creationId xmlns:a16="http://schemas.microsoft.com/office/drawing/2014/main" id="{EC6505D8-DB0A-9FC3-F926-09E1DBF3DA7D}"/>
                                  </a:ext>
                                </a:extLst>
                              </p:cNvPr>
                              <p:cNvGrpSpPr/>
                              <p:nvPr/>
                            </p:nvGrpSpPr>
                            <p:grpSpPr>
                              <a:xfrm>
                                <a:off x="2512033" y="354664"/>
                                <a:ext cx="6704442" cy="5577836"/>
                                <a:chOff x="2512033" y="354664"/>
                                <a:chExt cx="6704442" cy="5577836"/>
                              </a:xfrm>
                              <a:grpFill/>
                            </p:grpSpPr>
                            <p:grpSp>
                              <p:nvGrpSpPr>
                                <p:cNvPr id="76" name="Group 75">
                                  <a:extLst>
                                    <a:ext uri="{FF2B5EF4-FFF2-40B4-BE49-F238E27FC236}">
                                      <a16:creationId xmlns:a16="http://schemas.microsoft.com/office/drawing/2014/main" id="{FBEAFF16-3395-EB04-038F-B27DDA5F74D8}"/>
                                    </a:ext>
                                  </a:extLst>
                                </p:cNvPr>
                                <p:cNvGrpSpPr/>
                                <p:nvPr/>
                              </p:nvGrpSpPr>
                              <p:grpSpPr>
                                <a:xfrm>
                                  <a:off x="2512033" y="354664"/>
                                  <a:ext cx="6704442" cy="5577836"/>
                                  <a:chOff x="2512033" y="354664"/>
                                  <a:chExt cx="6704442" cy="5577836"/>
                                </a:xfrm>
                                <a:grpFill/>
                              </p:grpSpPr>
                              <p:grpSp>
                                <p:nvGrpSpPr>
                                  <p:cNvPr id="78" name="Group 77">
                                    <a:extLst>
                                      <a:ext uri="{FF2B5EF4-FFF2-40B4-BE49-F238E27FC236}">
                                        <a16:creationId xmlns:a16="http://schemas.microsoft.com/office/drawing/2014/main" id="{7C4180F1-0EF1-95F4-3B97-6A6151EF6968}"/>
                                      </a:ext>
                                    </a:extLst>
                                  </p:cNvPr>
                                  <p:cNvGrpSpPr/>
                                  <p:nvPr/>
                                </p:nvGrpSpPr>
                                <p:grpSpPr>
                                  <a:xfrm>
                                    <a:off x="2512033" y="354664"/>
                                    <a:ext cx="6704442" cy="5577836"/>
                                    <a:chOff x="2512033" y="354664"/>
                                    <a:chExt cx="6704442" cy="5577836"/>
                                  </a:xfrm>
                                  <a:grpFill/>
                                </p:grpSpPr>
                                <p:grpSp>
                                  <p:nvGrpSpPr>
                                    <p:cNvPr id="81" name="Group 80">
                                      <a:extLst>
                                        <a:ext uri="{FF2B5EF4-FFF2-40B4-BE49-F238E27FC236}">
                                          <a16:creationId xmlns:a16="http://schemas.microsoft.com/office/drawing/2014/main" id="{7FA85EA7-39B6-C61D-71DF-D3148530CFA2}"/>
                                        </a:ext>
                                      </a:extLst>
                                    </p:cNvPr>
                                    <p:cNvGrpSpPr/>
                                    <p:nvPr/>
                                  </p:nvGrpSpPr>
                                  <p:grpSpPr>
                                    <a:xfrm>
                                      <a:off x="2512033" y="354664"/>
                                      <a:ext cx="6704442" cy="5577836"/>
                                      <a:chOff x="2512033" y="354664"/>
                                      <a:chExt cx="6704442" cy="5577836"/>
                                    </a:xfrm>
                                    <a:grpFill/>
                                  </p:grpSpPr>
                                  <p:sp>
                                    <p:nvSpPr>
                                      <p:cNvPr id="83" name="Freeform 119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D2C28F9F-99BA-802B-6DBA-C8D826B2158D}"/>
                                          </a:ext>
                                        </a:extLst>
                                      </p:cNvPr>
                                      <p:cNvSpPr>
                                        <a:spLocks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7524664" y="3949523"/>
                                        <a:ext cx="527145" cy="456732"/>
                                      </a:xfrm>
                                      <a:custGeom>
                                        <a:avLst/>
                                        <a:gdLst>
                                          <a:gd name="T0" fmla="*/ 277 w 277"/>
                                          <a:gd name="T1" fmla="*/ 0 h 240"/>
                                          <a:gd name="T2" fmla="*/ 0 w 277"/>
                                          <a:gd name="T3" fmla="*/ 240 h 240"/>
                                          <a:gd name="T4" fmla="*/ 277 w 277"/>
                                          <a:gd name="T5" fmla="*/ 0 h 240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277" h="240">
                                            <a:moveTo>
                                              <a:pt x="277" y="0"/>
                                            </a:moveTo>
                                            <a:lnTo>
                                              <a:pt x="0" y="240"/>
                                            </a:lnTo>
                                            <a:lnTo>
                                              <a:pt x="277" y="0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84" name="Freeform 16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EFA84554-D3B0-5CCB-4290-3E160FE73FE1}"/>
                                          </a:ext>
                                        </a:extLst>
                                      </p:cNvPr>
                                      <p:cNvSpPr>
                                        <a:spLocks noEditPoint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8099385" y="2520334"/>
                                        <a:ext cx="521435" cy="1419674"/>
                                      </a:xfrm>
                                      <a:custGeom>
                                        <a:avLst/>
                                        <a:gdLst>
                                          <a:gd name="T0" fmla="*/ 270 w 274"/>
                                          <a:gd name="T1" fmla="*/ 11 h 746"/>
                                          <a:gd name="T2" fmla="*/ 274 w 274"/>
                                          <a:gd name="T3" fmla="*/ 0 h 746"/>
                                          <a:gd name="T4" fmla="*/ 274 w 274"/>
                                          <a:gd name="T5" fmla="*/ 546 h 746"/>
                                          <a:gd name="T6" fmla="*/ 7 w 274"/>
                                          <a:gd name="T7" fmla="*/ 742 h 746"/>
                                          <a:gd name="T8" fmla="*/ 0 w 274"/>
                                          <a:gd name="T9" fmla="*/ 746 h 746"/>
                                          <a:gd name="T10" fmla="*/ 270 w 274"/>
                                          <a:gd name="T11" fmla="*/ 11 h 746"/>
                                          <a:gd name="T12" fmla="*/ 270 w 274"/>
                                          <a:gd name="T13" fmla="*/ 25 h 746"/>
                                          <a:gd name="T14" fmla="*/ 10 w 274"/>
                                          <a:gd name="T15" fmla="*/ 734 h 746"/>
                                          <a:gd name="T16" fmla="*/ 270 w 274"/>
                                          <a:gd name="T17" fmla="*/ 545 h 746"/>
                                          <a:gd name="T18" fmla="*/ 270 w 274"/>
                                          <a:gd name="T19" fmla="*/ 25 h 746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  <a:cxn ang="0">
                                            <a:pos x="T10" y="T11"/>
                                          </a:cxn>
                                          <a:cxn ang="0">
                                            <a:pos x="T12" y="T13"/>
                                          </a:cxn>
                                          <a:cxn ang="0">
                                            <a:pos x="T14" y="T15"/>
                                          </a:cxn>
                                          <a:cxn ang="0">
                                            <a:pos x="T16" y="T17"/>
                                          </a:cxn>
                                          <a:cxn ang="0">
                                            <a:pos x="T18" y="T19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274" h="746">
                                            <a:moveTo>
                                              <a:pt x="270" y="11"/>
                                            </a:moveTo>
                                            <a:lnTo>
                                              <a:pt x="274" y="0"/>
                                            </a:lnTo>
                                            <a:lnTo>
                                              <a:pt x="274" y="546"/>
                                            </a:lnTo>
                                            <a:lnTo>
                                              <a:pt x="7" y="742"/>
                                            </a:lnTo>
                                            <a:lnTo>
                                              <a:pt x="0" y="746"/>
                                            </a:lnTo>
                                            <a:lnTo>
                                              <a:pt x="270" y="11"/>
                                            </a:lnTo>
                                            <a:close/>
                                            <a:moveTo>
                                              <a:pt x="270" y="25"/>
                                            </a:moveTo>
                                            <a:lnTo>
                                              <a:pt x="10" y="734"/>
                                            </a:lnTo>
                                            <a:lnTo>
                                              <a:pt x="270" y="545"/>
                                            </a:lnTo>
                                            <a:lnTo>
                                              <a:pt x="270" y="25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85" name="Line 120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D6991D88-A639-2D19-7BCF-7023644B1333}"/>
                                          </a:ext>
                                        </a:extLst>
                                      </p:cNvPr>
                                      <p:cNvSpPr>
                                        <a:spLocks noChangeShapeType="1"/>
                                      </p:cNvSpPr>
                                      <p:nvPr/>
                                    </p:nvSpPr>
                                    <p:spPr bwMode="auto">
                                      <a:xfrm flipH="1">
                                        <a:off x="7524664" y="3949523"/>
                                        <a:ext cx="527145" cy="456732"/>
                                      </a:xfrm>
                                      <a:prstGeom prst="line">
                                        <a:avLst/>
                                      </a:prstGeom>
                                      <a:grpFill/>
                                      <a:ln w="12700" cap="flat">
                                        <a:solidFill>
                                          <a:srgbClr val="639797"/>
                                        </a:solidFill>
                                        <a:prstDash val="solid"/>
                                        <a:miter lim="800000"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86" name="Freeform 5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F4C788AE-B8EC-1665-8F9B-847FBC93322C}"/>
                                          </a:ext>
                                        </a:extLst>
                                      </p:cNvPr>
                                      <p:cNvSpPr>
                                        <a:spLocks noEditPoint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7113606" y="1022634"/>
                                        <a:ext cx="428186" cy="614685"/>
                                      </a:xfrm>
                                      <a:custGeom>
                                        <a:avLst/>
                                        <a:gdLst>
                                          <a:gd name="T0" fmla="*/ 1 w 225"/>
                                          <a:gd name="T1" fmla="*/ 5 h 323"/>
                                          <a:gd name="T2" fmla="*/ 0 w 225"/>
                                          <a:gd name="T3" fmla="*/ 0 h 323"/>
                                          <a:gd name="T4" fmla="*/ 222 w 225"/>
                                          <a:gd name="T5" fmla="*/ 161 h 323"/>
                                          <a:gd name="T6" fmla="*/ 225 w 225"/>
                                          <a:gd name="T7" fmla="*/ 162 h 323"/>
                                          <a:gd name="T8" fmla="*/ 35 w 225"/>
                                          <a:gd name="T9" fmla="*/ 320 h 323"/>
                                          <a:gd name="T10" fmla="*/ 32 w 225"/>
                                          <a:gd name="T11" fmla="*/ 323 h 323"/>
                                          <a:gd name="T12" fmla="*/ 1 w 225"/>
                                          <a:gd name="T13" fmla="*/ 5 h 323"/>
                                          <a:gd name="T14" fmla="*/ 5 w 225"/>
                                          <a:gd name="T15" fmla="*/ 9 h 323"/>
                                          <a:gd name="T16" fmla="*/ 35 w 225"/>
                                          <a:gd name="T17" fmla="*/ 315 h 323"/>
                                          <a:gd name="T18" fmla="*/ 217 w 225"/>
                                          <a:gd name="T19" fmla="*/ 163 h 323"/>
                                          <a:gd name="T20" fmla="*/ 5 w 225"/>
                                          <a:gd name="T21" fmla="*/ 9 h 323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  <a:cxn ang="0">
                                            <a:pos x="T10" y="T11"/>
                                          </a:cxn>
                                          <a:cxn ang="0">
                                            <a:pos x="T12" y="T13"/>
                                          </a:cxn>
                                          <a:cxn ang="0">
                                            <a:pos x="T14" y="T15"/>
                                          </a:cxn>
                                          <a:cxn ang="0">
                                            <a:pos x="T16" y="T17"/>
                                          </a:cxn>
                                          <a:cxn ang="0">
                                            <a:pos x="T18" y="T19"/>
                                          </a:cxn>
                                          <a:cxn ang="0">
                                            <a:pos x="T20" y="T21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225" h="323">
                                            <a:moveTo>
                                              <a:pt x="1" y="5"/>
                                            </a:moveTo>
                                            <a:lnTo>
                                              <a:pt x="0" y="0"/>
                                            </a:lnTo>
                                            <a:lnTo>
                                              <a:pt x="222" y="161"/>
                                            </a:lnTo>
                                            <a:lnTo>
                                              <a:pt x="225" y="162"/>
                                            </a:lnTo>
                                            <a:lnTo>
                                              <a:pt x="35" y="320"/>
                                            </a:lnTo>
                                            <a:lnTo>
                                              <a:pt x="32" y="323"/>
                                            </a:lnTo>
                                            <a:lnTo>
                                              <a:pt x="1" y="5"/>
                                            </a:lnTo>
                                            <a:close/>
                                            <a:moveTo>
                                              <a:pt x="5" y="9"/>
                                            </a:moveTo>
                                            <a:lnTo>
                                              <a:pt x="35" y="315"/>
                                            </a:lnTo>
                                            <a:lnTo>
                                              <a:pt x="217" y="163"/>
                                            </a:lnTo>
                                            <a:lnTo>
                                              <a:pt x="5" y="9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87" name="Freeform 6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65E3BEEC-5DAE-3905-4C2E-591FFE8D288B}"/>
                                          </a:ext>
                                        </a:extLst>
                                      </p:cNvPr>
                                      <p:cNvSpPr>
                                        <a:spLocks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4515944" y="442204"/>
                                        <a:ext cx="934397" cy="983876"/>
                                      </a:xfrm>
                                      <a:custGeom>
                                        <a:avLst/>
                                        <a:gdLst>
                                          <a:gd name="T0" fmla="*/ 241 w 491"/>
                                          <a:gd name="T1" fmla="*/ 517 h 517"/>
                                          <a:gd name="T2" fmla="*/ 491 w 491"/>
                                          <a:gd name="T3" fmla="*/ 0 h 517"/>
                                          <a:gd name="T4" fmla="*/ 238 w 491"/>
                                          <a:gd name="T5" fmla="*/ 55 h 517"/>
                                          <a:gd name="T6" fmla="*/ 0 w 491"/>
                                          <a:gd name="T7" fmla="*/ 141 h 517"/>
                                          <a:gd name="T8" fmla="*/ 2 w 491"/>
                                          <a:gd name="T9" fmla="*/ 145 h 517"/>
                                          <a:gd name="T10" fmla="*/ 239 w 491"/>
                                          <a:gd name="T11" fmla="*/ 59 h 517"/>
                                          <a:gd name="T12" fmla="*/ 484 w 491"/>
                                          <a:gd name="T13" fmla="*/ 5 h 517"/>
                                          <a:gd name="T14" fmla="*/ 237 w 491"/>
                                          <a:gd name="T15" fmla="*/ 516 h 517"/>
                                          <a:gd name="T16" fmla="*/ 241 w 491"/>
                                          <a:gd name="T17" fmla="*/ 517 h 517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  <a:cxn ang="0">
                                            <a:pos x="T10" y="T11"/>
                                          </a:cxn>
                                          <a:cxn ang="0">
                                            <a:pos x="T12" y="T13"/>
                                          </a:cxn>
                                          <a:cxn ang="0">
                                            <a:pos x="T14" y="T15"/>
                                          </a:cxn>
                                          <a:cxn ang="0">
                                            <a:pos x="T16" y="T17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491" h="517">
                                            <a:moveTo>
                                              <a:pt x="241" y="517"/>
                                            </a:moveTo>
                                            <a:lnTo>
                                              <a:pt x="491" y="0"/>
                                            </a:lnTo>
                                            <a:lnTo>
                                              <a:pt x="238" y="55"/>
                                            </a:lnTo>
                                            <a:lnTo>
                                              <a:pt x="0" y="141"/>
                                            </a:lnTo>
                                            <a:lnTo>
                                              <a:pt x="2" y="145"/>
                                            </a:lnTo>
                                            <a:lnTo>
                                              <a:pt x="239" y="59"/>
                                            </a:lnTo>
                                            <a:lnTo>
                                              <a:pt x="484" y="5"/>
                                            </a:lnTo>
                                            <a:lnTo>
                                              <a:pt x="237" y="516"/>
                                            </a:lnTo>
                                            <a:lnTo>
                                              <a:pt x="241" y="517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88" name="Freeform 7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CB2BE071-1D8B-FFD4-DA6B-B8D1F76A1D9D}"/>
                                          </a:ext>
                                        </a:extLst>
                                      </p:cNvPr>
                                      <p:cNvSpPr>
                                        <a:spLocks noEditPoint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6112602" y="432689"/>
                                        <a:ext cx="1075223" cy="1200824"/>
                                      </a:xfrm>
                                      <a:custGeom>
                                        <a:avLst/>
                                        <a:gdLst>
                                          <a:gd name="T0" fmla="*/ 1 w 565"/>
                                          <a:gd name="T1" fmla="*/ 7 h 631"/>
                                          <a:gd name="T2" fmla="*/ 0 w 565"/>
                                          <a:gd name="T3" fmla="*/ 0 h 631"/>
                                          <a:gd name="T4" fmla="*/ 561 w 565"/>
                                          <a:gd name="T5" fmla="*/ 627 h 631"/>
                                          <a:gd name="T6" fmla="*/ 565 w 565"/>
                                          <a:gd name="T7" fmla="*/ 631 h 631"/>
                                          <a:gd name="T8" fmla="*/ 126 w 565"/>
                                          <a:gd name="T9" fmla="*/ 631 h 631"/>
                                          <a:gd name="T10" fmla="*/ 1 w 565"/>
                                          <a:gd name="T11" fmla="*/ 7 h 631"/>
                                          <a:gd name="T12" fmla="*/ 7 w 565"/>
                                          <a:gd name="T13" fmla="*/ 14 h 631"/>
                                          <a:gd name="T14" fmla="*/ 130 w 565"/>
                                          <a:gd name="T15" fmla="*/ 626 h 631"/>
                                          <a:gd name="T16" fmla="*/ 555 w 565"/>
                                          <a:gd name="T17" fmla="*/ 626 h 631"/>
                                          <a:gd name="T18" fmla="*/ 7 w 565"/>
                                          <a:gd name="T19" fmla="*/ 14 h 631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  <a:cxn ang="0">
                                            <a:pos x="T10" y="T11"/>
                                          </a:cxn>
                                          <a:cxn ang="0">
                                            <a:pos x="T12" y="T13"/>
                                          </a:cxn>
                                          <a:cxn ang="0">
                                            <a:pos x="T14" y="T15"/>
                                          </a:cxn>
                                          <a:cxn ang="0">
                                            <a:pos x="T16" y="T17"/>
                                          </a:cxn>
                                          <a:cxn ang="0">
                                            <a:pos x="T18" y="T19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565" h="631">
                                            <a:moveTo>
                                              <a:pt x="1" y="7"/>
                                            </a:moveTo>
                                            <a:lnTo>
                                              <a:pt x="0" y="0"/>
                                            </a:lnTo>
                                            <a:lnTo>
                                              <a:pt x="561" y="627"/>
                                            </a:lnTo>
                                            <a:lnTo>
                                              <a:pt x="565" y="631"/>
                                            </a:lnTo>
                                            <a:lnTo>
                                              <a:pt x="126" y="631"/>
                                            </a:lnTo>
                                            <a:lnTo>
                                              <a:pt x="1" y="7"/>
                                            </a:lnTo>
                                            <a:close/>
                                            <a:moveTo>
                                              <a:pt x="7" y="14"/>
                                            </a:moveTo>
                                            <a:lnTo>
                                              <a:pt x="130" y="626"/>
                                            </a:lnTo>
                                            <a:lnTo>
                                              <a:pt x="555" y="626"/>
                                            </a:lnTo>
                                            <a:lnTo>
                                              <a:pt x="7" y="14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89" name="Freeform 8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1592FF76-CAFA-E66F-03CD-2623DE84719E}"/>
                                          </a:ext>
                                        </a:extLst>
                                      </p:cNvPr>
                                      <p:cNvSpPr>
                                        <a:spLocks noEditPoint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7174503" y="1323316"/>
                                        <a:ext cx="917270" cy="867790"/>
                                      </a:xfrm>
                                      <a:custGeom>
                                        <a:avLst/>
                                        <a:gdLst>
                                          <a:gd name="T0" fmla="*/ 0 w 482"/>
                                          <a:gd name="T1" fmla="*/ 161 h 456"/>
                                          <a:gd name="T2" fmla="*/ 0 w 482"/>
                                          <a:gd name="T3" fmla="*/ 159 h 456"/>
                                          <a:gd name="T4" fmla="*/ 474 w 482"/>
                                          <a:gd name="T5" fmla="*/ 3 h 456"/>
                                          <a:gd name="T6" fmla="*/ 482 w 482"/>
                                          <a:gd name="T7" fmla="*/ 0 h 456"/>
                                          <a:gd name="T8" fmla="*/ 8 w 482"/>
                                          <a:gd name="T9" fmla="*/ 456 h 456"/>
                                          <a:gd name="T10" fmla="*/ 0 w 482"/>
                                          <a:gd name="T11" fmla="*/ 161 h 456"/>
                                          <a:gd name="T12" fmla="*/ 4 w 482"/>
                                          <a:gd name="T13" fmla="*/ 162 h 456"/>
                                          <a:gd name="T14" fmla="*/ 12 w 482"/>
                                          <a:gd name="T15" fmla="*/ 447 h 456"/>
                                          <a:gd name="T16" fmla="*/ 466 w 482"/>
                                          <a:gd name="T17" fmla="*/ 9 h 456"/>
                                          <a:gd name="T18" fmla="*/ 4 w 482"/>
                                          <a:gd name="T19" fmla="*/ 162 h 456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  <a:cxn ang="0">
                                            <a:pos x="T10" y="T11"/>
                                          </a:cxn>
                                          <a:cxn ang="0">
                                            <a:pos x="T12" y="T13"/>
                                          </a:cxn>
                                          <a:cxn ang="0">
                                            <a:pos x="T14" y="T15"/>
                                          </a:cxn>
                                          <a:cxn ang="0">
                                            <a:pos x="T16" y="T17"/>
                                          </a:cxn>
                                          <a:cxn ang="0">
                                            <a:pos x="T18" y="T19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482" h="456">
                                            <a:moveTo>
                                              <a:pt x="0" y="161"/>
                                            </a:moveTo>
                                            <a:lnTo>
                                              <a:pt x="0" y="159"/>
                                            </a:lnTo>
                                            <a:lnTo>
                                              <a:pt x="474" y="3"/>
                                            </a:lnTo>
                                            <a:lnTo>
                                              <a:pt x="482" y="0"/>
                                            </a:lnTo>
                                            <a:lnTo>
                                              <a:pt x="8" y="456"/>
                                            </a:lnTo>
                                            <a:lnTo>
                                              <a:pt x="0" y="161"/>
                                            </a:lnTo>
                                            <a:close/>
                                            <a:moveTo>
                                              <a:pt x="4" y="162"/>
                                            </a:moveTo>
                                            <a:lnTo>
                                              <a:pt x="12" y="447"/>
                                            </a:lnTo>
                                            <a:lnTo>
                                              <a:pt x="466" y="9"/>
                                            </a:lnTo>
                                            <a:lnTo>
                                              <a:pt x="4" y="162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90" name="Freeform 9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67A3E2DA-47E1-A24F-1EE6-410D58D0A7DE}"/>
                                          </a:ext>
                                        </a:extLst>
                                      </p:cNvPr>
                                      <p:cNvSpPr>
                                        <a:spLocks noEditPoint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6274361" y="2175882"/>
                                        <a:ext cx="1177987" cy="799280"/>
                                      </a:xfrm>
                                      <a:custGeom>
                                        <a:avLst/>
                                        <a:gdLst>
                                          <a:gd name="T0" fmla="*/ 482 w 619"/>
                                          <a:gd name="T1" fmla="*/ 2 h 420"/>
                                          <a:gd name="T2" fmla="*/ 485 w 619"/>
                                          <a:gd name="T3" fmla="*/ 0 h 420"/>
                                          <a:gd name="T4" fmla="*/ 618 w 619"/>
                                          <a:gd name="T5" fmla="*/ 337 h 420"/>
                                          <a:gd name="T6" fmla="*/ 619 w 619"/>
                                          <a:gd name="T7" fmla="*/ 339 h 420"/>
                                          <a:gd name="T8" fmla="*/ 7 w 619"/>
                                          <a:gd name="T9" fmla="*/ 420 h 420"/>
                                          <a:gd name="T10" fmla="*/ 0 w 619"/>
                                          <a:gd name="T11" fmla="*/ 420 h 420"/>
                                          <a:gd name="T12" fmla="*/ 482 w 619"/>
                                          <a:gd name="T13" fmla="*/ 2 h 420"/>
                                          <a:gd name="T14" fmla="*/ 482 w 619"/>
                                          <a:gd name="T15" fmla="*/ 7 h 420"/>
                                          <a:gd name="T16" fmla="*/ 14 w 619"/>
                                          <a:gd name="T17" fmla="*/ 415 h 420"/>
                                          <a:gd name="T18" fmla="*/ 612 w 619"/>
                                          <a:gd name="T19" fmla="*/ 335 h 420"/>
                                          <a:gd name="T20" fmla="*/ 482 w 619"/>
                                          <a:gd name="T21" fmla="*/ 7 h 420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  <a:cxn ang="0">
                                            <a:pos x="T10" y="T11"/>
                                          </a:cxn>
                                          <a:cxn ang="0">
                                            <a:pos x="T12" y="T13"/>
                                          </a:cxn>
                                          <a:cxn ang="0">
                                            <a:pos x="T14" y="T15"/>
                                          </a:cxn>
                                          <a:cxn ang="0">
                                            <a:pos x="T16" y="T17"/>
                                          </a:cxn>
                                          <a:cxn ang="0">
                                            <a:pos x="T18" y="T19"/>
                                          </a:cxn>
                                          <a:cxn ang="0">
                                            <a:pos x="T20" y="T21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619" h="420">
                                            <a:moveTo>
                                              <a:pt x="482" y="2"/>
                                            </a:moveTo>
                                            <a:lnTo>
                                              <a:pt x="485" y="0"/>
                                            </a:lnTo>
                                            <a:lnTo>
                                              <a:pt x="618" y="337"/>
                                            </a:lnTo>
                                            <a:lnTo>
                                              <a:pt x="619" y="339"/>
                                            </a:lnTo>
                                            <a:lnTo>
                                              <a:pt x="7" y="420"/>
                                            </a:lnTo>
                                            <a:lnTo>
                                              <a:pt x="0" y="420"/>
                                            </a:lnTo>
                                            <a:lnTo>
                                              <a:pt x="482" y="2"/>
                                            </a:lnTo>
                                            <a:close/>
                                            <a:moveTo>
                                              <a:pt x="482" y="7"/>
                                            </a:moveTo>
                                            <a:lnTo>
                                              <a:pt x="14" y="415"/>
                                            </a:lnTo>
                                            <a:lnTo>
                                              <a:pt x="612" y="335"/>
                                            </a:lnTo>
                                            <a:lnTo>
                                              <a:pt x="482" y="7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91" name="Freeform 10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28C302B9-C3D5-5F3A-70F0-8712320C4073}"/>
                                          </a:ext>
                                        </a:extLst>
                                      </p:cNvPr>
                                      <p:cNvSpPr>
                                        <a:spLocks noEditPoint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5503626" y="2476563"/>
                                        <a:ext cx="791668" cy="765026"/>
                                      </a:xfrm>
                                      <a:custGeom>
                                        <a:avLst/>
                                        <a:gdLst>
                                          <a:gd name="T0" fmla="*/ 267 w 416"/>
                                          <a:gd name="T1" fmla="*/ 4 h 402"/>
                                          <a:gd name="T2" fmla="*/ 269 w 416"/>
                                          <a:gd name="T3" fmla="*/ 0 h 402"/>
                                          <a:gd name="T4" fmla="*/ 415 w 416"/>
                                          <a:gd name="T5" fmla="*/ 258 h 402"/>
                                          <a:gd name="T6" fmla="*/ 416 w 416"/>
                                          <a:gd name="T7" fmla="*/ 261 h 402"/>
                                          <a:gd name="T8" fmla="*/ 7 w 416"/>
                                          <a:gd name="T9" fmla="*/ 399 h 402"/>
                                          <a:gd name="T10" fmla="*/ 0 w 416"/>
                                          <a:gd name="T11" fmla="*/ 402 h 402"/>
                                          <a:gd name="T12" fmla="*/ 267 w 416"/>
                                          <a:gd name="T13" fmla="*/ 4 h 402"/>
                                          <a:gd name="T14" fmla="*/ 269 w 416"/>
                                          <a:gd name="T15" fmla="*/ 10 h 402"/>
                                          <a:gd name="T16" fmla="*/ 11 w 416"/>
                                          <a:gd name="T17" fmla="*/ 393 h 402"/>
                                          <a:gd name="T18" fmla="*/ 409 w 416"/>
                                          <a:gd name="T19" fmla="*/ 258 h 402"/>
                                          <a:gd name="T20" fmla="*/ 269 w 416"/>
                                          <a:gd name="T21" fmla="*/ 10 h 402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  <a:cxn ang="0">
                                            <a:pos x="T10" y="T11"/>
                                          </a:cxn>
                                          <a:cxn ang="0">
                                            <a:pos x="T12" y="T13"/>
                                          </a:cxn>
                                          <a:cxn ang="0">
                                            <a:pos x="T14" y="T15"/>
                                          </a:cxn>
                                          <a:cxn ang="0">
                                            <a:pos x="T16" y="T17"/>
                                          </a:cxn>
                                          <a:cxn ang="0">
                                            <a:pos x="T18" y="T19"/>
                                          </a:cxn>
                                          <a:cxn ang="0">
                                            <a:pos x="T20" y="T21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416" h="402">
                                            <a:moveTo>
                                              <a:pt x="267" y="4"/>
                                            </a:moveTo>
                                            <a:lnTo>
                                              <a:pt x="269" y="0"/>
                                            </a:lnTo>
                                            <a:lnTo>
                                              <a:pt x="415" y="258"/>
                                            </a:lnTo>
                                            <a:lnTo>
                                              <a:pt x="416" y="261"/>
                                            </a:lnTo>
                                            <a:lnTo>
                                              <a:pt x="7" y="399"/>
                                            </a:lnTo>
                                            <a:lnTo>
                                              <a:pt x="0" y="402"/>
                                            </a:lnTo>
                                            <a:lnTo>
                                              <a:pt x="267" y="4"/>
                                            </a:lnTo>
                                            <a:close/>
                                            <a:moveTo>
                                              <a:pt x="269" y="10"/>
                                            </a:moveTo>
                                            <a:lnTo>
                                              <a:pt x="11" y="393"/>
                                            </a:lnTo>
                                            <a:lnTo>
                                              <a:pt x="409" y="258"/>
                                            </a:lnTo>
                                            <a:lnTo>
                                              <a:pt x="269" y="10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92" name="Freeform 11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5FF50911-4C76-498E-47B7-7FA05D537CA7}"/>
                                          </a:ext>
                                        </a:extLst>
                                      </p:cNvPr>
                                      <p:cNvSpPr>
                                        <a:spLocks noEditPoint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6700644" y="3664066"/>
                                        <a:ext cx="633715" cy="1170375"/>
                                      </a:xfrm>
                                      <a:custGeom>
                                        <a:avLst/>
                                        <a:gdLst>
                                          <a:gd name="T0" fmla="*/ 2 w 333"/>
                                          <a:gd name="T1" fmla="*/ 329 h 615"/>
                                          <a:gd name="T2" fmla="*/ 0 w 333"/>
                                          <a:gd name="T3" fmla="*/ 327 h 615"/>
                                          <a:gd name="T4" fmla="*/ 329 w 333"/>
                                          <a:gd name="T5" fmla="*/ 5 h 615"/>
                                          <a:gd name="T6" fmla="*/ 333 w 333"/>
                                          <a:gd name="T7" fmla="*/ 0 h 615"/>
                                          <a:gd name="T8" fmla="*/ 277 w 333"/>
                                          <a:gd name="T9" fmla="*/ 615 h 615"/>
                                          <a:gd name="T10" fmla="*/ 2 w 333"/>
                                          <a:gd name="T11" fmla="*/ 329 h 615"/>
                                          <a:gd name="T12" fmla="*/ 7 w 333"/>
                                          <a:gd name="T13" fmla="*/ 327 h 615"/>
                                          <a:gd name="T14" fmla="*/ 273 w 333"/>
                                          <a:gd name="T15" fmla="*/ 604 h 615"/>
                                          <a:gd name="T16" fmla="*/ 327 w 333"/>
                                          <a:gd name="T17" fmla="*/ 13 h 615"/>
                                          <a:gd name="T18" fmla="*/ 7 w 333"/>
                                          <a:gd name="T19" fmla="*/ 327 h 615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  <a:cxn ang="0">
                                            <a:pos x="T10" y="T11"/>
                                          </a:cxn>
                                          <a:cxn ang="0">
                                            <a:pos x="T12" y="T13"/>
                                          </a:cxn>
                                          <a:cxn ang="0">
                                            <a:pos x="T14" y="T15"/>
                                          </a:cxn>
                                          <a:cxn ang="0">
                                            <a:pos x="T16" y="T17"/>
                                          </a:cxn>
                                          <a:cxn ang="0">
                                            <a:pos x="T18" y="T19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333" h="615">
                                            <a:moveTo>
                                              <a:pt x="2" y="329"/>
                                            </a:moveTo>
                                            <a:lnTo>
                                              <a:pt x="0" y="327"/>
                                            </a:lnTo>
                                            <a:lnTo>
                                              <a:pt x="329" y="5"/>
                                            </a:lnTo>
                                            <a:lnTo>
                                              <a:pt x="333" y="0"/>
                                            </a:lnTo>
                                            <a:lnTo>
                                              <a:pt x="277" y="615"/>
                                            </a:lnTo>
                                            <a:lnTo>
                                              <a:pt x="2" y="329"/>
                                            </a:lnTo>
                                            <a:close/>
                                            <a:moveTo>
                                              <a:pt x="7" y="327"/>
                                            </a:moveTo>
                                            <a:lnTo>
                                              <a:pt x="273" y="604"/>
                                            </a:lnTo>
                                            <a:lnTo>
                                              <a:pt x="327" y="13"/>
                                            </a:lnTo>
                                            <a:lnTo>
                                              <a:pt x="7" y="327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93" name="Freeform 12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73C65F80-93CE-51C6-A871-4F778E66DB37}"/>
                                          </a:ext>
                                        </a:extLst>
                                      </p:cNvPr>
                                      <p:cNvSpPr>
                                        <a:spLocks noEditPoint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3996411" y="1654446"/>
                                        <a:ext cx="350161" cy="943912"/>
                                      </a:xfrm>
                                      <a:custGeom>
                                        <a:avLst/>
                                        <a:gdLst>
                                          <a:gd name="T0" fmla="*/ 0 w 184"/>
                                          <a:gd name="T1" fmla="*/ 0 h 496"/>
                                          <a:gd name="T2" fmla="*/ 184 w 184"/>
                                          <a:gd name="T3" fmla="*/ 436 h 496"/>
                                          <a:gd name="T4" fmla="*/ 184 w 184"/>
                                          <a:gd name="T5" fmla="*/ 438 h 496"/>
                                          <a:gd name="T6" fmla="*/ 3 w 184"/>
                                          <a:gd name="T7" fmla="*/ 495 h 496"/>
                                          <a:gd name="T8" fmla="*/ 0 w 184"/>
                                          <a:gd name="T9" fmla="*/ 496 h 496"/>
                                          <a:gd name="T10" fmla="*/ 0 w 184"/>
                                          <a:gd name="T11" fmla="*/ 0 h 496"/>
                                          <a:gd name="T12" fmla="*/ 4 w 184"/>
                                          <a:gd name="T13" fmla="*/ 22 h 496"/>
                                          <a:gd name="T14" fmla="*/ 4 w 184"/>
                                          <a:gd name="T15" fmla="*/ 490 h 496"/>
                                          <a:gd name="T16" fmla="*/ 179 w 184"/>
                                          <a:gd name="T17" fmla="*/ 435 h 496"/>
                                          <a:gd name="T18" fmla="*/ 4 w 184"/>
                                          <a:gd name="T19" fmla="*/ 22 h 496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  <a:cxn ang="0">
                                            <a:pos x="T10" y="T11"/>
                                          </a:cxn>
                                          <a:cxn ang="0">
                                            <a:pos x="T12" y="T13"/>
                                          </a:cxn>
                                          <a:cxn ang="0">
                                            <a:pos x="T14" y="T15"/>
                                          </a:cxn>
                                          <a:cxn ang="0">
                                            <a:pos x="T16" y="T17"/>
                                          </a:cxn>
                                          <a:cxn ang="0">
                                            <a:pos x="T18" y="T19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184" h="496">
                                            <a:moveTo>
                                              <a:pt x="0" y="0"/>
                                            </a:moveTo>
                                            <a:lnTo>
                                              <a:pt x="184" y="436"/>
                                            </a:lnTo>
                                            <a:lnTo>
                                              <a:pt x="184" y="438"/>
                                            </a:lnTo>
                                            <a:lnTo>
                                              <a:pt x="3" y="495"/>
                                            </a:lnTo>
                                            <a:lnTo>
                                              <a:pt x="0" y="496"/>
                                            </a:lnTo>
                                            <a:lnTo>
                                              <a:pt x="0" y="0"/>
                                            </a:lnTo>
                                            <a:close/>
                                            <a:moveTo>
                                              <a:pt x="4" y="22"/>
                                            </a:moveTo>
                                            <a:lnTo>
                                              <a:pt x="4" y="490"/>
                                            </a:lnTo>
                                            <a:lnTo>
                                              <a:pt x="179" y="435"/>
                                            </a:lnTo>
                                            <a:lnTo>
                                              <a:pt x="4" y="22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94" name="Freeform 13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FB9003FC-6F0A-A678-26C3-89CC383C0459}"/>
                                          </a:ext>
                                        </a:extLst>
                                      </p:cNvPr>
                                      <p:cNvSpPr>
                                        <a:spLocks noEditPoint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3336053" y="2373799"/>
                                        <a:ext cx="671776" cy="1375904"/>
                                      </a:xfrm>
                                      <a:custGeom>
                                        <a:avLst/>
                                        <a:gdLst>
                                          <a:gd name="T0" fmla="*/ 126 w 353"/>
                                          <a:gd name="T1" fmla="*/ 3 h 723"/>
                                          <a:gd name="T2" fmla="*/ 127 w 353"/>
                                          <a:gd name="T3" fmla="*/ 0 h 723"/>
                                          <a:gd name="T4" fmla="*/ 351 w 353"/>
                                          <a:gd name="T5" fmla="*/ 112 h 723"/>
                                          <a:gd name="T6" fmla="*/ 353 w 353"/>
                                          <a:gd name="T7" fmla="*/ 114 h 723"/>
                                          <a:gd name="T8" fmla="*/ 7 w 353"/>
                                          <a:gd name="T9" fmla="*/ 712 h 723"/>
                                          <a:gd name="T10" fmla="*/ 0 w 353"/>
                                          <a:gd name="T11" fmla="*/ 723 h 723"/>
                                          <a:gd name="T12" fmla="*/ 126 w 353"/>
                                          <a:gd name="T13" fmla="*/ 3 h 723"/>
                                          <a:gd name="T14" fmla="*/ 130 w 353"/>
                                          <a:gd name="T15" fmla="*/ 7 h 723"/>
                                          <a:gd name="T16" fmla="*/ 8 w 353"/>
                                          <a:gd name="T17" fmla="*/ 700 h 723"/>
                                          <a:gd name="T18" fmla="*/ 347 w 353"/>
                                          <a:gd name="T19" fmla="*/ 117 h 723"/>
                                          <a:gd name="T20" fmla="*/ 130 w 353"/>
                                          <a:gd name="T21" fmla="*/ 7 h 723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  <a:cxn ang="0">
                                            <a:pos x="T10" y="T11"/>
                                          </a:cxn>
                                          <a:cxn ang="0">
                                            <a:pos x="T12" y="T13"/>
                                          </a:cxn>
                                          <a:cxn ang="0">
                                            <a:pos x="T14" y="T15"/>
                                          </a:cxn>
                                          <a:cxn ang="0">
                                            <a:pos x="T16" y="T17"/>
                                          </a:cxn>
                                          <a:cxn ang="0">
                                            <a:pos x="T18" y="T19"/>
                                          </a:cxn>
                                          <a:cxn ang="0">
                                            <a:pos x="T20" y="T21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353" h="723">
                                            <a:moveTo>
                                              <a:pt x="126" y="3"/>
                                            </a:moveTo>
                                            <a:lnTo>
                                              <a:pt x="127" y="0"/>
                                            </a:lnTo>
                                            <a:lnTo>
                                              <a:pt x="351" y="112"/>
                                            </a:lnTo>
                                            <a:lnTo>
                                              <a:pt x="353" y="114"/>
                                            </a:lnTo>
                                            <a:lnTo>
                                              <a:pt x="7" y="712"/>
                                            </a:lnTo>
                                            <a:lnTo>
                                              <a:pt x="0" y="723"/>
                                            </a:lnTo>
                                            <a:lnTo>
                                              <a:pt x="126" y="3"/>
                                            </a:lnTo>
                                            <a:close/>
                                            <a:moveTo>
                                              <a:pt x="130" y="7"/>
                                            </a:moveTo>
                                            <a:lnTo>
                                              <a:pt x="8" y="700"/>
                                            </a:lnTo>
                                            <a:lnTo>
                                              <a:pt x="347" y="117"/>
                                            </a:lnTo>
                                            <a:lnTo>
                                              <a:pt x="130" y="7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95" name="Freeform 14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EDF19DF9-7C1C-1EE7-E9A9-8C54F07BA51D}"/>
                                          </a:ext>
                                        </a:extLst>
                                      </p:cNvPr>
                                      <p:cNvSpPr>
                                        <a:spLocks noEditPoint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7113606" y="640121"/>
                                        <a:ext cx="426283" cy="700322"/>
                                      </a:xfrm>
                                      <a:custGeom>
                                        <a:avLst/>
                                        <a:gdLst>
                                          <a:gd name="T0" fmla="*/ 0 w 224"/>
                                          <a:gd name="T1" fmla="*/ 206 h 368"/>
                                          <a:gd name="T2" fmla="*/ 156 w 224"/>
                                          <a:gd name="T3" fmla="*/ 4 h 368"/>
                                          <a:gd name="T4" fmla="*/ 159 w 224"/>
                                          <a:gd name="T5" fmla="*/ 0 h 368"/>
                                          <a:gd name="T6" fmla="*/ 224 w 224"/>
                                          <a:gd name="T7" fmla="*/ 368 h 368"/>
                                          <a:gd name="T8" fmla="*/ 0 w 224"/>
                                          <a:gd name="T9" fmla="*/ 206 h 368"/>
                                          <a:gd name="T10" fmla="*/ 6 w 224"/>
                                          <a:gd name="T11" fmla="*/ 205 h 368"/>
                                          <a:gd name="T12" fmla="*/ 218 w 224"/>
                                          <a:gd name="T13" fmla="*/ 359 h 368"/>
                                          <a:gd name="T14" fmla="*/ 156 w 224"/>
                                          <a:gd name="T15" fmla="*/ 9 h 368"/>
                                          <a:gd name="T16" fmla="*/ 6 w 224"/>
                                          <a:gd name="T17" fmla="*/ 205 h 368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  <a:cxn ang="0">
                                            <a:pos x="T10" y="T11"/>
                                          </a:cxn>
                                          <a:cxn ang="0">
                                            <a:pos x="T12" y="T13"/>
                                          </a:cxn>
                                          <a:cxn ang="0">
                                            <a:pos x="T14" y="T15"/>
                                          </a:cxn>
                                          <a:cxn ang="0">
                                            <a:pos x="T16" y="T17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224" h="368">
                                            <a:moveTo>
                                              <a:pt x="0" y="206"/>
                                            </a:moveTo>
                                            <a:lnTo>
                                              <a:pt x="156" y="4"/>
                                            </a:lnTo>
                                            <a:lnTo>
                                              <a:pt x="159" y="0"/>
                                            </a:lnTo>
                                            <a:lnTo>
                                              <a:pt x="224" y="368"/>
                                            </a:lnTo>
                                            <a:lnTo>
                                              <a:pt x="0" y="206"/>
                                            </a:lnTo>
                                            <a:close/>
                                            <a:moveTo>
                                              <a:pt x="6" y="205"/>
                                            </a:moveTo>
                                            <a:lnTo>
                                              <a:pt x="218" y="359"/>
                                            </a:lnTo>
                                            <a:lnTo>
                                              <a:pt x="156" y="9"/>
                                            </a:lnTo>
                                            <a:lnTo>
                                              <a:pt x="6" y="205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96" name="Freeform 15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7DB895D2-62D3-8C91-C02A-D12BE594A03A}"/>
                                          </a:ext>
                                        </a:extLst>
                                      </p:cNvPr>
                                      <p:cNvSpPr>
                                        <a:spLocks noEditPoint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8070839" y="1325219"/>
                                        <a:ext cx="549981" cy="1236982"/>
                                      </a:xfrm>
                                      <a:custGeom>
                                        <a:avLst/>
                                        <a:gdLst>
                                          <a:gd name="T0" fmla="*/ 2 w 289"/>
                                          <a:gd name="T1" fmla="*/ 4 h 650"/>
                                          <a:gd name="T2" fmla="*/ 0 w 289"/>
                                          <a:gd name="T3" fmla="*/ 0 h 650"/>
                                          <a:gd name="T4" fmla="*/ 287 w 289"/>
                                          <a:gd name="T5" fmla="*/ 61 h 650"/>
                                          <a:gd name="T6" fmla="*/ 289 w 289"/>
                                          <a:gd name="T7" fmla="*/ 61 h 650"/>
                                          <a:gd name="T8" fmla="*/ 289 w 289"/>
                                          <a:gd name="T9" fmla="*/ 650 h 650"/>
                                          <a:gd name="T10" fmla="*/ 2 w 289"/>
                                          <a:gd name="T11" fmla="*/ 4 h 650"/>
                                          <a:gd name="T12" fmla="*/ 7 w 289"/>
                                          <a:gd name="T13" fmla="*/ 7 h 650"/>
                                          <a:gd name="T14" fmla="*/ 285 w 289"/>
                                          <a:gd name="T15" fmla="*/ 630 h 650"/>
                                          <a:gd name="T16" fmla="*/ 285 w 289"/>
                                          <a:gd name="T17" fmla="*/ 64 h 650"/>
                                          <a:gd name="T18" fmla="*/ 7 w 289"/>
                                          <a:gd name="T19" fmla="*/ 7 h 650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  <a:cxn ang="0">
                                            <a:pos x="T10" y="T11"/>
                                          </a:cxn>
                                          <a:cxn ang="0">
                                            <a:pos x="T12" y="T13"/>
                                          </a:cxn>
                                          <a:cxn ang="0">
                                            <a:pos x="T14" y="T15"/>
                                          </a:cxn>
                                          <a:cxn ang="0">
                                            <a:pos x="T16" y="T17"/>
                                          </a:cxn>
                                          <a:cxn ang="0">
                                            <a:pos x="T18" y="T19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289" h="650">
                                            <a:moveTo>
                                              <a:pt x="2" y="4"/>
                                            </a:moveTo>
                                            <a:lnTo>
                                              <a:pt x="0" y="0"/>
                                            </a:lnTo>
                                            <a:lnTo>
                                              <a:pt x="287" y="61"/>
                                            </a:lnTo>
                                            <a:lnTo>
                                              <a:pt x="289" y="61"/>
                                            </a:lnTo>
                                            <a:lnTo>
                                              <a:pt x="289" y="650"/>
                                            </a:lnTo>
                                            <a:lnTo>
                                              <a:pt x="2" y="4"/>
                                            </a:lnTo>
                                            <a:close/>
                                            <a:moveTo>
                                              <a:pt x="7" y="7"/>
                                            </a:moveTo>
                                            <a:lnTo>
                                              <a:pt x="285" y="630"/>
                                            </a:lnTo>
                                            <a:lnTo>
                                              <a:pt x="285" y="64"/>
                                            </a:lnTo>
                                            <a:lnTo>
                                              <a:pt x="7" y="7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97" name="Freeform 17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34DC88E6-652A-0F2E-5968-955C2BDF15A8}"/>
                                          </a:ext>
                                        </a:extLst>
                                      </p:cNvPr>
                                      <p:cNvSpPr>
                                        <a:spLocks noEditPoint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3994508" y="3224462"/>
                                        <a:ext cx="1609980" cy="578527"/>
                                      </a:xfrm>
                                      <a:custGeom>
                                        <a:avLst/>
                                        <a:gdLst>
                                          <a:gd name="T0" fmla="*/ 119 w 846"/>
                                          <a:gd name="T1" fmla="*/ 279 h 304"/>
                                          <a:gd name="T2" fmla="*/ 118 w 846"/>
                                          <a:gd name="T3" fmla="*/ 279 h 304"/>
                                          <a:gd name="T4" fmla="*/ 1 w 846"/>
                                          <a:gd name="T5" fmla="*/ 5 h 304"/>
                                          <a:gd name="T6" fmla="*/ 0 w 846"/>
                                          <a:gd name="T7" fmla="*/ 0 h 304"/>
                                          <a:gd name="T8" fmla="*/ 832 w 846"/>
                                          <a:gd name="T9" fmla="*/ 299 h 304"/>
                                          <a:gd name="T10" fmla="*/ 846 w 846"/>
                                          <a:gd name="T11" fmla="*/ 304 h 304"/>
                                          <a:gd name="T12" fmla="*/ 119 w 846"/>
                                          <a:gd name="T13" fmla="*/ 279 h 304"/>
                                          <a:gd name="T14" fmla="*/ 120 w 846"/>
                                          <a:gd name="T15" fmla="*/ 275 h 304"/>
                                          <a:gd name="T16" fmla="*/ 817 w 846"/>
                                          <a:gd name="T17" fmla="*/ 299 h 304"/>
                                          <a:gd name="T18" fmla="*/ 8 w 846"/>
                                          <a:gd name="T19" fmla="*/ 7 h 304"/>
                                          <a:gd name="T20" fmla="*/ 120 w 846"/>
                                          <a:gd name="T21" fmla="*/ 275 h 304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  <a:cxn ang="0">
                                            <a:pos x="T10" y="T11"/>
                                          </a:cxn>
                                          <a:cxn ang="0">
                                            <a:pos x="T12" y="T13"/>
                                          </a:cxn>
                                          <a:cxn ang="0">
                                            <a:pos x="T14" y="T15"/>
                                          </a:cxn>
                                          <a:cxn ang="0">
                                            <a:pos x="T16" y="T17"/>
                                          </a:cxn>
                                          <a:cxn ang="0">
                                            <a:pos x="T18" y="T19"/>
                                          </a:cxn>
                                          <a:cxn ang="0">
                                            <a:pos x="T20" y="T21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846" h="304">
                                            <a:moveTo>
                                              <a:pt x="119" y="279"/>
                                            </a:moveTo>
                                            <a:lnTo>
                                              <a:pt x="118" y="279"/>
                                            </a:lnTo>
                                            <a:lnTo>
                                              <a:pt x="1" y="5"/>
                                            </a:lnTo>
                                            <a:lnTo>
                                              <a:pt x="0" y="0"/>
                                            </a:lnTo>
                                            <a:lnTo>
                                              <a:pt x="832" y="299"/>
                                            </a:lnTo>
                                            <a:lnTo>
                                              <a:pt x="846" y="304"/>
                                            </a:lnTo>
                                            <a:lnTo>
                                              <a:pt x="119" y="279"/>
                                            </a:lnTo>
                                            <a:close/>
                                            <a:moveTo>
                                              <a:pt x="120" y="275"/>
                                            </a:moveTo>
                                            <a:lnTo>
                                              <a:pt x="817" y="299"/>
                                            </a:lnTo>
                                            <a:lnTo>
                                              <a:pt x="8" y="7"/>
                                            </a:lnTo>
                                            <a:lnTo>
                                              <a:pt x="120" y="275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98" name="Freeform 18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4D5E07CA-F206-7FC7-B5D9-3C57D4ACE189}"/>
                                          </a:ext>
                                        </a:extLst>
                                      </p:cNvPr>
                                      <p:cNvSpPr>
                                        <a:spLocks noEditPoint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7159279" y="1329025"/>
                                        <a:ext cx="943912" cy="310197"/>
                                      </a:xfrm>
                                      <a:custGeom>
                                        <a:avLst/>
                                        <a:gdLst>
                                          <a:gd name="T0" fmla="*/ 196 w 496"/>
                                          <a:gd name="T1" fmla="*/ 0 h 163"/>
                                          <a:gd name="T2" fmla="*/ 196 w 496"/>
                                          <a:gd name="T3" fmla="*/ 0 h 163"/>
                                          <a:gd name="T4" fmla="*/ 496 w 496"/>
                                          <a:gd name="T5" fmla="*/ 0 h 163"/>
                                          <a:gd name="T6" fmla="*/ 11 w 496"/>
                                          <a:gd name="T7" fmla="*/ 160 h 163"/>
                                          <a:gd name="T8" fmla="*/ 0 w 496"/>
                                          <a:gd name="T9" fmla="*/ 163 h 163"/>
                                          <a:gd name="T10" fmla="*/ 196 w 496"/>
                                          <a:gd name="T11" fmla="*/ 0 h 163"/>
                                          <a:gd name="T12" fmla="*/ 198 w 496"/>
                                          <a:gd name="T13" fmla="*/ 4 h 163"/>
                                          <a:gd name="T14" fmla="*/ 20 w 496"/>
                                          <a:gd name="T15" fmla="*/ 152 h 163"/>
                                          <a:gd name="T16" fmla="*/ 469 w 496"/>
                                          <a:gd name="T17" fmla="*/ 4 h 163"/>
                                          <a:gd name="T18" fmla="*/ 198 w 496"/>
                                          <a:gd name="T19" fmla="*/ 4 h 163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  <a:cxn ang="0">
                                            <a:pos x="T10" y="T11"/>
                                          </a:cxn>
                                          <a:cxn ang="0">
                                            <a:pos x="T12" y="T13"/>
                                          </a:cxn>
                                          <a:cxn ang="0">
                                            <a:pos x="T14" y="T15"/>
                                          </a:cxn>
                                          <a:cxn ang="0">
                                            <a:pos x="T16" y="T17"/>
                                          </a:cxn>
                                          <a:cxn ang="0">
                                            <a:pos x="T18" y="T19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496" h="163">
                                            <a:moveTo>
                                              <a:pt x="196" y="0"/>
                                            </a:moveTo>
                                            <a:lnTo>
                                              <a:pt x="196" y="0"/>
                                            </a:lnTo>
                                            <a:lnTo>
                                              <a:pt x="496" y="0"/>
                                            </a:lnTo>
                                            <a:lnTo>
                                              <a:pt x="11" y="160"/>
                                            </a:lnTo>
                                            <a:lnTo>
                                              <a:pt x="0" y="163"/>
                                            </a:lnTo>
                                            <a:lnTo>
                                              <a:pt x="196" y="0"/>
                                            </a:lnTo>
                                            <a:close/>
                                            <a:moveTo>
                                              <a:pt x="198" y="4"/>
                                            </a:moveTo>
                                            <a:lnTo>
                                              <a:pt x="20" y="152"/>
                                            </a:lnTo>
                                            <a:lnTo>
                                              <a:pt x="469" y="4"/>
                                            </a:lnTo>
                                            <a:lnTo>
                                              <a:pt x="198" y="4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99" name="Freeform 19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405CF336-23DF-CA4B-B680-9F64949CFCD5}"/>
                                          </a:ext>
                                        </a:extLst>
                                      </p:cNvPr>
                                      <p:cNvSpPr>
                                        <a:spLocks noEditPoint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5735798" y="430786"/>
                                        <a:ext cx="626103" cy="1206533"/>
                                      </a:xfrm>
                                      <a:custGeom>
                                        <a:avLst/>
                                        <a:gdLst>
                                          <a:gd name="T0" fmla="*/ 2 w 329"/>
                                          <a:gd name="T1" fmla="*/ 500 h 634"/>
                                          <a:gd name="T2" fmla="*/ 0 w 329"/>
                                          <a:gd name="T3" fmla="*/ 499 h 634"/>
                                          <a:gd name="T4" fmla="*/ 199 w 329"/>
                                          <a:gd name="T5" fmla="*/ 7 h 634"/>
                                          <a:gd name="T6" fmla="*/ 202 w 329"/>
                                          <a:gd name="T7" fmla="*/ 0 h 634"/>
                                          <a:gd name="T8" fmla="*/ 328 w 329"/>
                                          <a:gd name="T9" fmla="*/ 630 h 634"/>
                                          <a:gd name="T10" fmla="*/ 329 w 329"/>
                                          <a:gd name="T11" fmla="*/ 634 h 634"/>
                                          <a:gd name="T12" fmla="*/ 2 w 329"/>
                                          <a:gd name="T13" fmla="*/ 500 h 634"/>
                                          <a:gd name="T14" fmla="*/ 5 w 329"/>
                                          <a:gd name="T15" fmla="*/ 496 h 634"/>
                                          <a:gd name="T16" fmla="*/ 322 w 329"/>
                                          <a:gd name="T17" fmla="*/ 626 h 634"/>
                                          <a:gd name="T18" fmla="*/ 201 w 329"/>
                                          <a:gd name="T19" fmla="*/ 15 h 634"/>
                                          <a:gd name="T20" fmla="*/ 5 w 329"/>
                                          <a:gd name="T21" fmla="*/ 496 h 634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  <a:cxn ang="0">
                                            <a:pos x="T10" y="T11"/>
                                          </a:cxn>
                                          <a:cxn ang="0">
                                            <a:pos x="T12" y="T13"/>
                                          </a:cxn>
                                          <a:cxn ang="0">
                                            <a:pos x="T14" y="T15"/>
                                          </a:cxn>
                                          <a:cxn ang="0">
                                            <a:pos x="T16" y="T17"/>
                                          </a:cxn>
                                          <a:cxn ang="0">
                                            <a:pos x="T18" y="T19"/>
                                          </a:cxn>
                                          <a:cxn ang="0">
                                            <a:pos x="T20" y="T21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329" h="634">
                                            <a:moveTo>
                                              <a:pt x="2" y="500"/>
                                            </a:moveTo>
                                            <a:lnTo>
                                              <a:pt x="0" y="499"/>
                                            </a:lnTo>
                                            <a:lnTo>
                                              <a:pt x="199" y="7"/>
                                            </a:lnTo>
                                            <a:lnTo>
                                              <a:pt x="202" y="0"/>
                                            </a:lnTo>
                                            <a:lnTo>
                                              <a:pt x="328" y="630"/>
                                            </a:lnTo>
                                            <a:lnTo>
                                              <a:pt x="329" y="634"/>
                                            </a:lnTo>
                                            <a:lnTo>
                                              <a:pt x="2" y="500"/>
                                            </a:lnTo>
                                            <a:close/>
                                            <a:moveTo>
                                              <a:pt x="5" y="496"/>
                                            </a:moveTo>
                                            <a:lnTo>
                                              <a:pt x="322" y="626"/>
                                            </a:lnTo>
                                            <a:lnTo>
                                              <a:pt x="201" y="15"/>
                                            </a:lnTo>
                                            <a:lnTo>
                                              <a:pt x="5" y="496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100" name="Freeform 20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129CF6B4-E17C-E48E-BFD1-AAACED7D6952}"/>
                                          </a:ext>
                                        </a:extLst>
                                      </p:cNvPr>
                                      <p:cNvSpPr>
                                        <a:spLocks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4099176" y="935094"/>
                                        <a:ext cx="247396" cy="1552888"/>
                                      </a:xfrm>
                                      <a:custGeom>
                                        <a:avLst/>
                                        <a:gdLst>
                                          <a:gd name="T0" fmla="*/ 126 w 130"/>
                                          <a:gd name="T1" fmla="*/ 816 h 816"/>
                                          <a:gd name="T2" fmla="*/ 130 w 130"/>
                                          <a:gd name="T3" fmla="*/ 814 h 816"/>
                                          <a:gd name="T4" fmla="*/ 4 w 130"/>
                                          <a:gd name="T5" fmla="*/ 0 h 816"/>
                                          <a:gd name="T6" fmla="*/ 0 w 130"/>
                                          <a:gd name="T7" fmla="*/ 1 h 816"/>
                                          <a:gd name="T8" fmla="*/ 126 w 130"/>
                                          <a:gd name="T9" fmla="*/ 816 h 816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130" h="816">
                                            <a:moveTo>
                                              <a:pt x="126" y="816"/>
                                            </a:moveTo>
                                            <a:lnTo>
                                              <a:pt x="130" y="814"/>
                                            </a:lnTo>
                                            <a:lnTo>
                                              <a:pt x="4" y="0"/>
                                            </a:lnTo>
                                            <a:lnTo>
                                              <a:pt x="0" y="1"/>
                                            </a:lnTo>
                                            <a:lnTo>
                                              <a:pt x="126" y="816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101" name="Freeform 21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68D3D999-2071-CF31-DA15-E207CFD12A85}"/>
                                          </a:ext>
                                        </a:extLst>
                                      </p:cNvPr>
                                      <p:cNvSpPr>
                                        <a:spLocks noEditPoint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6340968" y="1623998"/>
                                        <a:ext cx="858275" cy="565205"/>
                                      </a:xfrm>
                                      <a:custGeom>
                                        <a:avLst/>
                                        <a:gdLst>
                                          <a:gd name="T0" fmla="*/ 0 w 451"/>
                                          <a:gd name="T1" fmla="*/ 0 h 297"/>
                                          <a:gd name="T2" fmla="*/ 442 w 451"/>
                                          <a:gd name="T3" fmla="*/ 0 h 297"/>
                                          <a:gd name="T4" fmla="*/ 451 w 451"/>
                                          <a:gd name="T5" fmla="*/ 293 h 297"/>
                                          <a:gd name="T6" fmla="*/ 451 w 451"/>
                                          <a:gd name="T7" fmla="*/ 297 h 297"/>
                                          <a:gd name="T8" fmla="*/ 0 w 451"/>
                                          <a:gd name="T9" fmla="*/ 0 h 297"/>
                                          <a:gd name="T10" fmla="*/ 14 w 451"/>
                                          <a:gd name="T11" fmla="*/ 5 h 297"/>
                                          <a:gd name="T12" fmla="*/ 446 w 451"/>
                                          <a:gd name="T13" fmla="*/ 289 h 297"/>
                                          <a:gd name="T14" fmla="*/ 438 w 451"/>
                                          <a:gd name="T15" fmla="*/ 5 h 297"/>
                                          <a:gd name="T16" fmla="*/ 14 w 451"/>
                                          <a:gd name="T17" fmla="*/ 5 h 297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  <a:cxn ang="0">
                                            <a:pos x="T10" y="T11"/>
                                          </a:cxn>
                                          <a:cxn ang="0">
                                            <a:pos x="T12" y="T13"/>
                                          </a:cxn>
                                          <a:cxn ang="0">
                                            <a:pos x="T14" y="T15"/>
                                          </a:cxn>
                                          <a:cxn ang="0">
                                            <a:pos x="T16" y="T17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451" h="297">
                                            <a:moveTo>
                                              <a:pt x="0" y="0"/>
                                            </a:moveTo>
                                            <a:lnTo>
                                              <a:pt x="442" y="0"/>
                                            </a:lnTo>
                                            <a:lnTo>
                                              <a:pt x="451" y="293"/>
                                            </a:lnTo>
                                            <a:lnTo>
                                              <a:pt x="451" y="297"/>
                                            </a:lnTo>
                                            <a:lnTo>
                                              <a:pt x="0" y="0"/>
                                            </a:lnTo>
                                            <a:close/>
                                            <a:moveTo>
                                              <a:pt x="14" y="5"/>
                                            </a:moveTo>
                                            <a:lnTo>
                                              <a:pt x="446" y="289"/>
                                            </a:lnTo>
                                            <a:lnTo>
                                              <a:pt x="438" y="5"/>
                                            </a:lnTo>
                                            <a:lnTo>
                                              <a:pt x="14" y="5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102" name="Freeform 22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DA2E39CD-6123-F122-4C09-5CF0FA79DF3C}"/>
                                          </a:ext>
                                        </a:extLst>
                                      </p:cNvPr>
                                      <p:cNvSpPr>
                                        <a:spLocks noEditPoint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6009837" y="2173979"/>
                                        <a:ext cx="1200824" cy="804990"/>
                                      </a:xfrm>
                                      <a:custGeom>
                                        <a:avLst/>
                                        <a:gdLst>
                                          <a:gd name="T0" fmla="*/ 1 w 631"/>
                                          <a:gd name="T1" fmla="*/ 165 h 423"/>
                                          <a:gd name="T2" fmla="*/ 0 w 631"/>
                                          <a:gd name="T3" fmla="*/ 162 h 423"/>
                                          <a:gd name="T4" fmla="*/ 631 w 631"/>
                                          <a:gd name="T5" fmla="*/ 0 h 423"/>
                                          <a:gd name="T6" fmla="*/ 147 w 631"/>
                                          <a:gd name="T7" fmla="*/ 420 h 423"/>
                                          <a:gd name="T8" fmla="*/ 146 w 631"/>
                                          <a:gd name="T9" fmla="*/ 423 h 423"/>
                                          <a:gd name="T10" fmla="*/ 1 w 631"/>
                                          <a:gd name="T11" fmla="*/ 165 h 423"/>
                                          <a:gd name="T12" fmla="*/ 7 w 631"/>
                                          <a:gd name="T13" fmla="*/ 166 h 423"/>
                                          <a:gd name="T14" fmla="*/ 147 w 631"/>
                                          <a:gd name="T15" fmla="*/ 416 h 423"/>
                                          <a:gd name="T16" fmla="*/ 615 w 631"/>
                                          <a:gd name="T17" fmla="*/ 9 h 423"/>
                                          <a:gd name="T18" fmla="*/ 7 w 631"/>
                                          <a:gd name="T19" fmla="*/ 166 h 423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  <a:cxn ang="0">
                                            <a:pos x="T10" y="T11"/>
                                          </a:cxn>
                                          <a:cxn ang="0">
                                            <a:pos x="T12" y="T13"/>
                                          </a:cxn>
                                          <a:cxn ang="0">
                                            <a:pos x="T14" y="T15"/>
                                          </a:cxn>
                                          <a:cxn ang="0">
                                            <a:pos x="T16" y="T17"/>
                                          </a:cxn>
                                          <a:cxn ang="0">
                                            <a:pos x="T18" y="T19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631" h="423">
                                            <a:moveTo>
                                              <a:pt x="1" y="165"/>
                                            </a:moveTo>
                                            <a:lnTo>
                                              <a:pt x="0" y="162"/>
                                            </a:lnTo>
                                            <a:lnTo>
                                              <a:pt x="631" y="0"/>
                                            </a:lnTo>
                                            <a:lnTo>
                                              <a:pt x="147" y="420"/>
                                            </a:lnTo>
                                            <a:lnTo>
                                              <a:pt x="146" y="423"/>
                                            </a:lnTo>
                                            <a:lnTo>
                                              <a:pt x="1" y="165"/>
                                            </a:lnTo>
                                            <a:close/>
                                            <a:moveTo>
                                              <a:pt x="7" y="166"/>
                                            </a:moveTo>
                                            <a:lnTo>
                                              <a:pt x="147" y="416"/>
                                            </a:lnTo>
                                            <a:lnTo>
                                              <a:pt x="615" y="9"/>
                                            </a:lnTo>
                                            <a:lnTo>
                                              <a:pt x="7" y="166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103" name="Freeform 23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8A96427A-6C89-DFF3-6644-48DB905DC8A7}"/>
                                          </a:ext>
                                        </a:extLst>
                                      </p:cNvPr>
                                      <p:cNvSpPr>
                                        <a:spLocks noEditPoint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4966966" y="1372795"/>
                                        <a:ext cx="785959" cy="588042"/>
                                      </a:xfrm>
                                      <a:custGeom>
                                        <a:avLst/>
                                        <a:gdLst>
                                          <a:gd name="T0" fmla="*/ 0 w 413"/>
                                          <a:gd name="T1" fmla="*/ 28 h 309"/>
                                          <a:gd name="T2" fmla="*/ 0 w 413"/>
                                          <a:gd name="T3" fmla="*/ 25 h 309"/>
                                          <a:gd name="T4" fmla="*/ 413 w 413"/>
                                          <a:gd name="T5" fmla="*/ 0 h 309"/>
                                          <a:gd name="T6" fmla="*/ 28 w 413"/>
                                          <a:gd name="T7" fmla="*/ 306 h 309"/>
                                          <a:gd name="T8" fmla="*/ 25 w 413"/>
                                          <a:gd name="T9" fmla="*/ 309 h 309"/>
                                          <a:gd name="T10" fmla="*/ 0 w 413"/>
                                          <a:gd name="T11" fmla="*/ 28 h 309"/>
                                          <a:gd name="T12" fmla="*/ 4 w 413"/>
                                          <a:gd name="T13" fmla="*/ 29 h 309"/>
                                          <a:gd name="T14" fmla="*/ 28 w 413"/>
                                          <a:gd name="T15" fmla="*/ 299 h 309"/>
                                          <a:gd name="T16" fmla="*/ 401 w 413"/>
                                          <a:gd name="T17" fmla="*/ 5 h 309"/>
                                          <a:gd name="T18" fmla="*/ 4 w 413"/>
                                          <a:gd name="T19" fmla="*/ 29 h 309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  <a:cxn ang="0">
                                            <a:pos x="T10" y="T11"/>
                                          </a:cxn>
                                          <a:cxn ang="0">
                                            <a:pos x="T12" y="T13"/>
                                          </a:cxn>
                                          <a:cxn ang="0">
                                            <a:pos x="T14" y="T15"/>
                                          </a:cxn>
                                          <a:cxn ang="0">
                                            <a:pos x="T16" y="T17"/>
                                          </a:cxn>
                                          <a:cxn ang="0">
                                            <a:pos x="T18" y="T19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413" h="309">
                                            <a:moveTo>
                                              <a:pt x="0" y="28"/>
                                            </a:moveTo>
                                            <a:lnTo>
                                              <a:pt x="0" y="25"/>
                                            </a:lnTo>
                                            <a:lnTo>
                                              <a:pt x="413" y="0"/>
                                            </a:lnTo>
                                            <a:lnTo>
                                              <a:pt x="28" y="306"/>
                                            </a:lnTo>
                                            <a:lnTo>
                                              <a:pt x="25" y="309"/>
                                            </a:lnTo>
                                            <a:lnTo>
                                              <a:pt x="0" y="28"/>
                                            </a:lnTo>
                                            <a:close/>
                                            <a:moveTo>
                                              <a:pt x="4" y="29"/>
                                            </a:moveTo>
                                            <a:lnTo>
                                              <a:pt x="28" y="299"/>
                                            </a:lnTo>
                                            <a:lnTo>
                                              <a:pt x="401" y="5"/>
                                            </a:lnTo>
                                            <a:lnTo>
                                              <a:pt x="4" y="29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104" name="Freeform 24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021FF665-99DE-E8C6-94AD-7DF3D5F4B028}"/>
                                          </a:ext>
                                        </a:extLst>
                                      </p:cNvPr>
                                      <p:cNvSpPr>
                                        <a:spLocks noEditPoint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5005027" y="1623998"/>
                                        <a:ext cx="1356874" cy="869693"/>
                                      </a:xfrm>
                                      <a:custGeom>
                                        <a:avLst/>
                                        <a:gdLst>
                                          <a:gd name="T0" fmla="*/ 5 w 713"/>
                                          <a:gd name="T1" fmla="*/ 174 h 457"/>
                                          <a:gd name="T2" fmla="*/ 0 w 713"/>
                                          <a:gd name="T3" fmla="*/ 171 h 457"/>
                                          <a:gd name="T4" fmla="*/ 709 w 713"/>
                                          <a:gd name="T5" fmla="*/ 0 h 457"/>
                                          <a:gd name="T6" fmla="*/ 713 w 713"/>
                                          <a:gd name="T7" fmla="*/ 0 h 457"/>
                                          <a:gd name="T8" fmla="*/ 533 w 713"/>
                                          <a:gd name="T9" fmla="*/ 454 h 457"/>
                                          <a:gd name="T10" fmla="*/ 532 w 713"/>
                                          <a:gd name="T11" fmla="*/ 457 h 457"/>
                                          <a:gd name="T12" fmla="*/ 5 w 713"/>
                                          <a:gd name="T13" fmla="*/ 174 h 457"/>
                                          <a:gd name="T14" fmla="*/ 12 w 713"/>
                                          <a:gd name="T15" fmla="*/ 173 h 457"/>
                                          <a:gd name="T16" fmla="*/ 529 w 713"/>
                                          <a:gd name="T17" fmla="*/ 450 h 457"/>
                                          <a:gd name="T18" fmla="*/ 705 w 713"/>
                                          <a:gd name="T19" fmla="*/ 5 h 457"/>
                                          <a:gd name="T20" fmla="*/ 12 w 713"/>
                                          <a:gd name="T21" fmla="*/ 173 h 457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  <a:cxn ang="0">
                                            <a:pos x="T10" y="T11"/>
                                          </a:cxn>
                                          <a:cxn ang="0">
                                            <a:pos x="T12" y="T13"/>
                                          </a:cxn>
                                          <a:cxn ang="0">
                                            <a:pos x="T14" y="T15"/>
                                          </a:cxn>
                                          <a:cxn ang="0">
                                            <a:pos x="T16" y="T17"/>
                                          </a:cxn>
                                          <a:cxn ang="0">
                                            <a:pos x="T18" y="T19"/>
                                          </a:cxn>
                                          <a:cxn ang="0">
                                            <a:pos x="T20" y="T21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713" h="457">
                                            <a:moveTo>
                                              <a:pt x="5" y="174"/>
                                            </a:moveTo>
                                            <a:lnTo>
                                              <a:pt x="0" y="171"/>
                                            </a:lnTo>
                                            <a:lnTo>
                                              <a:pt x="709" y="0"/>
                                            </a:lnTo>
                                            <a:lnTo>
                                              <a:pt x="713" y="0"/>
                                            </a:lnTo>
                                            <a:lnTo>
                                              <a:pt x="533" y="454"/>
                                            </a:lnTo>
                                            <a:lnTo>
                                              <a:pt x="532" y="457"/>
                                            </a:lnTo>
                                            <a:lnTo>
                                              <a:pt x="5" y="174"/>
                                            </a:lnTo>
                                            <a:close/>
                                            <a:moveTo>
                                              <a:pt x="12" y="173"/>
                                            </a:moveTo>
                                            <a:lnTo>
                                              <a:pt x="529" y="450"/>
                                            </a:lnTo>
                                            <a:lnTo>
                                              <a:pt x="705" y="5"/>
                                            </a:lnTo>
                                            <a:lnTo>
                                              <a:pt x="12" y="173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105" name="Freeform 25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BDE98430-DFAC-BB01-77F5-5CF0D71FFA18}"/>
                                          </a:ext>
                                        </a:extLst>
                                      </p:cNvPr>
                                      <p:cNvSpPr>
                                        <a:spLocks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7326747" y="3673581"/>
                                        <a:ext cx="784056" cy="258815"/>
                                      </a:xfrm>
                                      <a:custGeom>
                                        <a:avLst/>
                                        <a:gdLst>
                                          <a:gd name="T0" fmla="*/ 410 w 412"/>
                                          <a:gd name="T1" fmla="*/ 136 h 136"/>
                                          <a:gd name="T2" fmla="*/ 412 w 412"/>
                                          <a:gd name="T3" fmla="*/ 132 h 136"/>
                                          <a:gd name="T4" fmla="*/ 1 w 412"/>
                                          <a:gd name="T5" fmla="*/ 0 h 136"/>
                                          <a:gd name="T6" fmla="*/ 0 w 412"/>
                                          <a:gd name="T7" fmla="*/ 4 h 136"/>
                                          <a:gd name="T8" fmla="*/ 410 w 412"/>
                                          <a:gd name="T9" fmla="*/ 136 h 136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412" h="136">
                                            <a:moveTo>
                                              <a:pt x="410" y="136"/>
                                            </a:moveTo>
                                            <a:lnTo>
                                              <a:pt x="412" y="132"/>
                                            </a:lnTo>
                                            <a:lnTo>
                                              <a:pt x="1" y="0"/>
                                            </a:lnTo>
                                            <a:lnTo>
                                              <a:pt x="0" y="4"/>
                                            </a:lnTo>
                                            <a:lnTo>
                                              <a:pt x="410" y="136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106" name="Freeform 26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5F6F11F6-3E1F-234D-E76C-411F7D79D493}"/>
                                          </a:ext>
                                        </a:extLst>
                                      </p:cNvPr>
                                      <p:cNvSpPr>
                                        <a:spLocks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7313426" y="3667872"/>
                                        <a:ext cx="782153" cy="258815"/>
                                      </a:xfrm>
                                      <a:custGeom>
                                        <a:avLst/>
                                        <a:gdLst>
                                          <a:gd name="T0" fmla="*/ 409 w 411"/>
                                          <a:gd name="T1" fmla="*/ 136 h 136"/>
                                          <a:gd name="T2" fmla="*/ 411 w 411"/>
                                          <a:gd name="T3" fmla="*/ 132 h 136"/>
                                          <a:gd name="T4" fmla="*/ 1 w 411"/>
                                          <a:gd name="T5" fmla="*/ 0 h 136"/>
                                          <a:gd name="T6" fmla="*/ 0 w 411"/>
                                          <a:gd name="T7" fmla="*/ 4 h 136"/>
                                          <a:gd name="T8" fmla="*/ 409 w 411"/>
                                          <a:gd name="T9" fmla="*/ 136 h 136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411" h="136">
                                            <a:moveTo>
                                              <a:pt x="409" y="136"/>
                                            </a:moveTo>
                                            <a:lnTo>
                                              <a:pt x="411" y="132"/>
                                            </a:lnTo>
                                            <a:lnTo>
                                              <a:pt x="1" y="0"/>
                                            </a:lnTo>
                                            <a:lnTo>
                                              <a:pt x="0" y="4"/>
                                            </a:lnTo>
                                            <a:lnTo>
                                              <a:pt x="409" y="136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107" name="Freeform 27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EBA35F61-9070-D291-4FC2-81593F000C80}"/>
                                          </a:ext>
                                        </a:extLst>
                                      </p:cNvPr>
                                      <p:cNvSpPr>
                                        <a:spLocks noEditPoint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6162081" y="4282557"/>
                                        <a:ext cx="1073320" cy="549981"/>
                                      </a:xfrm>
                                      <a:custGeom>
                                        <a:avLst/>
                                        <a:gdLst>
                                          <a:gd name="T0" fmla="*/ 5 w 564"/>
                                          <a:gd name="T1" fmla="*/ 171 h 289"/>
                                          <a:gd name="T2" fmla="*/ 0 w 564"/>
                                          <a:gd name="T3" fmla="*/ 171 h 289"/>
                                          <a:gd name="T4" fmla="*/ 285 w 564"/>
                                          <a:gd name="T5" fmla="*/ 0 h 289"/>
                                          <a:gd name="T6" fmla="*/ 287 w 564"/>
                                          <a:gd name="T7" fmla="*/ 0 h 289"/>
                                          <a:gd name="T8" fmla="*/ 564 w 564"/>
                                          <a:gd name="T9" fmla="*/ 289 h 289"/>
                                          <a:gd name="T10" fmla="*/ 5 w 564"/>
                                          <a:gd name="T11" fmla="*/ 171 h 289"/>
                                          <a:gd name="T12" fmla="*/ 12 w 564"/>
                                          <a:gd name="T13" fmla="*/ 169 h 289"/>
                                          <a:gd name="T14" fmla="*/ 552 w 564"/>
                                          <a:gd name="T15" fmla="*/ 281 h 289"/>
                                          <a:gd name="T16" fmla="*/ 286 w 564"/>
                                          <a:gd name="T17" fmla="*/ 5 h 289"/>
                                          <a:gd name="T18" fmla="*/ 12 w 564"/>
                                          <a:gd name="T19" fmla="*/ 169 h 289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  <a:cxn ang="0">
                                            <a:pos x="T10" y="T11"/>
                                          </a:cxn>
                                          <a:cxn ang="0">
                                            <a:pos x="T12" y="T13"/>
                                          </a:cxn>
                                          <a:cxn ang="0">
                                            <a:pos x="T14" y="T15"/>
                                          </a:cxn>
                                          <a:cxn ang="0">
                                            <a:pos x="T16" y="T17"/>
                                          </a:cxn>
                                          <a:cxn ang="0">
                                            <a:pos x="T18" y="T19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564" h="289">
                                            <a:moveTo>
                                              <a:pt x="5" y="171"/>
                                            </a:moveTo>
                                            <a:lnTo>
                                              <a:pt x="0" y="171"/>
                                            </a:lnTo>
                                            <a:lnTo>
                                              <a:pt x="285" y="0"/>
                                            </a:lnTo>
                                            <a:lnTo>
                                              <a:pt x="287" y="0"/>
                                            </a:lnTo>
                                            <a:lnTo>
                                              <a:pt x="564" y="289"/>
                                            </a:lnTo>
                                            <a:lnTo>
                                              <a:pt x="5" y="171"/>
                                            </a:lnTo>
                                            <a:close/>
                                            <a:moveTo>
                                              <a:pt x="12" y="169"/>
                                            </a:moveTo>
                                            <a:lnTo>
                                              <a:pt x="552" y="281"/>
                                            </a:lnTo>
                                            <a:lnTo>
                                              <a:pt x="286" y="5"/>
                                            </a:lnTo>
                                            <a:lnTo>
                                              <a:pt x="12" y="169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108" name="Freeform 28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1407BFDC-012E-3499-DCE4-4203E040D933}"/>
                                          </a:ext>
                                        </a:extLst>
                                      </p:cNvPr>
                                      <p:cNvSpPr>
                                        <a:spLocks noEditPoint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3339859" y="3220655"/>
                                        <a:ext cx="671776" cy="804990"/>
                                      </a:xfrm>
                                      <a:custGeom>
                                        <a:avLst/>
                                        <a:gdLst>
                                          <a:gd name="T0" fmla="*/ 1 w 353"/>
                                          <a:gd name="T1" fmla="*/ 267 h 423"/>
                                          <a:gd name="T2" fmla="*/ 0 w 353"/>
                                          <a:gd name="T3" fmla="*/ 266 h 423"/>
                                          <a:gd name="T4" fmla="*/ 353 w 353"/>
                                          <a:gd name="T5" fmla="*/ 0 h 423"/>
                                          <a:gd name="T6" fmla="*/ 160 w 353"/>
                                          <a:gd name="T7" fmla="*/ 420 h 423"/>
                                          <a:gd name="T8" fmla="*/ 159 w 353"/>
                                          <a:gd name="T9" fmla="*/ 423 h 423"/>
                                          <a:gd name="T10" fmla="*/ 1 w 353"/>
                                          <a:gd name="T11" fmla="*/ 267 h 423"/>
                                          <a:gd name="T12" fmla="*/ 6 w 353"/>
                                          <a:gd name="T13" fmla="*/ 266 h 423"/>
                                          <a:gd name="T14" fmla="*/ 158 w 353"/>
                                          <a:gd name="T15" fmla="*/ 414 h 423"/>
                                          <a:gd name="T16" fmla="*/ 343 w 353"/>
                                          <a:gd name="T17" fmla="*/ 13 h 423"/>
                                          <a:gd name="T18" fmla="*/ 6 w 353"/>
                                          <a:gd name="T19" fmla="*/ 266 h 423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  <a:cxn ang="0">
                                            <a:pos x="T10" y="T11"/>
                                          </a:cxn>
                                          <a:cxn ang="0">
                                            <a:pos x="T12" y="T13"/>
                                          </a:cxn>
                                          <a:cxn ang="0">
                                            <a:pos x="T14" y="T15"/>
                                          </a:cxn>
                                          <a:cxn ang="0">
                                            <a:pos x="T16" y="T17"/>
                                          </a:cxn>
                                          <a:cxn ang="0">
                                            <a:pos x="T18" y="T19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353" h="423">
                                            <a:moveTo>
                                              <a:pt x="1" y="267"/>
                                            </a:moveTo>
                                            <a:lnTo>
                                              <a:pt x="0" y="266"/>
                                            </a:lnTo>
                                            <a:lnTo>
                                              <a:pt x="353" y="0"/>
                                            </a:lnTo>
                                            <a:lnTo>
                                              <a:pt x="160" y="420"/>
                                            </a:lnTo>
                                            <a:lnTo>
                                              <a:pt x="159" y="423"/>
                                            </a:lnTo>
                                            <a:lnTo>
                                              <a:pt x="1" y="267"/>
                                            </a:lnTo>
                                            <a:close/>
                                            <a:moveTo>
                                              <a:pt x="6" y="266"/>
                                            </a:moveTo>
                                            <a:lnTo>
                                              <a:pt x="158" y="414"/>
                                            </a:lnTo>
                                            <a:lnTo>
                                              <a:pt x="343" y="13"/>
                                            </a:lnTo>
                                            <a:lnTo>
                                              <a:pt x="6" y="266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109" name="Freeform 29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6AB3A2D8-B8C1-C870-0F93-090245FCA280}"/>
                                          </a:ext>
                                        </a:extLst>
                                      </p:cNvPr>
                                      <p:cNvSpPr>
                                        <a:spLocks noEditPoint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2694726" y="2373799"/>
                                        <a:ext cx="890627" cy="1362583"/>
                                      </a:xfrm>
                                      <a:custGeom>
                                        <a:avLst/>
                                        <a:gdLst>
                                          <a:gd name="T0" fmla="*/ 1 w 468"/>
                                          <a:gd name="T1" fmla="*/ 217 h 716"/>
                                          <a:gd name="T2" fmla="*/ 0 w 468"/>
                                          <a:gd name="T3" fmla="*/ 214 h 716"/>
                                          <a:gd name="T4" fmla="*/ 464 w 468"/>
                                          <a:gd name="T5" fmla="*/ 2 h 716"/>
                                          <a:gd name="T6" fmla="*/ 468 w 468"/>
                                          <a:gd name="T7" fmla="*/ 0 h 716"/>
                                          <a:gd name="T8" fmla="*/ 344 w 468"/>
                                          <a:gd name="T9" fmla="*/ 711 h 716"/>
                                          <a:gd name="T10" fmla="*/ 343 w 468"/>
                                          <a:gd name="T11" fmla="*/ 716 h 716"/>
                                          <a:gd name="T12" fmla="*/ 1 w 468"/>
                                          <a:gd name="T13" fmla="*/ 217 h 716"/>
                                          <a:gd name="T14" fmla="*/ 6 w 468"/>
                                          <a:gd name="T15" fmla="*/ 215 h 716"/>
                                          <a:gd name="T16" fmla="*/ 340 w 468"/>
                                          <a:gd name="T17" fmla="*/ 705 h 716"/>
                                          <a:gd name="T18" fmla="*/ 463 w 468"/>
                                          <a:gd name="T19" fmla="*/ 7 h 716"/>
                                          <a:gd name="T20" fmla="*/ 6 w 468"/>
                                          <a:gd name="T21" fmla="*/ 215 h 716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  <a:cxn ang="0">
                                            <a:pos x="T10" y="T11"/>
                                          </a:cxn>
                                          <a:cxn ang="0">
                                            <a:pos x="T12" y="T13"/>
                                          </a:cxn>
                                          <a:cxn ang="0">
                                            <a:pos x="T14" y="T15"/>
                                          </a:cxn>
                                          <a:cxn ang="0">
                                            <a:pos x="T16" y="T17"/>
                                          </a:cxn>
                                          <a:cxn ang="0">
                                            <a:pos x="T18" y="T19"/>
                                          </a:cxn>
                                          <a:cxn ang="0">
                                            <a:pos x="T20" y="T21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468" h="716">
                                            <a:moveTo>
                                              <a:pt x="1" y="217"/>
                                            </a:moveTo>
                                            <a:lnTo>
                                              <a:pt x="0" y="214"/>
                                            </a:lnTo>
                                            <a:lnTo>
                                              <a:pt x="464" y="2"/>
                                            </a:lnTo>
                                            <a:lnTo>
                                              <a:pt x="468" y="0"/>
                                            </a:lnTo>
                                            <a:lnTo>
                                              <a:pt x="344" y="711"/>
                                            </a:lnTo>
                                            <a:lnTo>
                                              <a:pt x="343" y="716"/>
                                            </a:lnTo>
                                            <a:lnTo>
                                              <a:pt x="1" y="217"/>
                                            </a:lnTo>
                                            <a:close/>
                                            <a:moveTo>
                                              <a:pt x="6" y="215"/>
                                            </a:moveTo>
                                            <a:lnTo>
                                              <a:pt x="340" y="705"/>
                                            </a:lnTo>
                                            <a:lnTo>
                                              <a:pt x="463" y="7"/>
                                            </a:lnTo>
                                            <a:lnTo>
                                              <a:pt x="6" y="215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110" name="Freeform 30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0D4D3DC1-7D94-8A40-8E32-C9A2EC682AF9}"/>
                                          </a:ext>
                                        </a:extLst>
                                      </p:cNvPr>
                                      <p:cNvSpPr>
                                        <a:spLocks noEditPoint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3132427" y="1667768"/>
                                        <a:ext cx="877306" cy="719352"/>
                                      </a:xfrm>
                                      <a:custGeom>
                                        <a:avLst/>
                                        <a:gdLst>
                                          <a:gd name="T0" fmla="*/ 2 w 461"/>
                                          <a:gd name="T1" fmla="*/ 116 h 378"/>
                                          <a:gd name="T2" fmla="*/ 0 w 461"/>
                                          <a:gd name="T3" fmla="*/ 113 h 378"/>
                                          <a:gd name="T4" fmla="*/ 456 w 461"/>
                                          <a:gd name="T5" fmla="*/ 1 h 378"/>
                                          <a:gd name="T6" fmla="*/ 461 w 461"/>
                                          <a:gd name="T7" fmla="*/ 0 h 378"/>
                                          <a:gd name="T8" fmla="*/ 237 w 461"/>
                                          <a:gd name="T9" fmla="*/ 375 h 378"/>
                                          <a:gd name="T10" fmla="*/ 236 w 461"/>
                                          <a:gd name="T11" fmla="*/ 378 h 378"/>
                                          <a:gd name="T12" fmla="*/ 2 w 461"/>
                                          <a:gd name="T13" fmla="*/ 116 h 378"/>
                                          <a:gd name="T14" fmla="*/ 7 w 461"/>
                                          <a:gd name="T15" fmla="*/ 116 h 378"/>
                                          <a:gd name="T16" fmla="*/ 236 w 461"/>
                                          <a:gd name="T17" fmla="*/ 371 h 378"/>
                                          <a:gd name="T18" fmla="*/ 452 w 461"/>
                                          <a:gd name="T19" fmla="*/ 7 h 378"/>
                                          <a:gd name="T20" fmla="*/ 7 w 461"/>
                                          <a:gd name="T21" fmla="*/ 116 h 378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  <a:cxn ang="0">
                                            <a:pos x="T10" y="T11"/>
                                          </a:cxn>
                                          <a:cxn ang="0">
                                            <a:pos x="T12" y="T13"/>
                                          </a:cxn>
                                          <a:cxn ang="0">
                                            <a:pos x="T14" y="T15"/>
                                          </a:cxn>
                                          <a:cxn ang="0">
                                            <a:pos x="T16" y="T17"/>
                                          </a:cxn>
                                          <a:cxn ang="0">
                                            <a:pos x="T18" y="T19"/>
                                          </a:cxn>
                                          <a:cxn ang="0">
                                            <a:pos x="T20" y="T21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461" h="378">
                                            <a:moveTo>
                                              <a:pt x="2" y="116"/>
                                            </a:moveTo>
                                            <a:lnTo>
                                              <a:pt x="0" y="113"/>
                                            </a:lnTo>
                                            <a:lnTo>
                                              <a:pt x="456" y="1"/>
                                            </a:lnTo>
                                            <a:lnTo>
                                              <a:pt x="461" y="0"/>
                                            </a:lnTo>
                                            <a:lnTo>
                                              <a:pt x="237" y="375"/>
                                            </a:lnTo>
                                            <a:lnTo>
                                              <a:pt x="236" y="378"/>
                                            </a:lnTo>
                                            <a:lnTo>
                                              <a:pt x="2" y="116"/>
                                            </a:lnTo>
                                            <a:close/>
                                            <a:moveTo>
                                              <a:pt x="7" y="116"/>
                                            </a:moveTo>
                                            <a:lnTo>
                                              <a:pt x="236" y="371"/>
                                            </a:lnTo>
                                            <a:lnTo>
                                              <a:pt x="452" y="7"/>
                                            </a:lnTo>
                                            <a:lnTo>
                                              <a:pt x="7" y="116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111" name="Freeform 31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22176695-6423-6DCE-2CB2-1E72EE7131C2}"/>
                                          </a:ext>
                                        </a:extLst>
                                      </p:cNvPr>
                                      <p:cNvSpPr>
                                        <a:spLocks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2559609" y="1192005"/>
                                        <a:ext cx="1444414" cy="2352168"/>
                                      </a:xfrm>
                                      <a:custGeom>
                                        <a:avLst/>
                                        <a:gdLst>
                                          <a:gd name="T0" fmla="*/ 4 w 759"/>
                                          <a:gd name="T1" fmla="*/ 1236 h 1236"/>
                                          <a:gd name="T2" fmla="*/ 76 w 759"/>
                                          <a:gd name="T3" fmla="*/ 836 h 1236"/>
                                          <a:gd name="T4" fmla="*/ 307 w 759"/>
                                          <a:gd name="T5" fmla="*/ 366 h 1236"/>
                                          <a:gd name="T6" fmla="*/ 623 w 759"/>
                                          <a:gd name="T7" fmla="*/ 8 h 1236"/>
                                          <a:gd name="T8" fmla="*/ 755 w 759"/>
                                          <a:gd name="T9" fmla="*/ 255 h 1236"/>
                                          <a:gd name="T10" fmla="*/ 759 w 759"/>
                                          <a:gd name="T11" fmla="*/ 253 h 1236"/>
                                          <a:gd name="T12" fmla="*/ 623 w 759"/>
                                          <a:gd name="T13" fmla="*/ 0 h 1236"/>
                                          <a:gd name="T14" fmla="*/ 622 w 759"/>
                                          <a:gd name="T15" fmla="*/ 3 h 1236"/>
                                          <a:gd name="T16" fmla="*/ 303 w 759"/>
                                          <a:gd name="T17" fmla="*/ 363 h 1236"/>
                                          <a:gd name="T18" fmla="*/ 72 w 759"/>
                                          <a:gd name="T19" fmla="*/ 835 h 1236"/>
                                          <a:gd name="T20" fmla="*/ 0 w 759"/>
                                          <a:gd name="T21" fmla="*/ 1235 h 1236"/>
                                          <a:gd name="T22" fmla="*/ 4 w 759"/>
                                          <a:gd name="T23" fmla="*/ 1236 h 1236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  <a:cxn ang="0">
                                            <a:pos x="T10" y="T11"/>
                                          </a:cxn>
                                          <a:cxn ang="0">
                                            <a:pos x="T12" y="T13"/>
                                          </a:cxn>
                                          <a:cxn ang="0">
                                            <a:pos x="T14" y="T15"/>
                                          </a:cxn>
                                          <a:cxn ang="0">
                                            <a:pos x="T16" y="T17"/>
                                          </a:cxn>
                                          <a:cxn ang="0">
                                            <a:pos x="T18" y="T19"/>
                                          </a:cxn>
                                          <a:cxn ang="0">
                                            <a:pos x="T20" y="T21"/>
                                          </a:cxn>
                                          <a:cxn ang="0">
                                            <a:pos x="T22" y="T23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759" h="1236">
                                            <a:moveTo>
                                              <a:pt x="4" y="1236"/>
                                            </a:moveTo>
                                            <a:lnTo>
                                              <a:pt x="76" y="836"/>
                                            </a:lnTo>
                                            <a:lnTo>
                                              <a:pt x="307" y="366"/>
                                            </a:lnTo>
                                            <a:lnTo>
                                              <a:pt x="623" y="8"/>
                                            </a:lnTo>
                                            <a:lnTo>
                                              <a:pt x="755" y="255"/>
                                            </a:lnTo>
                                            <a:lnTo>
                                              <a:pt x="759" y="253"/>
                                            </a:lnTo>
                                            <a:lnTo>
                                              <a:pt x="623" y="0"/>
                                            </a:lnTo>
                                            <a:lnTo>
                                              <a:pt x="622" y="3"/>
                                            </a:lnTo>
                                            <a:lnTo>
                                              <a:pt x="303" y="363"/>
                                            </a:lnTo>
                                            <a:lnTo>
                                              <a:pt x="72" y="835"/>
                                            </a:lnTo>
                                            <a:lnTo>
                                              <a:pt x="0" y="1235"/>
                                            </a:lnTo>
                                            <a:lnTo>
                                              <a:pt x="4" y="1236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112" name="Freeform 32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23C5A16B-21EF-10E7-64A4-BCCBC567562F}"/>
                                          </a:ext>
                                        </a:extLst>
                                      </p:cNvPr>
                                      <p:cNvSpPr>
                                        <a:spLocks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8613208" y="2781051"/>
                                        <a:ext cx="502405" cy="1105671"/>
                                      </a:xfrm>
                                      <a:custGeom>
                                        <a:avLst/>
                                        <a:gdLst>
                                          <a:gd name="T0" fmla="*/ 0 w 264"/>
                                          <a:gd name="T1" fmla="*/ 581 h 581"/>
                                          <a:gd name="T2" fmla="*/ 4 w 264"/>
                                          <a:gd name="T3" fmla="*/ 571 h 581"/>
                                          <a:gd name="T4" fmla="*/ 264 w 264"/>
                                          <a:gd name="T5" fmla="*/ 1 h 581"/>
                                          <a:gd name="T6" fmla="*/ 260 w 264"/>
                                          <a:gd name="T7" fmla="*/ 0 h 581"/>
                                          <a:gd name="T8" fmla="*/ 4 w 264"/>
                                          <a:gd name="T9" fmla="*/ 560 h 581"/>
                                          <a:gd name="T10" fmla="*/ 4 w 264"/>
                                          <a:gd name="T11" fmla="*/ 409 h 581"/>
                                          <a:gd name="T12" fmla="*/ 0 w 264"/>
                                          <a:gd name="T13" fmla="*/ 409 h 581"/>
                                          <a:gd name="T14" fmla="*/ 0 w 264"/>
                                          <a:gd name="T15" fmla="*/ 581 h 581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  <a:cxn ang="0">
                                            <a:pos x="T10" y="T11"/>
                                          </a:cxn>
                                          <a:cxn ang="0">
                                            <a:pos x="T12" y="T13"/>
                                          </a:cxn>
                                          <a:cxn ang="0">
                                            <a:pos x="T14" y="T15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264" h="581">
                                            <a:moveTo>
                                              <a:pt x="0" y="581"/>
                                            </a:moveTo>
                                            <a:lnTo>
                                              <a:pt x="4" y="571"/>
                                            </a:lnTo>
                                            <a:lnTo>
                                              <a:pt x="264" y="1"/>
                                            </a:lnTo>
                                            <a:lnTo>
                                              <a:pt x="260" y="0"/>
                                            </a:lnTo>
                                            <a:lnTo>
                                              <a:pt x="4" y="560"/>
                                            </a:lnTo>
                                            <a:lnTo>
                                              <a:pt x="4" y="409"/>
                                            </a:lnTo>
                                            <a:lnTo>
                                              <a:pt x="0" y="409"/>
                                            </a:lnTo>
                                            <a:lnTo>
                                              <a:pt x="0" y="581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113" name="Freeform 33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63A8FC30-8376-5F98-1311-89D005C544B4}"/>
                                          </a:ext>
                                        </a:extLst>
                                      </p:cNvPr>
                                      <p:cNvSpPr>
                                        <a:spLocks noEditPoint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5444632" y="442204"/>
                                        <a:ext cx="3672885" cy="2340750"/>
                                      </a:xfrm>
                                      <a:custGeom>
                                        <a:avLst/>
                                        <a:gdLst>
                                          <a:gd name="T0" fmla="*/ 1665 w 1930"/>
                                          <a:gd name="T1" fmla="*/ 1106 h 1230"/>
                                          <a:gd name="T2" fmla="*/ 1664 w 1930"/>
                                          <a:gd name="T3" fmla="*/ 1105 h 1230"/>
                                          <a:gd name="T4" fmla="*/ 1829 w 1930"/>
                                          <a:gd name="T5" fmla="*/ 801 h 1230"/>
                                          <a:gd name="T6" fmla="*/ 1665 w 1930"/>
                                          <a:gd name="T7" fmla="*/ 528 h 1230"/>
                                          <a:gd name="T8" fmla="*/ 1035 w 1930"/>
                                          <a:gd name="T9" fmla="*/ 110 h 1230"/>
                                          <a:gd name="T10" fmla="*/ 354 w 1930"/>
                                          <a:gd name="T11" fmla="*/ 4 h 1230"/>
                                          <a:gd name="T12" fmla="*/ 0 w 1930"/>
                                          <a:gd name="T13" fmla="*/ 5 h 1230"/>
                                          <a:gd name="T14" fmla="*/ 0 w 1930"/>
                                          <a:gd name="T15" fmla="*/ 0 h 1230"/>
                                          <a:gd name="T16" fmla="*/ 355 w 1930"/>
                                          <a:gd name="T17" fmla="*/ 0 h 1230"/>
                                          <a:gd name="T18" fmla="*/ 1035 w 1930"/>
                                          <a:gd name="T19" fmla="*/ 106 h 1230"/>
                                          <a:gd name="T20" fmla="*/ 1668 w 1930"/>
                                          <a:gd name="T21" fmla="*/ 525 h 1230"/>
                                          <a:gd name="T22" fmla="*/ 1834 w 1930"/>
                                          <a:gd name="T23" fmla="*/ 799 h 1230"/>
                                          <a:gd name="T24" fmla="*/ 1834 w 1930"/>
                                          <a:gd name="T25" fmla="*/ 801 h 1230"/>
                                          <a:gd name="T26" fmla="*/ 1834 w 1930"/>
                                          <a:gd name="T27" fmla="*/ 801 h 1230"/>
                                          <a:gd name="T28" fmla="*/ 1929 w 1930"/>
                                          <a:gd name="T29" fmla="*/ 1226 h 1230"/>
                                          <a:gd name="T30" fmla="*/ 1930 w 1930"/>
                                          <a:gd name="T31" fmla="*/ 1230 h 1230"/>
                                          <a:gd name="T32" fmla="*/ 1665 w 1930"/>
                                          <a:gd name="T33" fmla="*/ 1106 h 1230"/>
                                          <a:gd name="T34" fmla="*/ 1669 w 1930"/>
                                          <a:gd name="T35" fmla="*/ 1103 h 1230"/>
                                          <a:gd name="T36" fmla="*/ 1925 w 1930"/>
                                          <a:gd name="T37" fmla="*/ 1223 h 1230"/>
                                          <a:gd name="T38" fmla="*/ 1830 w 1930"/>
                                          <a:gd name="T39" fmla="*/ 806 h 1230"/>
                                          <a:gd name="T40" fmla="*/ 1669 w 1930"/>
                                          <a:gd name="T41" fmla="*/ 1103 h 1230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  <a:cxn ang="0">
                                            <a:pos x="T10" y="T11"/>
                                          </a:cxn>
                                          <a:cxn ang="0">
                                            <a:pos x="T12" y="T13"/>
                                          </a:cxn>
                                          <a:cxn ang="0">
                                            <a:pos x="T14" y="T15"/>
                                          </a:cxn>
                                          <a:cxn ang="0">
                                            <a:pos x="T16" y="T17"/>
                                          </a:cxn>
                                          <a:cxn ang="0">
                                            <a:pos x="T18" y="T19"/>
                                          </a:cxn>
                                          <a:cxn ang="0">
                                            <a:pos x="T20" y="T21"/>
                                          </a:cxn>
                                          <a:cxn ang="0">
                                            <a:pos x="T22" y="T23"/>
                                          </a:cxn>
                                          <a:cxn ang="0">
                                            <a:pos x="T24" y="T25"/>
                                          </a:cxn>
                                          <a:cxn ang="0">
                                            <a:pos x="T26" y="T27"/>
                                          </a:cxn>
                                          <a:cxn ang="0">
                                            <a:pos x="T28" y="T29"/>
                                          </a:cxn>
                                          <a:cxn ang="0">
                                            <a:pos x="T30" y="T31"/>
                                          </a:cxn>
                                          <a:cxn ang="0">
                                            <a:pos x="T32" y="T33"/>
                                          </a:cxn>
                                          <a:cxn ang="0">
                                            <a:pos x="T34" y="T35"/>
                                          </a:cxn>
                                          <a:cxn ang="0">
                                            <a:pos x="T36" y="T37"/>
                                          </a:cxn>
                                          <a:cxn ang="0">
                                            <a:pos x="T38" y="T39"/>
                                          </a:cxn>
                                          <a:cxn ang="0">
                                            <a:pos x="T40" y="T41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1930" h="1230">
                                            <a:moveTo>
                                              <a:pt x="1665" y="1106"/>
                                            </a:moveTo>
                                            <a:lnTo>
                                              <a:pt x="1664" y="1105"/>
                                            </a:lnTo>
                                            <a:lnTo>
                                              <a:pt x="1829" y="801"/>
                                            </a:lnTo>
                                            <a:lnTo>
                                              <a:pt x="1665" y="528"/>
                                            </a:lnTo>
                                            <a:lnTo>
                                              <a:pt x="1035" y="110"/>
                                            </a:lnTo>
                                            <a:lnTo>
                                              <a:pt x="354" y="4"/>
                                            </a:lnTo>
                                            <a:lnTo>
                                              <a:pt x="0" y="5"/>
                                            </a:lnTo>
                                            <a:lnTo>
                                              <a:pt x="0" y="0"/>
                                            </a:lnTo>
                                            <a:lnTo>
                                              <a:pt x="355" y="0"/>
                                            </a:lnTo>
                                            <a:lnTo>
                                              <a:pt x="1035" y="106"/>
                                            </a:lnTo>
                                            <a:lnTo>
                                              <a:pt x="1668" y="525"/>
                                            </a:lnTo>
                                            <a:lnTo>
                                              <a:pt x="1834" y="799"/>
                                            </a:lnTo>
                                            <a:lnTo>
                                              <a:pt x="1834" y="801"/>
                                            </a:lnTo>
                                            <a:lnTo>
                                              <a:pt x="1834" y="801"/>
                                            </a:lnTo>
                                            <a:lnTo>
                                              <a:pt x="1929" y="1226"/>
                                            </a:lnTo>
                                            <a:lnTo>
                                              <a:pt x="1930" y="1230"/>
                                            </a:lnTo>
                                            <a:lnTo>
                                              <a:pt x="1665" y="1106"/>
                                            </a:lnTo>
                                            <a:close/>
                                            <a:moveTo>
                                              <a:pt x="1669" y="1103"/>
                                            </a:moveTo>
                                            <a:lnTo>
                                              <a:pt x="1925" y="1223"/>
                                            </a:lnTo>
                                            <a:lnTo>
                                              <a:pt x="1830" y="806"/>
                                            </a:lnTo>
                                            <a:lnTo>
                                              <a:pt x="1669" y="1103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114" name="Freeform 34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B97CC0B8-3FC4-85A4-1CA9-5CE444393542}"/>
                                          </a:ext>
                                        </a:extLst>
                                      </p:cNvPr>
                                      <p:cNvSpPr>
                                        <a:spLocks noEditPoint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5564524" y="3787764"/>
                                        <a:ext cx="1153248" cy="824020"/>
                                      </a:xfrm>
                                      <a:custGeom>
                                        <a:avLst/>
                                        <a:gdLst>
                                          <a:gd name="T0" fmla="*/ 4 w 606"/>
                                          <a:gd name="T1" fmla="*/ 7 h 433"/>
                                          <a:gd name="T2" fmla="*/ 0 w 606"/>
                                          <a:gd name="T3" fmla="*/ 0 h 433"/>
                                          <a:gd name="T4" fmla="*/ 601 w 606"/>
                                          <a:gd name="T5" fmla="*/ 260 h 433"/>
                                          <a:gd name="T6" fmla="*/ 606 w 606"/>
                                          <a:gd name="T7" fmla="*/ 261 h 433"/>
                                          <a:gd name="T8" fmla="*/ 322 w 606"/>
                                          <a:gd name="T9" fmla="*/ 431 h 433"/>
                                          <a:gd name="T10" fmla="*/ 319 w 606"/>
                                          <a:gd name="T11" fmla="*/ 433 h 433"/>
                                          <a:gd name="T12" fmla="*/ 4 w 606"/>
                                          <a:gd name="T13" fmla="*/ 7 h 433"/>
                                          <a:gd name="T14" fmla="*/ 13 w 606"/>
                                          <a:gd name="T15" fmla="*/ 10 h 433"/>
                                          <a:gd name="T16" fmla="*/ 321 w 606"/>
                                          <a:gd name="T17" fmla="*/ 427 h 433"/>
                                          <a:gd name="T18" fmla="*/ 596 w 606"/>
                                          <a:gd name="T19" fmla="*/ 262 h 433"/>
                                          <a:gd name="T20" fmla="*/ 13 w 606"/>
                                          <a:gd name="T21" fmla="*/ 10 h 433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  <a:cxn ang="0">
                                            <a:pos x="T10" y="T11"/>
                                          </a:cxn>
                                          <a:cxn ang="0">
                                            <a:pos x="T12" y="T13"/>
                                          </a:cxn>
                                          <a:cxn ang="0">
                                            <a:pos x="T14" y="T15"/>
                                          </a:cxn>
                                          <a:cxn ang="0">
                                            <a:pos x="T16" y="T17"/>
                                          </a:cxn>
                                          <a:cxn ang="0">
                                            <a:pos x="T18" y="T19"/>
                                          </a:cxn>
                                          <a:cxn ang="0">
                                            <a:pos x="T20" y="T21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606" h="433">
                                            <a:moveTo>
                                              <a:pt x="4" y="7"/>
                                            </a:moveTo>
                                            <a:lnTo>
                                              <a:pt x="0" y="0"/>
                                            </a:lnTo>
                                            <a:lnTo>
                                              <a:pt x="601" y="260"/>
                                            </a:lnTo>
                                            <a:lnTo>
                                              <a:pt x="606" y="261"/>
                                            </a:lnTo>
                                            <a:lnTo>
                                              <a:pt x="322" y="431"/>
                                            </a:lnTo>
                                            <a:lnTo>
                                              <a:pt x="319" y="433"/>
                                            </a:lnTo>
                                            <a:lnTo>
                                              <a:pt x="4" y="7"/>
                                            </a:lnTo>
                                            <a:close/>
                                            <a:moveTo>
                                              <a:pt x="13" y="10"/>
                                            </a:moveTo>
                                            <a:lnTo>
                                              <a:pt x="321" y="427"/>
                                            </a:lnTo>
                                            <a:lnTo>
                                              <a:pt x="596" y="262"/>
                                            </a:lnTo>
                                            <a:lnTo>
                                              <a:pt x="13" y="10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115" name="Freeform 35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2A5AB59B-CE5C-D373-1EBD-F9D795F13AD0}"/>
                                          </a:ext>
                                        </a:extLst>
                                      </p:cNvPr>
                                      <p:cNvSpPr>
                                        <a:spLocks noEditPoint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4213359" y="3747800"/>
                                        <a:ext cx="1377808" cy="595654"/>
                                      </a:xfrm>
                                      <a:custGeom>
                                        <a:avLst/>
                                        <a:gdLst>
                                          <a:gd name="T0" fmla="*/ 1 w 724"/>
                                          <a:gd name="T1" fmla="*/ 2 h 313"/>
                                          <a:gd name="T2" fmla="*/ 0 w 724"/>
                                          <a:gd name="T3" fmla="*/ 0 h 313"/>
                                          <a:gd name="T4" fmla="*/ 717 w 724"/>
                                          <a:gd name="T5" fmla="*/ 24 h 313"/>
                                          <a:gd name="T6" fmla="*/ 724 w 724"/>
                                          <a:gd name="T7" fmla="*/ 24 h 313"/>
                                          <a:gd name="T8" fmla="*/ 202 w 724"/>
                                          <a:gd name="T9" fmla="*/ 312 h 313"/>
                                          <a:gd name="T10" fmla="*/ 201 w 724"/>
                                          <a:gd name="T11" fmla="*/ 313 h 313"/>
                                          <a:gd name="T12" fmla="*/ 1 w 724"/>
                                          <a:gd name="T13" fmla="*/ 2 h 313"/>
                                          <a:gd name="T14" fmla="*/ 8 w 724"/>
                                          <a:gd name="T15" fmla="*/ 4 h 313"/>
                                          <a:gd name="T16" fmla="*/ 202 w 724"/>
                                          <a:gd name="T17" fmla="*/ 308 h 313"/>
                                          <a:gd name="T18" fmla="*/ 709 w 724"/>
                                          <a:gd name="T19" fmla="*/ 28 h 313"/>
                                          <a:gd name="T20" fmla="*/ 8 w 724"/>
                                          <a:gd name="T21" fmla="*/ 4 h 313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  <a:cxn ang="0">
                                            <a:pos x="T10" y="T11"/>
                                          </a:cxn>
                                          <a:cxn ang="0">
                                            <a:pos x="T12" y="T13"/>
                                          </a:cxn>
                                          <a:cxn ang="0">
                                            <a:pos x="T14" y="T15"/>
                                          </a:cxn>
                                          <a:cxn ang="0">
                                            <a:pos x="T16" y="T17"/>
                                          </a:cxn>
                                          <a:cxn ang="0">
                                            <a:pos x="T18" y="T19"/>
                                          </a:cxn>
                                          <a:cxn ang="0">
                                            <a:pos x="T20" y="T21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724" h="313">
                                            <a:moveTo>
                                              <a:pt x="1" y="2"/>
                                            </a:moveTo>
                                            <a:lnTo>
                                              <a:pt x="0" y="0"/>
                                            </a:lnTo>
                                            <a:lnTo>
                                              <a:pt x="717" y="24"/>
                                            </a:lnTo>
                                            <a:lnTo>
                                              <a:pt x="724" y="24"/>
                                            </a:lnTo>
                                            <a:lnTo>
                                              <a:pt x="202" y="312"/>
                                            </a:lnTo>
                                            <a:lnTo>
                                              <a:pt x="201" y="313"/>
                                            </a:lnTo>
                                            <a:lnTo>
                                              <a:pt x="1" y="2"/>
                                            </a:lnTo>
                                            <a:close/>
                                            <a:moveTo>
                                              <a:pt x="8" y="4"/>
                                            </a:moveTo>
                                            <a:lnTo>
                                              <a:pt x="202" y="308"/>
                                            </a:lnTo>
                                            <a:lnTo>
                                              <a:pt x="709" y="28"/>
                                            </a:lnTo>
                                            <a:lnTo>
                                              <a:pt x="8" y="4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116" name="Freeform 36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38A5EEF0-1A5D-B7CE-01B3-859A9CFAD291}"/>
                                          </a:ext>
                                        </a:extLst>
                                      </p:cNvPr>
                                      <p:cNvSpPr>
                                        <a:spLocks noEditPoint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6097378" y="428883"/>
                                        <a:ext cx="1084738" cy="1212242"/>
                                      </a:xfrm>
                                      <a:custGeom>
                                        <a:avLst/>
                                        <a:gdLst>
                                          <a:gd name="T0" fmla="*/ 0 w 570"/>
                                          <a:gd name="T1" fmla="*/ 0 h 637"/>
                                          <a:gd name="T2" fmla="*/ 538 w 570"/>
                                          <a:gd name="T3" fmla="*/ 315 h 637"/>
                                          <a:gd name="T4" fmla="*/ 539 w 570"/>
                                          <a:gd name="T5" fmla="*/ 316 h 637"/>
                                          <a:gd name="T6" fmla="*/ 570 w 570"/>
                                          <a:gd name="T7" fmla="*/ 631 h 637"/>
                                          <a:gd name="T8" fmla="*/ 570 w 570"/>
                                          <a:gd name="T9" fmla="*/ 637 h 637"/>
                                          <a:gd name="T10" fmla="*/ 0 w 570"/>
                                          <a:gd name="T11" fmla="*/ 0 h 637"/>
                                          <a:gd name="T12" fmla="*/ 22 w 570"/>
                                          <a:gd name="T13" fmla="*/ 17 h 637"/>
                                          <a:gd name="T14" fmla="*/ 565 w 570"/>
                                          <a:gd name="T15" fmla="*/ 624 h 637"/>
                                          <a:gd name="T16" fmla="*/ 535 w 570"/>
                                          <a:gd name="T17" fmla="*/ 319 h 637"/>
                                          <a:gd name="T18" fmla="*/ 22 w 570"/>
                                          <a:gd name="T19" fmla="*/ 17 h 637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  <a:cxn ang="0">
                                            <a:pos x="T10" y="T11"/>
                                          </a:cxn>
                                          <a:cxn ang="0">
                                            <a:pos x="T12" y="T13"/>
                                          </a:cxn>
                                          <a:cxn ang="0">
                                            <a:pos x="T14" y="T15"/>
                                          </a:cxn>
                                          <a:cxn ang="0">
                                            <a:pos x="T16" y="T17"/>
                                          </a:cxn>
                                          <a:cxn ang="0">
                                            <a:pos x="T18" y="T19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570" h="637">
                                            <a:moveTo>
                                              <a:pt x="0" y="0"/>
                                            </a:moveTo>
                                            <a:lnTo>
                                              <a:pt x="538" y="315"/>
                                            </a:lnTo>
                                            <a:lnTo>
                                              <a:pt x="539" y="316"/>
                                            </a:lnTo>
                                            <a:lnTo>
                                              <a:pt x="570" y="631"/>
                                            </a:lnTo>
                                            <a:lnTo>
                                              <a:pt x="570" y="637"/>
                                            </a:lnTo>
                                            <a:lnTo>
                                              <a:pt x="0" y="0"/>
                                            </a:lnTo>
                                            <a:close/>
                                            <a:moveTo>
                                              <a:pt x="22" y="17"/>
                                            </a:moveTo>
                                            <a:lnTo>
                                              <a:pt x="565" y="624"/>
                                            </a:lnTo>
                                            <a:lnTo>
                                              <a:pt x="535" y="319"/>
                                            </a:lnTo>
                                            <a:lnTo>
                                              <a:pt x="22" y="17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117" name="Freeform 37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28DB065E-6CDF-7B4F-E878-40E0DFA7066C}"/>
                                          </a:ext>
                                        </a:extLst>
                                      </p:cNvPr>
                                      <p:cNvSpPr>
                                        <a:spLocks noEditPoint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4959354" y="432689"/>
                                        <a:ext cx="1168472" cy="999101"/>
                                      </a:xfrm>
                                      <a:custGeom>
                                        <a:avLst/>
                                        <a:gdLst>
                                          <a:gd name="T0" fmla="*/ 614 w 614"/>
                                          <a:gd name="T1" fmla="*/ 0 h 525"/>
                                          <a:gd name="T2" fmla="*/ 413 w 614"/>
                                          <a:gd name="T3" fmla="*/ 498 h 525"/>
                                          <a:gd name="T4" fmla="*/ 413 w 614"/>
                                          <a:gd name="T5" fmla="*/ 499 h 525"/>
                                          <a:gd name="T6" fmla="*/ 6 w 614"/>
                                          <a:gd name="T7" fmla="*/ 523 h 525"/>
                                          <a:gd name="T8" fmla="*/ 0 w 614"/>
                                          <a:gd name="T9" fmla="*/ 525 h 525"/>
                                          <a:gd name="T10" fmla="*/ 614 w 614"/>
                                          <a:gd name="T11" fmla="*/ 0 h 525"/>
                                          <a:gd name="T12" fmla="*/ 605 w 614"/>
                                          <a:gd name="T13" fmla="*/ 14 h 525"/>
                                          <a:gd name="T14" fmla="*/ 12 w 614"/>
                                          <a:gd name="T15" fmla="*/ 519 h 525"/>
                                          <a:gd name="T16" fmla="*/ 409 w 614"/>
                                          <a:gd name="T17" fmla="*/ 495 h 525"/>
                                          <a:gd name="T18" fmla="*/ 605 w 614"/>
                                          <a:gd name="T19" fmla="*/ 14 h 525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  <a:cxn ang="0">
                                            <a:pos x="T10" y="T11"/>
                                          </a:cxn>
                                          <a:cxn ang="0">
                                            <a:pos x="T12" y="T13"/>
                                          </a:cxn>
                                          <a:cxn ang="0">
                                            <a:pos x="T14" y="T15"/>
                                          </a:cxn>
                                          <a:cxn ang="0">
                                            <a:pos x="T16" y="T17"/>
                                          </a:cxn>
                                          <a:cxn ang="0">
                                            <a:pos x="T18" y="T19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614" h="525">
                                            <a:moveTo>
                                              <a:pt x="614" y="0"/>
                                            </a:moveTo>
                                            <a:lnTo>
                                              <a:pt x="413" y="498"/>
                                            </a:lnTo>
                                            <a:lnTo>
                                              <a:pt x="413" y="499"/>
                                            </a:lnTo>
                                            <a:lnTo>
                                              <a:pt x="6" y="523"/>
                                            </a:lnTo>
                                            <a:lnTo>
                                              <a:pt x="0" y="525"/>
                                            </a:lnTo>
                                            <a:lnTo>
                                              <a:pt x="614" y="0"/>
                                            </a:lnTo>
                                            <a:close/>
                                            <a:moveTo>
                                              <a:pt x="605" y="14"/>
                                            </a:moveTo>
                                            <a:lnTo>
                                              <a:pt x="12" y="519"/>
                                            </a:lnTo>
                                            <a:lnTo>
                                              <a:pt x="409" y="495"/>
                                            </a:lnTo>
                                            <a:lnTo>
                                              <a:pt x="605" y="14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118" name="Freeform 38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884900DE-4309-2782-43C3-FB596396B4F0}"/>
                                          </a:ext>
                                        </a:extLst>
                                      </p:cNvPr>
                                      <p:cNvSpPr>
                                        <a:spLocks noEditPoint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7437124" y="2080729"/>
                                        <a:ext cx="1189406" cy="744092"/>
                                      </a:xfrm>
                                      <a:custGeom>
                                        <a:avLst/>
                                        <a:gdLst>
                                          <a:gd name="T0" fmla="*/ 270 w 625"/>
                                          <a:gd name="T1" fmla="*/ 2 h 391"/>
                                          <a:gd name="T2" fmla="*/ 271 w 625"/>
                                          <a:gd name="T3" fmla="*/ 0 h 391"/>
                                          <a:gd name="T4" fmla="*/ 625 w 625"/>
                                          <a:gd name="T5" fmla="*/ 244 h 391"/>
                                          <a:gd name="T6" fmla="*/ 5 w 625"/>
                                          <a:gd name="T7" fmla="*/ 389 h 391"/>
                                          <a:gd name="T8" fmla="*/ 0 w 625"/>
                                          <a:gd name="T9" fmla="*/ 391 h 391"/>
                                          <a:gd name="T10" fmla="*/ 270 w 625"/>
                                          <a:gd name="T11" fmla="*/ 2 h 391"/>
                                          <a:gd name="T12" fmla="*/ 273 w 625"/>
                                          <a:gd name="T13" fmla="*/ 6 h 391"/>
                                          <a:gd name="T14" fmla="*/ 9 w 625"/>
                                          <a:gd name="T15" fmla="*/ 384 h 391"/>
                                          <a:gd name="T16" fmla="*/ 614 w 625"/>
                                          <a:gd name="T17" fmla="*/ 242 h 391"/>
                                          <a:gd name="T18" fmla="*/ 273 w 625"/>
                                          <a:gd name="T19" fmla="*/ 6 h 391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  <a:cxn ang="0">
                                            <a:pos x="T10" y="T11"/>
                                          </a:cxn>
                                          <a:cxn ang="0">
                                            <a:pos x="T12" y="T13"/>
                                          </a:cxn>
                                          <a:cxn ang="0">
                                            <a:pos x="T14" y="T15"/>
                                          </a:cxn>
                                          <a:cxn ang="0">
                                            <a:pos x="T16" y="T17"/>
                                          </a:cxn>
                                          <a:cxn ang="0">
                                            <a:pos x="T18" y="T19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625" h="391">
                                            <a:moveTo>
                                              <a:pt x="270" y="2"/>
                                            </a:moveTo>
                                            <a:lnTo>
                                              <a:pt x="271" y="0"/>
                                            </a:lnTo>
                                            <a:lnTo>
                                              <a:pt x="625" y="244"/>
                                            </a:lnTo>
                                            <a:lnTo>
                                              <a:pt x="5" y="389"/>
                                            </a:lnTo>
                                            <a:lnTo>
                                              <a:pt x="0" y="391"/>
                                            </a:lnTo>
                                            <a:lnTo>
                                              <a:pt x="270" y="2"/>
                                            </a:lnTo>
                                            <a:close/>
                                            <a:moveTo>
                                              <a:pt x="273" y="6"/>
                                            </a:moveTo>
                                            <a:lnTo>
                                              <a:pt x="9" y="384"/>
                                            </a:lnTo>
                                            <a:lnTo>
                                              <a:pt x="614" y="242"/>
                                            </a:lnTo>
                                            <a:lnTo>
                                              <a:pt x="273" y="6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119" name="Freeform 39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E622F4D7-E89D-7F5A-581D-CAF8E86F2117}"/>
                                          </a:ext>
                                        </a:extLst>
                                      </p:cNvPr>
                                      <p:cNvSpPr>
                                        <a:spLocks noEditPoint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7182116" y="1321413"/>
                                        <a:ext cx="902045" cy="867790"/>
                                      </a:xfrm>
                                      <a:custGeom>
                                        <a:avLst/>
                                        <a:gdLst>
                                          <a:gd name="T0" fmla="*/ 469 w 474"/>
                                          <a:gd name="T1" fmla="*/ 4 h 456"/>
                                          <a:gd name="T2" fmla="*/ 474 w 474"/>
                                          <a:gd name="T3" fmla="*/ 0 h 456"/>
                                          <a:gd name="T4" fmla="*/ 408 w 474"/>
                                          <a:gd name="T5" fmla="*/ 402 h 456"/>
                                          <a:gd name="T6" fmla="*/ 408 w 474"/>
                                          <a:gd name="T7" fmla="*/ 403 h 456"/>
                                          <a:gd name="T8" fmla="*/ 7 w 474"/>
                                          <a:gd name="T9" fmla="*/ 455 h 456"/>
                                          <a:gd name="T10" fmla="*/ 0 w 474"/>
                                          <a:gd name="T11" fmla="*/ 456 h 456"/>
                                          <a:gd name="T12" fmla="*/ 469 w 474"/>
                                          <a:gd name="T13" fmla="*/ 4 h 456"/>
                                          <a:gd name="T14" fmla="*/ 467 w 474"/>
                                          <a:gd name="T15" fmla="*/ 12 h 456"/>
                                          <a:gd name="T16" fmla="*/ 14 w 474"/>
                                          <a:gd name="T17" fmla="*/ 449 h 456"/>
                                          <a:gd name="T18" fmla="*/ 404 w 474"/>
                                          <a:gd name="T19" fmla="*/ 399 h 456"/>
                                          <a:gd name="T20" fmla="*/ 467 w 474"/>
                                          <a:gd name="T21" fmla="*/ 12 h 456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  <a:cxn ang="0">
                                            <a:pos x="T10" y="T11"/>
                                          </a:cxn>
                                          <a:cxn ang="0">
                                            <a:pos x="T12" y="T13"/>
                                          </a:cxn>
                                          <a:cxn ang="0">
                                            <a:pos x="T14" y="T15"/>
                                          </a:cxn>
                                          <a:cxn ang="0">
                                            <a:pos x="T16" y="T17"/>
                                          </a:cxn>
                                          <a:cxn ang="0">
                                            <a:pos x="T18" y="T19"/>
                                          </a:cxn>
                                          <a:cxn ang="0">
                                            <a:pos x="T20" y="T21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474" h="456">
                                            <a:moveTo>
                                              <a:pt x="469" y="4"/>
                                            </a:moveTo>
                                            <a:lnTo>
                                              <a:pt x="474" y="0"/>
                                            </a:lnTo>
                                            <a:lnTo>
                                              <a:pt x="408" y="402"/>
                                            </a:lnTo>
                                            <a:lnTo>
                                              <a:pt x="408" y="403"/>
                                            </a:lnTo>
                                            <a:lnTo>
                                              <a:pt x="7" y="455"/>
                                            </a:lnTo>
                                            <a:lnTo>
                                              <a:pt x="0" y="456"/>
                                            </a:lnTo>
                                            <a:lnTo>
                                              <a:pt x="469" y="4"/>
                                            </a:lnTo>
                                            <a:close/>
                                            <a:moveTo>
                                              <a:pt x="467" y="12"/>
                                            </a:moveTo>
                                            <a:lnTo>
                                              <a:pt x="14" y="449"/>
                                            </a:lnTo>
                                            <a:lnTo>
                                              <a:pt x="404" y="399"/>
                                            </a:lnTo>
                                            <a:lnTo>
                                              <a:pt x="467" y="12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120" name="Freeform 40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70FF1D3F-0A83-9CAC-A068-0E673BA06E42}"/>
                                          </a:ext>
                                        </a:extLst>
                                      </p:cNvPr>
                                      <p:cNvSpPr>
                                        <a:spLocks noEditPoint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4999318" y="1374698"/>
                                        <a:ext cx="1368292" cy="586139"/>
                                      </a:xfrm>
                                      <a:custGeom>
                                        <a:avLst/>
                                        <a:gdLst>
                                          <a:gd name="T0" fmla="*/ 388 w 719"/>
                                          <a:gd name="T1" fmla="*/ 0 h 308"/>
                                          <a:gd name="T2" fmla="*/ 389 w 719"/>
                                          <a:gd name="T3" fmla="*/ 0 h 308"/>
                                          <a:gd name="T4" fmla="*/ 719 w 719"/>
                                          <a:gd name="T5" fmla="*/ 134 h 308"/>
                                          <a:gd name="T6" fmla="*/ 0 w 719"/>
                                          <a:gd name="T7" fmla="*/ 308 h 308"/>
                                          <a:gd name="T8" fmla="*/ 388 w 719"/>
                                          <a:gd name="T9" fmla="*/ 0 h 308"/>
                                          <a:gd name="T10" fmla="*/ 391 w 719"/>
                                          <a:gd name="T11" fmla="*/ 4 h 308"/>
                                          <a:gd name="T12" fmla="*/ 19 w 719"/>
                                          <a:gd name="T13" fmla="*/ 298 h 308"/>
                                          <a:gd name="T14" fmla="*/ 705 w 719"/>
                                          <a:gd name="T15" fmla="*/ 134 h 308"/>
                                          <a:gd name="T16" fmla="*/ 391 w 719"/>
                                          <a:gd name="T17" fmla="*/ 4 h 308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  <a:cxn ang="0">
                                            <a:pos x="T10" y="T11"/>
                                          </a:cxn>
                                          <a:cxn ang="0">
                                            <a:pos x="T12" y="T13"/>
                                          </a:cxn>
                                          <a:cxn ang="0">
                                            <a:pos x="T14" y="T15"/>
                                          </a:cxn>
                                          <a:cxn ang="0">
                                            <a:pos x="T16" y="T17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719" h="308">
                                            <a:moveTo>
                                              <a:pt x="388" y="0"/>
                                            </a:moveTo>
                                            <a:lnTo>
                                              <a:pt x="389" y="0"/>
                                            </a:lnTo>
                                            <a:lnTo>
                                              <a:pt x="719" y="134"/>
                                            </a:lnTo>
                                            <a:lnTo>
                                              <a:pt x="0" y="308"/>
                                            </a:lnTo>
                                            <a:lnTo>
                                              <a:pt x="388" y="0"/>
                                            </a:lnTo>
                                            <a:close/>
                                            <a:moveTo>
                                              <a:pt x="391" y="4"/>
                                            </a:moveTo>
                                            <a:lnTo>
                                              <a:pt x="19" y="298"/>
                                            </a:lnTo>
                                            <a:lnTo>
                                              <a:pt x="705" y="134"/>
                                            </a:lnTo>
                                            <a:lnTo>
                                              <a:pt x="391" y="4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121" name="Freeform 41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C7346E87-30D7-078A-25D4-18E3A700A47D}"/>
                                          </a:ext>
                                        </a:extLst>
                                      </p:cNvPr>
                                      <p:cNvSpPr>
                                        <a:spLocks noEditPoint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6007934" y="1623998"/>
                                        <a:ext cx="1197018" cy="869693"/>
                                      </a:xfrm>
                                      <a:custGeom>
                                        <a:avLst/>
                                        <a:gdLst>
                                          <a:gd name="T0" fmla="*/ 181 w 629"/>
                                          <a:gd name="T1" fmla="*/ 1 h 457"/>
                                          <a:gd name="T2" fmla="*/ 181 w 629"/>
                                          <a:gd name="T3" fmla="*/ 0 h 457"/>
                                          <a:gd name="T4" fmla="*/ 625 w 629"/>
                                          <a:gd name="T5" fmla="*/ 292 h 457"/>
                                          <a:gd name="T6" fmla="*/ 629 w 629"/>
                                          <a:gd name="T7" fmla="*/ 294 h 457"/>
                                          <a:gd name="T8" fmla="*/ 5 w 629"/>
                                          <a:gd name="T9" fmla="*/ 455 h 457"/>
                                          <a:gd name="T10" fmla="*/ 0 w 629"/>
                                          <a:gd name="T11" fmla="*/ 457 h 457"/>
                                          <a:gd name="T12" fmla="*/ 181 w 629"/>
                                          <a:gd name="T13" fmla="*/ 1 h 457"/>
                                          <a:gd name="T14" fmla="*/ 183 w 629"/>
                                          <a:gd name="T15" fmla="*/ 5 h 457"/>
                                          <a:gd name="T16" fmla="*/ 8 w 629"/>
                                          <a:gd name="T17" fmla="*/ 450 h 457"/>
                                          <a:gd name="T18" fmla="*/ 618 w 629"/>
                                          <a:gd name="T19" fmla="*/ 293 h 457"/>
                                          <a:gd name="T20" fmla="*/ 183 w 629"/>
                                          <a:gd name="T21" fmla="*/ 5 h 457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  <a:cxn ang="0">
                                            <a:pos x="T10" y="T11"/>
                                          </a:cxn>
                                          <a:cxn ang="0">
                                            <a:pos x="T12" y="T13"/>
                                          </a:cxn>
                                          <a:cxn ang="0">
                                            <a:pos x="T14" y="T15"/>
                                          </a:cxn>
                                          <a:cxn ang="0">
                                            <a:pos x="T16" y="T17"/>
                                          </a:cxn>
                                          <a:cxn ang="0">
                                            <a:pos x="T18" y="T19"/>
                                          </a:cxn>
                                          <a:cxn ang="0">
                                            <a:pos x="T20" y="T21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629" h="457">
                                            <a:moveTo>
                                              <a:pt x="181" y="1"/>
                                            </a:moveTo>
                                            <a:lnTo>
                                              <a:pt x="181" y="0"/>
                                            </a:lnTo>
                                            <a:lnTo>
                                              <a:pt x="625" y="292"/>
                                            </a:lnTo>
                                            <a:lnTo>
                                              <a:pt x="629" y="294"/>
                                            </a:lnTo>
                                            <a:lnTo>
                                              <a:pt x="5" y="455"/>
                                            </a:lnTo>
                                            <a:lnTo>
                                              <a:pt x="0" y="457"/>
                                            </a:lnTo>
                                            <a:lnTo>
                                              <a:pt x="181" y="1"/>
                                            </a:lnTo>
                                            <a:close/>
                                            <a:moveTo>
                                              <a:pt x="183" y="5"/>
                                            </a:moveTo>
                                            <a:lnTo>
                                              <a:pt x="8" y="450"/>
                                            </a:lnTo>
                                            <a:lnTo>
                                              <a:pt x="618" y="293"/>
                                            </a:lnTo>
                                            <a:lnTo>
                                              <a:pt x="183" y="5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122" name="Freeform 42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919AF5A4-A02B-5571-2D28-DC5E9B86FF47}"/>
                                          </a:ext>
                                        </a:extLst>
                                      </p:cNvPr>
                                      <p:cNvSpPr>
                                        <a:spLocks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3743306" y="548775"/>
                                        <a:ext cx="1231273" cy="890627"/>
                                      </a:xfrm>
                                      <a:custGeom>
                                        <a:avLst/>
                                        <a:gdLst>
                                          <a:gd name="T0" fmla="*/ 647 w 647"/>
                                          <a:gd name="T1" fmla="*/ 468 h 468"/>
                                          <a:gd name="T2" fmla="*/ 647 w 647"/>
                                          <a:gd name="T3" fmla="*/ 0 h 468"/>
                                          <a:gd name="T4" fmla="*/ 643 w 647"/>
                                          <a:gd name="T5" fmla="*/ 0 h 468"/>
                                          <a:gd name="T6" fmla="*/ 643 w 647"/>
                                          <a:gd name="T7" fmla="*/ 453 h 468"/>
                                          <a:gd name="T8" fmla="*/ 408 w 647"/>
                                          <a:gd name="T9" fmla="*/ 85 h 468"/>
                                          <a:gd name="T10" fmla="*/ 406 w 647"/>
                                          <a:gd name="T11" fmla="*/ 87 h 468"/>
                                          <a:gd name="T12" fmla="*/ 189 w 647"/>
                                          <a:gd name="T13" fmla="*/ 202 h 468"/>
                                          <a:gd name="T14" fmla="*/ 0 w 647"/>
                                          <a:gd name="T15" fmla="*/ 341 h 468"/>
                                          <a:gd name="T16" fmla="*/ 2 w 647"/>
                                          <a:gd name="T17" fmla="*/ 343 h 468"/>
                                          <a:gd name="T18" fmla="*/ 191 w 647"/>
                                          <a:gd name="T19" fmla="*/ 206 h 468"/>
                                          <a:gd name="T20" fmla="*/ 406 w 647"/>
                                          <a:gd name="T21" fmla="*/ 91 h 468"/>
                                          <a:gd name="T22" fmla="*/ 647 w 647"/>
                                          <a:gd name="T23" fmla="*/ 468 h 468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  <a:cxn ang="0">
                                            <a:pos x="T10" y="T11"/>
                                          </a:cxn>
                                          <a:cxn ang="0">
                                            <a:pos x="T12" y="T13"/>
                                          </a:cxn>
                                          <a:cxn ang="0">
                                            <a:pos x="T14" y="T15"/>
                                          </a:cxn>
                                          <a:cxn ang="0">
                                            <a:pos x="T16" y="T17"/>
                                          </a:cxn>
                                          <a:cxn ang="0">
                                            <a:pos x="T18" y="T19"/>
                                          </a:cxn>
                                          <a:cxn ang="0">
                                            <a:pos x="T20" y="T21"/>
                                          </a:cxn>
                                          <a:cxn ang="0">
                                            <a:pos x="T22" y="T23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647" h="468">
                                            <a:moveTo>
                                              <a:pt x="647" y="468"/>
                                            </a:moveTo>
                                            <a:lnTo>
                                              <a:pt x="647" y="0"/>
                                            </a:lnTo>
                                            <a:lnTo>
                                              <a:pt x="643" y="0"/>
                                            </a:lnTo>
                                            <a:lnTo>
                                              <a:pt x="643" y="453"/>
                                            </a:lnTo>
                                            <a:lnTo>
                                              <a:pt x="408" y="85"/>
                                            </a:lnTo>
                                            <a:lnTo>
                                              <a:pt x="406" y="87"/>
                                            </a:lnTo>
                                            <a:lnTo>
                                              <a:pt x="189" y="202"/>
                                            </a:lnTo>
                                            <a:lnTo>
                                              <a:pt x="0" y="341"/>
                                            </a:lnTo>
                                            <a:lnTo>
                                              <a:pt x="2" y="343"/>
                                            </a:lnTo>
                                            <a:lnTo>
                                              <a:pt x="191" y="206"/>
                                            </a:lnTo>
                                            <a:lnTo>
                                              <a:pt x="406" y="91"/>
                                            </a:lnTo>
                                            <a:lnTo>
                                              <a:pt x="647" y="468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123" name="Freeform 43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112036B5-A174-79F8-C361-501EEA793445}"/>
                                          </a:ext>
                                        </a:extLst>
                                      </p:cNvPr>
                                      <p:cNvSpPr>
                                        <a:spLocks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3996411" y="929385"/>
                                        <a:ext cx="974361" cy="745995"/>
                                      </a:xfrm>
                                      <a:custGeom>
                                        <a:avLst/>
                                        <a:gdLst>
                                          <a:gd name="T0" fmla="*/ 4 w 512"/>
                                          <a:gd name="T1" fmla="*/ 392 h 392"/>
                                          <a:gd name="T2" fmla="*/ 58 w 512"/>
                                          <a:gd name="T3" fmla="*/ 7 h 392"/>
                                          <a:gd name="T4" fmla="*/ 511 w 512"/>
                                          <a:gd name="T5" fmla="*/ 262 h 392"/>
                                          <a:gd name="T6" fmla="*/ 512 w 512"/>
                                          <a:gd name="T7" fmla="*/ 258 h 392"/>
                                          <a:gd name="T8" fmla="*/ 56 w 512"/>
                                          <a:gd name="T9" fmla="*/ 0 h 392"/>
                                          <a:gd name="T10" fmla="*/ 54 w 512"/>
                                          <a:gd name="T11" fmla="*/ 3 h 392"/>
                                          <a:gd name="T12" fmla="*/ 0 w 512"/>
                                          <a:gd name="T13" fmla="*/ 392 h 392"/>
                                          <a:gd name="T14" fmla="*/ 4 w 512"/>
                                          <a:gd name="T15" fmla="*/ 392 h 392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  <a:cxn ang="0">
                                            <a:pos x="T10" y="T11"/>
                                          </a:cxn>
                                          <a:cxn ang="0">
                                            <a:pos x="T12" y="T13"/>
                                          </a:cxn>
                                          <a:cxn ang="0">
                                            <a:pos x="T14" y="T15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512" h="392">
                                            <a:moveTo>
                                              <a:pt x="4" y="392"/>
                                            </a:moveTo>
                                            <a:lnTo>
                                              <a:pt x="58" y="7"/>
                                            </a:lnTo>
                                            <a:lnTo>
                                              <a:pt x="511" y="262"/>
                                            </a:lnTo>
                                            <a:lnTo>
                                              <a:pt x="512" y="258"/>
                                            </a:lnTo>
                                            <a:lnTo>
                                              <a:pt x="56" y="0"/>
                                            </a:lnTo>
                                            <a:lnTo>
                                              <a:pt x="54" y="3"/>
                                            </a:lnTo>
                                            <a:lnTo>
                                              <a:pt x="0" y="392"/>
                                            </a:lnTo>
                                            <a:lnTo>
                                              <a:pt x="4" y="392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124" name="Freeform 44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5240130D-92CC-F201-46F8-4FAEEB705037}"/>
                                          </a:ext>
                                        </a:extLst>
                                      </p:cNvPr>
                                      <p:cNvSpPr>
                                        <a:spLocks noEditPoint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7220176" y="3652648"/>
                                        <a:ext cx="315906" cy="1187502"/>
                                      </a:xfrm>
                                      <a:custGeom>
                                        <a:avLst/>
                                        <a:gdLst>
                                          <a:gd name="T0" fmla="*/ 54 w 166"/>
                                          <a:gd name="T1" fmla="*/ 12 h 624"/>
                                          <a:gd name="T2" fmla="*/ 56 w 166"/>
                                          <a:gd name="T3" fmla="*/ 0 h 624"/>
                                          <a:gd name="T4" fmla="*/ 166 w 166"/>
                                          <a:gd name="T5" fmla="*/ 400 h 624"/>
                                          <a:gd name="T6" fmla="*/ 166 w 166"/>
                                          <a:gd name="T7" fmla="*/ 401 h 624"/>
                                          <a:gd name="T8" fmla="*/ 0 w 166"/>
                                          <a:gd name="T9" fmla="*/ 624 h 624"/>
                                          <a:gd name="T10" fmla="*/ 54 w 166"/>
                                          <a:gd name="T11" fmla="*/ 12 h 624"/>
                                          <a:gd name="T12" fmla="*/ 58 w 166"/>
                                          <a:gd name="T13" fmla="*/ 24 h 624"/>
                                          <a:gd name="T14" fmla="*/ 6 w 166"/>
                                          <a:gd name="T15" fmla="*/ 609 h 624"/>
                                          <a:gd name="T16" fmla="*/ 161 w 166"/>
                                          <a:gd name="T17" fmla="*/ 400 h 624"/>
                                          <a:gd name="T18" fmla="*/ 58 w 166"/>
                                          <a:gd name="T19" fmla="*/ 24 h 624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  <a:cxn ang="0">
                                            <a:pos x="T10" y="T11"/>
                                          </a:cxn>
                                          <a:cxn ang="0">
                                            <a:pos x="T12" y="T13"/>
                                          </a:cxn>
                                          <a:cxn ang="0">
                                            <a:pos x="T14" y="T15"/>
                                          </a:cxn>
                                          <a:cxn ang="0">
                                            <a:pos x="T16" y="T17"/>
                                          </a:cxn>
                                          <a:cxn ang="0">
                                            <a:pos x="T18" y="T19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166" h="624">
                                            <a:moveTo>
                                              <a:pt x="54" y="12"/>
                                            </a:moveTo>
                                            <a:lnTo>
                                              <a:pt x="56" y="0"/>
                                            </a:lnTo>
                                            <a:lnTo>
                                              <a:pt x="166" y="400"/>
                                            </a:lnTo>
                                            <a:lnTo>
                                              <a:pt x="166" y="401"/>
                                            </a:lnTo>
                                            <a:lnTo>
                                              <a:pt x="0" y="624"/>
                                            </a:lnTo>
                                            <a:lnTo>
                                              <a:pt x="54" y="12"/>
                                            </a:lnTo>
                                            <a:close/>
                                            <a:moveTo>
                                              <a:pt x="58" y="24"/>
                                            </a:moveTo>
                                            <a:lnTo>
                                              <a:pt x="6" y="609"/>
                                            </a:lnTo>
                                            <a:lnTo>
                                              <a:pt x="161" y="400"/>
                                            </a:lnTo>
                                            <a:lnTo>
                                              <a:pt x="58" y="24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125" name="Freeform 45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C3E1E772-C83A-7B30-9A0A-39549B80C47F}"/>
                                          </a:ext>
                                        </a:extLst>
                                      </p:cNvPr>
                                      <p:cNvSpPr>
                                        <a:spLocks noEditPoint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3916483" y="3214946"/>
                                        <a:ext cx="306391" cy="1356874"/>
                                      </a:xfrm>
                                      <a:custGeom>
                                        <a:avLst/>
                                        <a:gdLst>
                                          <a:gd name="T0" fmla="*/ 42 w 161"/>
                                          <a:gd name="T1" fmla="*/ 10 h 713"/>
                                          <a:gd name="T2" fmla="*/ 44 w 161"/>
                                          <a:gd name="T3" fmla="*/ 0 h 713"/>
                                          <a:gd name="T4" fmla="*/ 161 w 161"/>
                                          <a:gd name="T5" fmla="*/ 281 h 713"/>
                                          <a:gd name="T6" fmla="*/ 6 w 161"/>
                                          <a:gd name="T7" fmla="*/ 700 h 713"/>
                                          <a:gd name="T8" fmla="*/ 0 w 161"/>
                                          <a:gd name="T9" fmla="*/ 713 h 713"/>
                                          <a:gd name="T10" fmla="*/ 42 w 161"/>
                                          <a:gd name="T11" fmla="*/ 10 h 713"/>
                                          <a:gd name="T12" fmla="*/ 46 w 161"/>
                                          <a:gd name="T13" fmla="*/ 19 h 713"/>
                                          <a:gd name="T14" fmla="*/ 6 w 161"/>
                                          <a:gd name="T15" fmla="*/ 685 h 713"/>
                                          <a:gd name="T16" fmla="*/ 157 w 161"/>
                                          <a:gd name="T17" fmla="*/ 281 h 713"/>
                                          <a:gd name="T18" fmla="*/ 46 w 161"/>
                                          <a:gd name="T19" fmla="*/ 19 h 713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  <a:cxn ang="0">
                                            <a:pos x="T10" y="T11"/>
                                          </a:cxn>
                                          <a:cxn ang="0">
                                            <a:pos x="T12" y="T13"/>
                                          </a:cxn>
                                          <a:cxn ang="0">
                                            <a:pos x="T14" y="T15"/>
                                          </a:cxn>
                                          <a:cxn ang="0">
                                            <a:pos x="T16" y="T17"/>
                                          </a:cxn>
                                          <a:cxn ang="0">
                                            <a:pos x="T18" y="T19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161" h="713">
                                            <a:moveTo>
                                              <a:pt x="42" y="10"/>
                                            </a:moveTo>
                                            <a:lnTo>
                                              <a:pt x="44" y="0"/>
                                            </a:lnTo>
                                            <a:lnTo>
                                              <a:pt x="161" y="281"/>
                                            </a:lnTo>
                                            <a:lnTo>
                                              <a:pt x="6" y="700"/>
                                            </a:lnTo>
                                            <a:lnTo>
                                              <a:pt x="0" y="713"/>
                                            </a:lnTo>
                                            <a:lnTo>
                                              <a:pt x="42" y="10"/>
                                            </a:lnTo>
                                            <a:close/>
                                            <a:moveTo>
                                              <a:pt x="46" y="19"/>
                                            </a:moveTo>
                                            <a:lnTo>
                                              <a:pt x="6" y="685"/>
                                            </a:lnTo>
                                            <a:lnTo>
                                              <a:pt x="157" y="281"/>
                                            </a:lnTo>
                                            <a:lnTo>
                                              <a:pt x="46" y="19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126" name="Freeform 46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4885FC46-77CE-6CD0-7C43-9D3BECEA75BE}"/>
                                          </a:ext>
                                        </a:extLst>
                                      </p:cNvPr>
                                      <p:cNvSpPr>
                                        <a:spLocks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2650956" y="3715448"/>
                                        <a:ext cx="2669978" cy="2171379"/>
                                      </a:xfrm>
                                      <a:custGeom>
                                        <a:avLst/>
                                        <a:gdLst>
                                          <a:gd name="T0" fmla="*/ 872 w 1403"/>
                                          <a:gd name="T1" fmla="*/ 1141 h 1141"/>
                                          <a:gd name="T2" fmla="*/ 879 w 1403"/>
                                          <a:gd name="T3" fmla="*/ 1132 h 1141"/>
                                          <a:gd name="T4" fmla="*/ 1403 w 1403"/>
                                          <a:gd name="T5" fmla="*/ 361 h 1141"/>
                                          <a:gd name="T6" fmla="*/ 1399 w 1403"/>
                                          <a:gd name="T7" fmla="*/ 358 h 1141"/>
                                          <a:gd name="T8" fmla="*/ 880 w 1403"/>
                                          <a:gd name="T9" fmla="*/ 1122 h 1141"/>
                                          <a:gd name="T10" fmla="*/ 1026 w 1403"/>
                                          <a:gd name="T11" fmla="*/ 323 h 1141"/>
                                          <a:gd name="T12" fmla="*/ 1022 w 1403"/>
                                          <a:gd name="T13" fmla="*/ 325 h 1141"/>
                                          <a:gd name="T14" fmla="*/ 668 w 1403"/>
                                          <a:gd name="T15" fmla="*/ 434 h 1141"/>
                                          <a:gd name="T16" fmla="*/ 364 w 1403"/>
                                          <a:gd name="T17" fmla="*/ 495 h 1141"/>
                                          <a:gd name="T18" fmla="*/ 108 w 1403"/>
                                          <a:gd name="T19" fmla="*/ 384 h 1141"/>
                                          <a:gd name="T20" fmla="*/ 371 w 1403"/>
                                          <a:gd name="T21" fmla="*/ 0 h 1141"/>
                                          <a:gd name="T22" fmla="*/ 364 w 1403"/>
                                          <a:gd name="T23" fmla="*/ 5 h 1141"/>
                                          <a:gd name="T24" fmla="*/ 0 w 1403"/>
                                          <a:gd name="T25" fmla="*/ 182 h 1141"/>
                                          <a:gd name="T26" fmla="*/ 1 w 1403"/>
                                          <a:gd name="T27" fmla="*/ 186 h 1141"/>
                                          <a:gd name="T28" fmla="*/ 358 w 1403"/>
                                          <a:gd name="T29" fmla="*/ 11 h 1141"/>
                                          <a:gd name="T30" fmla="*/ 101 w 1403"/>
                                          <a:gd name="T31" fmla="*/ 387 h 1141"/>
                                          <a:gd name="T32" fmla="*/ 104 w 1403"/>
                                          <a:gd name="T33" fmla="*/ 387 h 1141"/>
                                          <a:gd name="T34" fmla="*/ 364 w 1403"/>
                                          <a:gd name="T35" fmla="*/ 500 h 1141"/>
                                          <a:gd name="T36" fmla="*/ 366 w 1403"/>
                                          <a:gd name="T37" fmla="*/ 499 h 1141"/>
                                          <a:gd name="T38" fmla="*/ 668 w 1403"/>
                                          <a:gd name="T39" fmla="*/ 438 h 1141"/>
                                          <a:gd name="T40" fmla="*/ 1021 w 1403"/>
                                          <a:gd name="T41" fmla="*/ 330 h 1141"/>
                                          <a:gd name="T42" fmla="*/ 872 w 1403"/>
                                          <a:gd name="T43" fmla="*/ 1141 h 1141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  <a:cxn ang="0">
                                            <a:pos x="T10" y="T11"/>
                                          </a:cxn>
                                          <a:cxn ang="0">
                                            <a:pos x="T12" y="T13"/>
                                          </a:cxn>
                                          <a:cxn ang="0">
                                            <a:pos x="T14" y="T15"/>
                                          </a:cxn>
                                          <a:cxn ang="0">
                                            <a:pos x="T16" y="T17"/>
                                          </a:cxn>
                                          <a:cxn ang="0">
                                            <a:pos x="T18" y="T19"/>
                                          </a:cxn>
                                          <a:cxn ang="0">
                                            <a:pos x="T20" y="T21"/>
                                          </a:cxn>
                                          <a:cxn ang="0">
                                            <a:pos x="T22" y="T23"/>
                                          </a:cxn>
                                          <a:cxn ang="0">
                                            <a:pos x="T24" y="T25"/>
                                          </a:cxn>
                                          <a:cxn ang="0">
                                            <a:pos x="T26" y="T27"/>
                                          </a:cxn>
                                          <a:cxn ang="0">
                                            <a:pos x="T28" y="T29"/>
                                          </a:cxn>
                                          <a:cxn ang="0">
                                            <a:pos x="T30" y="T31"/>
                                          </a:cxn>
                                          <a:cxn ang="0">
                                            <a:pos x="T32" y="T33"/>
                                          </a:cxn>
                                          <a:cxn ang="0">
                                            <a:pos x="T34" y="T35"/>
                                          </a:cxn>
                                          <a:cxn ang="0">
                                            <a:pos x="T36" y="T37"/>
                                          </a:cxn>
                                          <a:cxn ang="0">
                                            <a:pos x="T38" y="T39"/>
                                          </a:cxn>
                                          <a:cxn ang="0">
                                            <a:pos x="T40" y="T41"/>
                                          </a:cxn>
                                          <a:cxn ang="0">
                                            <a:pos x="T42" y="T43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1403" h="1141">
                                            <a:moveTo>
                                              <a:pt x="872" y="1141"/>
                                            </a:moveTo>
                                            <a:lnTo>
                                              <a:pt x="879" y="1132"/>
                                            </a:lnTo>
                                            <a:lnTo>
                                              <a:pt x="1403" y="361"/>
                                            </a:lnTo>
                                            <a:lnTo>
                                              <a:pt x="1399" y="358"/>
                                            </a:lnTo>
                                            <a:lnTo>
                                              <a:pt x="880" y="1122"/>
                                            </a:lnTo>
                                            <a:lnTo>
                                              <a:pt x="1026" y="323"/>
                                            </a:lnTo>
                                            <a:lnTo>
                                              <a:pt x="1022" y="325"/>
                                            </a:lnTo>
                                            <a:lnTo>
                                              <a:pt x="668" y="434"/>
                                            </a:lnTo>
                                            <a:lnTo>
                                              <a:pt x="364" y="495"/>
                                            </a:lnTo>
                                            <a:lnTo>
                                              <a:pt x="108" y="384"/>
                                            </a:lnTo>
                                            <a:lnTo>
                                              <a:pt x="371" y="0"/>
                                            </a:lnTo>
                                            <a:lnTo>
                                              <a:pt x="364" y="5"/>
                                            </a:lnTo>
                                            <a:lnTo>
                                              <a:pt x="0" y="182"/>
                                            </a:lnTo>
                                            <a:lnTo>
                                              <a:pt x="1" y="186"/>
                                            </a:lnTo>
                                            <a:lnTo>
                                              <a:pt x="358" y="11"/>
                                            </a:lnTo>
                                            <a:lnTo>
                                              <a:pt x="101" y="387"/>
                                            </a:lnTo>
                                            <a:lnTo>
                                              <a:pt x="104" y="387"/>
                                            </a:lnTo>
                                            <a:lnTo>
                                              <a:pt x="364" y="500"/>
                                            </a:lnTo>
                                            <a:lnTo>
                                              <a:pt x="366" y="499"/>
                                            </a:lnTo>
                                            <a:lnTo>
                                              <a:pt x="668" y="438"/>
                                            </a:lnTo>
                                            <a:lnTo>
                                              <a:pt x="1021" y="330"/>
                                            </a:lnTo>
                                            <a:lnTo>
                                              <a:pt x="872" y="1141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127" name="Freeform 47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27E89A99-2860-30BF-782D-69FA6F2287F5}"/>
                                          </a:ext>
                                        </a:extLst>
                                      </p:cNvPr>
                                      <p:cNvSpPr>
                                        <a:spLocks noEditPoint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3332247" y="2577425"/>
                                        <a:ext cx="671776" cy="1164666"/>
                                      </a:xfrm>
                                      <a:custGeom>
                                        <a:avLst/>
                                        <a:gdLst>
                                          <a:gd name="T0" fmla="*/ 349 w 353"/>
                                          <a:gd name="T1" fmla="*/ 7 h 612"/>
                                          <a:gd name="T2" fmla="*/ 353 w 353"/>
                                          <a:gd name="T3" fmla="*/ 0 h 612"/>
                                          <a:gd name="T4" fmla="*/ 353 w 353"/>
                                          <a:gd name="T5" fmla="*/ 345 h 612"/>
                                          <a:gd name="T6" fmla="*/ 0 w 353"/>
                                          <a:gd name="T7" fmla="*/ 612 h 612"/>
                                          <a:gd name="T8" fmla="*/ 349 w 353"/>
                                          <a:gd name="T9" fmla="*/ 7 h 612"/>
                                          <a:gd name="T10" fmla="*/ 349 w 353"/>
                                          <a:gd name="T11" fmla="*/ 16 h 612"/>
                                          <a:gd name="T12" fmla="*/ 14 w 353"/>
                                          <a:gd name="T13" fmla="*/ 596 h 612"/>
                                          <a:gd name="T14" fmla="*/ 349 w 353"/>
                                          <a:gd name="T15" fmla="*/ 343 h 612"/>
                                          <a:gd name="T16" fmla="*/ 349 w 353"/>
                                          <a:gd name="T17" fmla="*/ 16 h 612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  <a:cxn ang="0">
                                            <a:pos x="T10" y="T11"/>
                                          </a:cxn>
                                          <a:cxn ang="0">
                                            <a:pos x="T12" y="T13"/>
                                          </a:cxn>
                                          <a:cxn ang="0">
                                            <a:pos x="T14" y="T15"/>
                                          </a:cxn>
                                          <a:cxn ang="0">
                                            <a:pos x="T16" y="T17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353" h="612">
                                            <a:moveTo>
                                              <a:pt x="349" y="7"/>
                                            </a:moveTo>
                                            <a:lnTo>
                                              <a:pt x="353" y="0"/>
                                            </a:lnTo>
                                            <a:lnTo>
                                              <a:pt x="353" y="345"/>
                                            </a:lnTo>
                                            <a:lnTo>
                                              <a:pt x="0" y="612"/>
                                            </a:lnTo>
                                            <a:lnTo>
                                              <a:pt x="349" y="7"/>
                                            </a:lnTo>
                                            <a:close/>
                                            <a:moveTo>
                                              <a:pt x="349" y="16"/>
                                            </a:moveTo>
                                            <a:lnTo>
                                              <a:pt x="14" y="596"/>
                                            </a:lnTo>
                                            <a:lnTo>
                                              <a:pt x="349" y="343"/>
                                            </a:lnTo>
                                            <a:lnTo>
                                              <a:pt x="349" y="16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128" name="Freeform 48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E98B1488-2081-3EC4-E663-F888B6A31828}"/>
                                          </a:ext>
                                        </a:extLst>
                                      </p:cNvPr>
                                      <p:cNvSpPr>
                                        <a:spLocks noEditPoint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3575837" y="1660155"/>
                                        <a:ext cx="428186" cy="938203"/>
                                      </a:xfrm>
                                      <a:custGeom>
                                        <a:avLst/>
                                        <a:gdLst>
                                          <a:gd name="T0" fmla="*/ 1 w 225"/>
                                          <a:gd name="T1" fmla="*/ 381 h 493"/>
                                          <a:gd name="T2" fmla="*/ 0 w 225"/>
                                          <a:gd name="T3" fmla="*/ 379 h 493"/>
                                          <a:gd name="T4" fmla="*/ 225 w 225"/>
                                          <a:gd name="T5" fmla="*/ 0 h 493"/>
                                          <a:gd name="T6" fmla="*/ 225 w 225"/>
                                          <a:gd name="T7" fmla="*/ 493 h 493"/>
                                          <a:gd name="T8" fmla="*/ 1 w 225"/>
                                          <a:gd name="T9" fmla="*/ 381 h 493"/>
                                          <a:gd name="T10" fmla="*/ 5 w 225"/>
                                          <a:gd name="T11" fmla="*/ 378 h 493"/>
                                          <a:gd name="T12" fmla="*/ 221 w 225"/>
                                          <a:gd name="T13" fmla="*/ 486 h 493"/>
                                          <a:gd name="T14" fmla="*/ 221 w 225"/>
                                          <a:gd name="T15" fmla="*/ 16 h 493"/>
                                          <a:gd name="T16" fmla="*/ 5 w 225"/>
                                          <a:gd name="T17" fmla="*/ 378 h 493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  <a:cxn ang="0">
                                            <a:pos x="T10" y="T11"/>
                                          </a:cxn>
                                          <a:cxn ang="0">
                                            <a:pos x="T12" y="T13"/>
                                          </a:cxn>
                                          <a:cxn ang="0">
                                            <a:pos x="T14" y="T15"/>
                                          </a:cxn>
                                          <a:cxn ang="0">
                                            <a:pos x="T16" y="T17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225" h="493">
                                            <a:moveTo>
                                              <a:pt x="1" y="381"/>
                                            </a:moveTo>
                                            <a:lnTo>
                                              <a:pt x="0" y="379"/>
                                            </a:lnTo>
                                            <a:lnTo>
                                              <a:pt x="225" y="0"/>
                                            </a:lnTo>
                                            <a:lnTo>
                                              <a:pt x="225" y="493"/>
                                            </a:lnTo>
                                            <a:lnTo>
                                              <a:pt x="1" y="381"/>
                                            </a:lnTo>
                                            <a:close/>
                                            <a:moveTo>
                                              <a:pt x="5" y="378"/>
                                            </a:moveTo>
                                            <a:lnTo>
                                              <a:pt x="221" y="486"/>
                                            </a:lnTo>
                                            <a:lnTo>
                                              <a:pt x="221" y="16"/>
                                            </a:lnTo>
                                            <a:lnTo>
                                              <a:pt x="5" y="378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129" name="Freeform 49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7AD2CB39-EAE2-BA43-E99C-D05B9024A0D4}"/>
                                          </a:ext>
                                        </a:extLst>
                                      </p:cNvPr>
                                      <p:cNvSpPr>
                                        <a:spLocks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2557706" y="3536562"/>
                                        <a:ext cx="1368292" cy="1143732"/>
                                      </a:xfrm>
                                      <a:custGeom>
                                        <a:avLst/>
                                        <a:gdLst>
                                          <a:gd name="T0" fmla="*/ 412 w 719"/>
                                          <a:gd name="T1" fmla="*/ 601 h 601"/>
                                          <a:gd name="T2" fmla="*/ 416 w 719"/>
                                          <a:gd name="T3" fmla="*/ 593 h 601"/>
                                          <a:gd name="T4" fmla="*/ 569 w 719"/>
                                          <a:gd name="T5" fmla="*/ 258 h 601"/>
                                          <a:gd name="T6" fmla="*/ 716 w 719"/>
                                          <a:gd name="T7" fmla="*/ 532 h 601"/>
                                          <a:gd name="T8" fmla="*/ 719 w 719"/>
                                          <a:gd name="T9" fmla="*/ 529 h 601"/>
                                          <a:gd name="T10" fmla="*/ 569 w 719"/>
                                          <a:gd name="T11" fmla="*/ 248 h 601"/>
                                          <a:gd name="T12" fmla="*/ 567 w 719"/>
                                          <a:gd name="T13" fmla="*/ 251 h 601"/>
                                          <a:gd name="T14" fmla="*/ 416 w 719"/>
                                          <a:gd name="T15" fmla="*/ 582 h 601"/>
                                          <a:gd name="T16" fmla="*/ 416 w 719"/>
                                          <a:gd name="T17" fmla="*/ 99 h 601"/>
                                          <a:gd name="T18" fmla="*/ 415 w 719"/>
                                          <a:gd name="T19" fmla="*/ 99 h 601"/>
                                          <a:gd name="T20" fmla="*/ 0 w 719"/>
                                          <a:gd name="T21" fmla="*/ 0 h 601"/>
                                          <a:gd name="T22" fmla="*/ 1 w 719"/>
                                          <a:gd name="T23" fmla="*/ 4 h 601"/>
                                          <a:gd name="T24" fmla="*/ 47 w 719"/>
                                          <a:gd name="T25" fmla="*/ 278 h 601"/>
                                          <a:gd name="T26" fmla="*/ 151 w 719"/>
                                          <a:gd name="T27" fmla="*/ 481 h 601"/>
                                          <a:gd name="T28" fmla="*/ 155 w 719"/>
                                          <a:gd name="T29" fmla="*/ 478 h 601"/>
                                          <a:gd name="T30" fmla="*/ 51 w 719"/>
                                          <a:gd name="T31" fmla="*/ 277 h 601"/>
                                          <a:gd name="T32" fmla="*/ 5 w 719"/>
                                          <a:gd name="T33" fmla="*/ 7 h 601"/>
                                          <a:gd name="T34" fmla="*/ 412 w 719"/>
                                          <a:gd name="T35" fmla="*/ 101 h 601"/>
                                          <a:gd name="T36" fmla="*/ 412 w 719"/>
                                          <a:gd name="T37" fmla="*/ 601 h 601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  <a:cxn ang="0">
                                            <a:pos x="T10" y="T11"/>
                                          </a:cxn>
                                          <a:cxn ang="0">
                                            <a:pos x="T12" y="T13"/>
                                          </a:cxn>
                                          <a:cxn ang="0">
                                            <a:pos x="T14" y="T15"/>
                                          </a:cxn>
                                          <a:cxn ang="0">
                                            <a:pos x="T16" y="T17"/>
                                          </a:cxn>
                                          <a:cxn ang="0">
                                            <a:pos x="T18" y="T19"/>
                                          </a:cxn>
                                          <a:cxn ang="0">
                                            <a:pos x="T20" y="T21"/>
                                          </a:cxn>
                                          <a:cxn ang="0">
                                            <a:pos x="T22" y="T23"/>
                                          </a:cxn>
                                          <a:cxn ang="0">
                                            <a:pos x="T24" y="T25"/>
                                          </a:cxn>
                                          <a:cxn ang="0">
                                            <a:pos x="T26" y="T27"/>
                                          </a:cxn>
                                          <a:cxn ang="0">
                                            <a:pos x="T28" y="T29"/>
                                          </a:cxn>
                                          <a:cxn ang="0">
                                            <a:pos x="T30" y="T31"/>
                                          </a:cxn>
                                          <a:cxn ang="0">
                                            <a:pos x="T32" y="T33"/>
                                          </a:cxn>
                                          <a:cxn ang="0">
                                            <a:pos x="T34" y="T35"/>
                                          </a:cxn>
                                          <a:cxn ang="0">
                                            <a:pos x="T36" y="T37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719" h="601">
                                            <a:moveTo>
                                              <a:pt x="412" y="601"/>
                                            </a:moveTo>
                                            <a:lnTo>
                                              <a:pt x="416" y="593"/>
                                            </a:lnTo>
                                            <a:lnTo>
                                              <a:pt x="569" y="258"/>
                                            </a:lnTo>
                                            <a:lnTo>
                                              <a:pt x="716" y="532"/>
                                            </a:lnTo>
                                            <a:lnTo>
                                              <a:pt x="719" y="529"/>
                                            </a:lnTo>
                                            <a:lnTo>
                                              <a:pt x="569" y="248"/>
                                            </a:lnTo>
                                            <a:lnTo>
                                              <a:pt x="567" y="251"/>
                                            </a:lnTo>
                                            <a:lnTo>
                                              <a:pt x="416" y="582"/>
                                            </a:lnTo>
                                            <a:lnTo>
                                              <a:pt x="416" y="99"/>
                                            </a:lnTo>
                                            <a:lnTo>
                                              <a:pt x="415" y="99"/>
                                            </a:lnTo>
                                            <a:lnTo>
                                              <a:pt x="0" y="0"/>
                                            </a:lnTo>
                                            <a:lnTo>
                                              <a:pt x="1" y="4"/>
                                            </a:lnTo>
                                            <a:lnTo>
                                              <a:pt x="47" y="278"/>
                                            </a:lnTo>
                                            <a:lnTo>
                                              <a:pt x="151" y="481"/>
                                            </a:lnTo>
                                            <a:lnTo>
                                              <a:pt x="155" y="478"/>
                                            </a:lnTo>
                                            <a:lnTo>
                                              <a:pt x="51" y="277"/>
                                            </a:lnTo>
                                            <a:lnTo>
                                              <a:pt x="5" y="7"/>
                                            </a:lnTo>
                                            <a:lnTo>
                                              <a:pt x="412" y="101"/>
                                            </a:lnTo>
                                            <a:lnTo>
                                              <a:pt x="412" y="601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130" name="Freeform 50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6521223C-810B-9FA2-CDA7-AF3B4C325B00}"/>
                                          </a:ext>
                                        </a:extLst>
                                      </p:cNvPr>
                                      <p:cNvSpPr>
                                        <a:spLocks noEditPoint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7408566" y="636315"/>
                                        <a:ext cx="679389" cy="700322"/>
                                      </a:xfrm>
                                      <a:custGeom>
                                        <a:avLst/>
                                        <a:gdLst>
                                          <a:gd name="T0" fmla="*/ 0 w 357"/>
                                          <a:gd name="T1" fmla="*/ 0 h 368"/>
                                          <a:gd name="T2" fmla="*/ 352 w 357"/>
                                          <a:gd name="T3" fmla="*/ 364 h 368"/>
                                          <a:gd name="T4" fmla="*/ 357 w 357"/>
                                          <a:gd name="T5" fmla="*/ 368 h 368"/>
                                          <a:gd name="T6" fmla="*/ 65 w 357"/>
                                          <a:gd name="T7" fmla="*/ 368 h 368"/>
                                          <a:gd name="T8" fmla="*/ 0 w 357"/>
                                          <a:gd name="T9" fmla="*/ 0 h 368"/>
                                          <a:gd name="T10" fmla="*/ 7 w 357"/>
                                          <a:gd name="T11" fmla="*/ 12 h 368"/>
                                          <a:gd name="T12" fmla="*/ 67 w 357"/>
                                          <a:gd name="T13" fmla="*/ 364 h 368"/>
                                          <a:gd name="T14" fmla="*/ 347 w 357"/>
                                          <a:gd name="T15" fmla="*/ 364 h 368"/>
                                          <a:gd name="T16" fmla="*/ 7 w 357"/>
                                          <a:gd name="T17" fmla="*/ 12 h 368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  <a:cxn ang="0">
                                            <a:pos x="T10" y="T11"/>
                                          </a:cxn>
                                          <a:cxn ang="0">
                                            <a:pos x="T12" y="T13"/>
                                          </a:cxn>
                                          <a:cxn ang="0">
                                            <a:pos x="T14" y="T15"/>
                                          </a:cxn>
                                          <a:cxn ang="0">
                                            <a:pos x="T16" y="T17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357" h="368">
                                            <a:moveTo>
                                              <a:pt x="0" y="0"/>
                                            </a:moveTo>
                                            <a:lnTo>
                                              <a:pt x="352" y="364"/>
                                            </a:lnTo>
                                            <a:lnTo>
                                              <a:pt x="357" y="368"/>
                                            </a:lnTo>
                                            <a:lnTo>
                                              <a:pt x="65" y="368"/>
                                            </a:lnTo>
                                            <a:lnTo>
                                              <a:pt x="0" y="0"/>
                                            </a:lnTo>
                                            <a:close/>
                                            <a:moveTo>
                                              <a:pt x="7" y="12"/>
                                            </a:moveTo>
                                            <a:lnTo>
                                              <a:pt x="67" y="364"/>
                                            </a:lnTo>
                                            <a:lnTo>
                                              <a:pt x="347" y="364"/>
                                            </a:lnTo>
                                            <a:lnTo>
                                              <a:pt x="7" y="12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131" name="Freeform 51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91A0DA4F-FD11-E4B5-B4F9-47C4D0FCCF45}"/>
                                          </a:ext>
                                        </a:extLst>
                                      </p:cNvPr>
                                      <p:cNvSpPr>
                                        <a:spLocks noEditPoint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8613208" y="2535558"/>
                                        <a:ext cx="504308" cy="1037162"/>
                                      </a:xfrm>
                                      <a:custGeom>
                                        <a:avLst/>
                                        <a:gdLst>
                                          <a:gd name="T0" fmla="*/ 0 w 265"/>
                                          <a:gd name="T1" fmla="*/ 0 h 545"/>
                                          <a:gd name="T2" fmla="*/ 264 w 265"/>
                                          <a:gd name="T3" fmla="*/ 125 h 545"/>
                                          <a:gd name="T4" fmla="*/ 265 w 265"/>
                                          <a:gd name="T5" fmla="*/ 126 h 545"/>
                                          <a:gd name="T6" fmla="*/ 3 w 265"/>
                                          <a:gd name="T7" fmla="*/ 538 h 545"/>
                                          <a:gd name="T8" fmla="*/ 0 w 265"/>
                                          <a:gd name="T9" fmla="*/ 545 h 545"/>
                                          <a:gd name="T10" fmla="*/ 0 w 265"/>
                                          <a:gd name="T11" fmla="*/ 0 h 545"/>
                                          <a:gd name="T12" fmla="*/ 4 w 265"/>
                                          <a:gd name="T13" fmla="*/ 7 h 545"/>
                                          <a:gd name="T14" fmla="*/ 4 w 265"/>
                                          <a:gd name="T15" fmla="*/ 530 h 545"/>
                                          <a:gd name="T16" fmla="*/ 258 w 265"/>
                                          <a:gd name="T17" fmla="*/ 127 h 545"/>
                                          <a:gd name="T18" fmla="*/ 4 w 265"/>
                                          <a:gd name="T19" fmla="*/ 7 h 545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  <a:cxn ang="0">
                                            <a:pos x="T10" y="T11"/>
                                          </a:cxn>
                                          <a:cxn ang="0">
                                            <a:pos x="T12" y="T13"/>
                                          </a:cxn>
                                          <a:cxn ang="0">
                                            <a:pos x="T14" y="T15"/>
                                          </a:cxn>
                                          <a:cxn ang="0">
                                            <a:pos x="T16" y="T17"/>
                                          </a:cxn>
                                          <a:cxn ang="0">
                                            <a:pos x="T18" y="T19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265" h="545">
                                            <a:moveTo>
                                              <a:pt x="0" y="0"/>
                                            </a:moveTo>
                                            <a:lnTo>
                                              <a:pt x="264" y="125"/>
                                            </a:lnTo>
                                            <a:lnTo>
                                              <a:pt x="265" y="126"/>
                                            </a:lnTo>
                                            <a:lnTo>
                                              <a:pt x="3" y="538"/>
                                            </a:lnTo>
                                            <a:lnTo>
                                              <a:pt x="0" y="545"/>
                                            </a:lnTo>
                                            <a:lnTo>
                                              <a:pt x="0" y="0"/>
                                            </a:lnTo>
                                            <a:close/>
                                            <a:moveTo>
                                              <a:pt x="4" y="7"/>
                                            </a:moveTo>
                                            <a:lnTo>
                                              <a:pt x="4" y="530"/>
                                            </a:lnTo>
                                            <a:lnTo>
                                              <a:pt x="258" y="127"/>
                                            </a:lnTo>
                                            <a:lnTo>
                                              <a:pt x="4" y="7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132" name="Freeform 52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689D94DA-7824-884A-8DA0-6F20EE8829AD}"/>
                                          </a:ext>
                                        </a:extLst>
                                      </p:cNvPr>
                                      <p:cNvSpPr>
                                        <a:spLocks noEditPoint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4329445" y="1412759"/>
                                        <a:ext cx="690807" cy="1090447"/>
                                      </a:xfrm>
                                      <a:custGeom>
                                        <a:avLst/>
                                        <a:gdLst>
                                          <a:gd name="T0" fmla="*/ 339 w 363"/>
                                          <a:gd name="T1" fmla="*/ 0 h 573"/>
                                          <a:gd name="T2" fmla="*/ 363 w 363"/>
                                          <a:gd name="T3" fmla="*/ 282 h 573"/>
                                          <a:gd name="T4" fmla="*/ 363 w 363"/>
                                          <a:gd name="T5" fmla="*/ 284 h 573"/>
                                          <a:gd name="T6" fmla="*/ 8 w 363"/>
                                          <a:gd name="T7" fmla="*/ 566 h 573"/>
                                          <a:gd name="T8" fmla="*/ 0 w 363"/>
                                          <a:gd name="T9" fmla="*/ 573 h 573"/>
                                          <a:gd name="T10" fmla="*/ 339 w 363"/>
                                          <a:gd name="T11" fmla="*/ 0 h 573"/>
                                          <a:gd name="T12" fmla="*/ 335 w 363"/>
                                          <a:gd name="T13" fmla="*/ 14 h 573"/>
                                          <a:gd name="T14" fmla="*/ 14 w 363"/>
                                          <a:gd name="T15" fmla="*/ 555 h 573"/>
                                          <a:gd name="T16" fmla="*/ 359 w 363"/>
                                          <a:gd name="T17" fmla="*/ 282 h 573"/>
                                          <a:gd name="T18" fmla="*/ 335 w 363"/>
                                          <a:gd name="T19" fmla="*/ 14 h 573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  <a:cxn ang="0">
                                            <a:pos x="T10" y="T11"/>
                                          </a:cxn>
                                          <a:cxn ang="0">
                                            <a:pos x="T12" y="T13"/>
                                          </a:cxn>
                                          <a:cxn ang="0">
                                            <a:pos x="T14" y="T15"/>
                                          </a:cxn>
                                          <a:cxn ang="0">
                                            <a:pos x="T16" y="T17"/>
                                          </a:cxn>
                                          <a:cxn ang="0">
                                            <a:pos x="T18" y="T19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363" h="573">
                                            <a:moveTo>
                                              <a:pt x="339" y="0"/>
                                            </a:moveTo>
                                            <a:lnTo>
                                              <a:pt x="363" y="282"/>
                                            </a:lnTo>
                                            <a:lnTo>
                                              <a:pt x="363" y="284"/>
                                            </a:lnTo>
                                            <a:lnTo>
                                              <a:pt x="8" y="566"/>
                                            </a:lnTo>
                                            <a:lnTo>
                                              <a:pt x="0" y="573"/>
                                            </a:lnTo>
                                            <a:lnTo>
                                              <a:pt x="339" y="0"/>
                                            </a:lnTo>
                                            <a:close/>
                                            <a:moveTo>
                                              <a:pt x="335" y="14"/>
                                            </a:moveTo>
                                            <a:lnTo>
                                              <a:pt x="14" y="555"/>
                                            </a:lnTo>
                                            <a:lnTo>
                                              <a:pt x="359" y="282"/>
                                            </a:lnTo>
                                            <a:lnTo>
                                              <a:pt x="335" y="14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133" name="Freeform 53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BD74CA9F-B4A5-E759-8982-F768A428A144}"/>
                                          </a:ext>
                                        </a:extLst>
                                      </p:cNvPr>
                                      <p:cNvSpPr>
                                        <a:spLocks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8106997" y="3861983"/>
                                        <a:ext cx="510017" cy="70413"/>
                                      </a:xfrm>
                                      <a:custGeom>
                                        <a:avLst/>
                                        <a:gdLst>
                                          <a:gd name="T0" fmla="*/ 2 w 268"/>
                                          <a:gd name="T1" fmla="*/ 37 h 37"/>
                                          <a:gd name="T2" fmla="*/ 268 w 268"/>
                                          <a:gd name="T3" fmla="*/ 5 h 37"/>
                                          <a:gd name="T4" fmla="*/ 268 w 268"/>
                                          <a:gd name="T5" fmla="*/ 0 h 37"/>
                                          <a:gd name="T6" fmla="*/ 0 w 268"/>
                                          <a:gd name="T7" fmla="*/ 33 h 37"/>
                                          <a:gd name="T8" fmla="*/ 2 w 268"/>
                                          <a:gd name="T9" fmla="*/ 37 h 37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268" h="37">
                                            <a:moveTo>
                                              <a:pt x="2" y="37"/>
                                            </a:moveTo>
                                            <a:lnTo>
                                              <a:pt x="268" y="5"/>
                                            </a:lnTo>
                                            <a:lnTo>
                                              <a:pt x="268" y="0"/>
                                            </a:lnTo>
                                            <a:lnTo>
                                              <a:pt x="0" y="33"/>
                                            </a:lnTo>
                                            <a:lnTo>
                                              <a:pt x="2" y="37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134" name="Freeform 54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ED3AD04A-8B87-7F1C-D22D-CD3C0088DAD0}"/>
                                          </a:ext>
                                        </a:extLst>
                                      </p:cNvPr>
                                      <p:cNvSpPr>
                                        <a:spLocks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7349584" y="2817209"/>
                                        <a:ext cx="763123" cy="1115187"/>
                                      </a:xfrm>
                                      <a:custGeom>
                                        <a:avLst/>
                                        <a:gdLst>
                                          <a:gd name="T0" fmla="*/ 398 w 401"/>
                                          <a:gd name="T1" fmla="*/ 586 h 586"/>
                                          <a:gd name="T2" fmla="*/ 401 w 401"/>
                                          <a:gd name="T3" fmla="*/ 582 h 586"/>
                                          <a:gd name="T4" fmla="*/ 5 w 401"/>
                                          <a:gd name="T5" fmla="*/ 263 h 586"/>
                                          <a:gd name="T6" fmla="*/ 53 w 401"/>
                                          <a:gd name="T7" fmla="*/ 1 h 586"/>
                                          <a:gd name="T8" fmla="*/ 48 w 401"/>
                                          <a:gd name="T9" fmla="*/ 0 h 586"/>
                                          <a:gd name="T10" fmla="*/ 0 w 401"/>
                                          <a:gd name="T11" fmla="*/ 266 h 586"/>
                                          <a:gd name="T12" fmla="*/ 1 w 401"/>
                                          <a:gd name="T13" fmla="*/ 266 h 586"/>
                                          <a:gd name="T14" fmla="*/ 398 w 401"/>
                                          <a:gd name="T15" fmla="*/ 586 h 586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  <a:cxn ang="0">
                                            <a:pos x="T10" y="T11"/>
                                          </a:cxn>
                                          <a:cxn ang="0">
                                            <a:pos x="T12" y="T13"/>
                                          </a:cxn>
                                          <a:cxn ang="0">
                                            <a:pos x="T14" y="T15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401" h="586">
                                            <a:moveTo>
                                              <a:pt x="398" y="586"/>
                                            </a:moveTo>
                                            <a:lnTo>
                                              <a:pt x="401" y="582"/>
                                            </a:lnTo>
                                            <a:lnTo>
                                              <a:pt x="5" y="263"/>
                                            </a:lnTo>
                                            <a:lnTo>
                                              <a:pt x="53" y="1"/>
                                            </a:lnTo>
                                            <a:lnTo>
                                              <a:pt x="48" y="0"/>
                                            </a:lnTo>
                                            <a:lnTo>
                                              <a:pt x="0" y="266"/>
                                            </a:lnTo>
                                            <a:lnTo>
                                              <a:pt x="1" y="266"/>
                                            </a:lnTo>
                                            <a:lnTo>
                                              <a:pt x="398" y="586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135" name="Freeform 55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93A2B44A-0F89-49EC-CCA4-25F7BC9971AC}"/>
                                          </a:ext>
                                        </a:extLst>
                                      </p:cNvPr>
                                      <p:cNvSpPr>
                                        <a:spLocks noEditPoint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6264846" y="2545073"/>
                                        <a:ext cx="2352169" cy="1138023"/>
                                      </a:xfrm>
                                      <a:custGeom>
                                        <a:avLst/>
                                        <a:gdLst>
                                          <a:gd name="T0" fmla="*/ 12 w 1236"/>
                                          <a:gd name="T1" fmla="*/ 225 h 598"/>
                                          <a:gd name="T2" fmla="*/ 0 w 1236"/>
                                          <a:gd name="T3" fmla="*/ 216 h 598"/>
                                          <a:gd name="T4" fmla="*/ 573 w 1236"/>
                                          <a:gd name="T5" fmla="*/ 405 h 598"/>
                                          <a:gd name="T6" fmla="*/ 1234 w 1236"/>
                                          <a:gd name="T7" fmla="*/ 0 h 598"/>
                                          <a:gd name="T8" fmla="*/ 1236 w 1236"/>
                                          <a:gd name="T9" fmla="*/ 4 h 598"/>
                                          <a:gd name="T10" fmla="*/ 574 w 1236"/>
                                          <a:gd name="T11" fmla="*/ 409 h 598"/>
                                          <a:gd name="T12" fmla="*/ 562 w 1236"/>
                                          <a:gd name="T13" fmla="*/ 594 h 598"/>
                                          <a:gd name="T14" fmla="*/ 560 w 1236"/>
                                          <a:gd name="T15" fmla="*/ 598 h 598"/>
                                          <a:gd name="T16" fmla="*/ 12 w 1236"/>
                                          <a:gd name="T17" fmla="*/ 225 h 598"/>
                                          <a:gd name="T18" fmla="*/ 27 w 1236"/>
                                          <a:gd name="T19" fmla="*/ 231 h 598"/>
                                          <a:gd name="T20" fmla="*/ 558 w 1236"/>
                                          <a:gd name="T21" fmla="*/ 590 h 598"/>
                                          <a:gd name="T22" fmla="*/ 570 w 1236"/>
                                          <a:gd name="T23" fmla="*/ 409 h 598"/>
                                          <a:gd name="T24" fmla="*/ 27 w 1236"/>
                                          <a:gd name="T25" fmla="*/ 231 h 598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  <a:cxn ang="0">
                                            <a:pos x="T10" y="T11"/>
                                          </a:cxn>
                                          <a:cxn ang="0">
                                            <a:pos x="T12" y="T13"/>
                                          </a:cxn>
                                          <a:cxn ang="0">
                                            <a:pos x="T14" y="T15"/>
                                          </a:cxn>
                                          <a:cxn ang="0">
                                            <a:pos x="T16" y="T17"/>
                                          </a:cxn>
                                          <a:cxn ang="0">
                                            <a:pos x="T18" y="T19"/>
                                          </a:cxn>
                                          <a:cxn ang="0">
                                            <a:pos x="T20" y="T21"/>
                                          </a:cxn>
                                          <a:cxn ang="0">
                                            <a:pos x="T22" y="T23"/>
                                          </a:cxn>
                                          <a:cxn ang="0">
                                            <a:pos x="T24" y="T25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1236" h="598">
                                            <a:moveTo>
                                              <a:pt x="12" y="225"/>
                                            </a:moveTo>
                                            <a:lnTo>
                                              <a:pt x="0" y="216"/>
                                            </a:lnTo>
                                            <a:lnTo>
                                              <a:pt x="573" y="405"/>
                                            </a:lnTo>
                                            <a:lnTo>
                                              <a:pt x="1234" y="0"/>
                                            </a:lnTo>
                                            <a:lnTo>
                                              <a:pt x="1236" y="4"/>
                                            </a:lnTo>
                                            <a:lnTo>
                                              <a:pt x="574" y="409"/>
                                            </a:lnTo>
                                            <a:lnTo>
                                              <a:pt x="562" y="594"/>
                                            </a:lnTo>
                                            <a:lnTo>
                                              <a:pt x="560" y="598"/>
                                            </a:lnTo>
                                            <a:lnTo>
                                              <a:pt x="12" y="225"/>
                                            </a:lnTo>
                                            <a:close/>
                                            <a:moveTo>
                                              <a:pt x="27" y="231"/>
                                            </a:moveTo>
                                            <a:lnTo>
                                              <a:pt x="558" y="590"/>
                                            </a:lnTo>
                                            <a:lnTo>
                                              <a:pt x="570" y="409"/>
                                            </a:lnTo>
                                            <a:lnTo>
                                              <a:pt x="27" y="231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136" name="Freeform 56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3AFD5ABE-0C33-6C45-9D46-1CD2A0BCD35C}"/>
                                          </a:ext>
                                        </a:extLst>
                                      </p:cNvPr>
                                      <p:cNvSpPr>
                                        <a:spLocks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5572136" y="2959938"/>
                                        <a:ext cx="1139926" cy="1326425"/>
                                      </a:xfrm>
                                      <a:custGeom>
                                        <a:avLst/>
                                        <a:gdLst>
                                          <a:gd name="T0" fmla="*/ 595 w 599"/>
                                          <a:gd name="T1" fmla="*/ 697 h 697"/>
                                          <a:gd name="T2" fmla="*/ 599 w 599"/>
                                          <a:gd name="T3" fmla="*/ 696 h 697"/>
                                          <a:gd name="T4" fmla="*/ 379 w 599"/>
                                          <a:gd name="T5" fmla="*/ 0 h 697"/>
                                          <a:gd name="T6" fmla="*/ 376 w 599"/>
                                          <a:gd name="T7" fmla="*/ 3 h 697"/>
                                          <a:gd name="T8" fmla="*/ 0 w 599"/>
                                          <a:gd name="T9" fmla="*/ 439 h 697"/>
                                          <a:gd name="T10" fmla="*/ 4 w 599"/>
                                          <a:gd name="T11" fmla="*/ 442 h 697"/>
                                          <a:gd name="T12" fmla="*/ 376 w 599"/>
                                          <a:gd name="T13" fmla="*/ 10 h 697"/>
                                          <a:gd name="T14" fmla="*/ 595 w 599"/>
                                          <a:gd name="T15" fmla="*/ 697 h 697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  <a:cxn ang="0">
                                            <a:pos x="T10" y="T11"/>
                                          </a:cxn>
                                          <a:cxn ang="0">
                                            <a:pos x="T12" y="T13"/>
                                          </a:cxn>
                                          <a:cxn ang="0">
                                            <a:pos x="T14" y="T15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599" h="697">
                                            <a:moveTo>
                                              <a:pt x="595" y="697"/>
                                            </a:moveTo>
                                            <a:lnTo>
                                              <a:pt x="599" y="696"/>
                                            </a:lnTo>
                                            <a:lnTo>
                                              <a:pt x="379" y="0"/>
                                            </a:lnTo>
                                            <a:lnTo>
                                              <a:pt x="376" y="3"/>
                                            </a:lnTo>
                                            <a:lnTo>
                                              <a:pt x="0" y="439"/>
                                            </a:lnTo>
                                            <a:lnTo>
                                              <a:pt x="4" y="442"/>
                                            </a:lnTo>
                                            <a:lnTo>
                                              <a:pt x="376" y="10"/>
                                            </a:lnTo>
                                            <a:lnTo>
                                              <a:pt x="595" y="697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137" name="Freeform 57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B230969F-B82C-19EC-27D9-BD2B60C9A4DD}"/>
                                          </a:ext>
                                        </a:extLst>
                                      </p:cNvPr>
                                      <p:cNvSpPr>
                                        <a:spLocks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4346572" y="2476563"/>
                                        <a:ext cx="1170375" cy="759316"/>
                                      </a:xfrm>
                                      <a:custGeom>
                                        <a:avLst/>
                                        <a:gdLst>
                                          <a:gd name="T0" fmla="*/ 612 w 615"/>
                                          <a:gd name="T1" fmla="*/ 399 h 399"/>
                                          <a:gd name="T2" fmla="*/ 615 w 615"/>
                                          <a:gd name="T3" fmla="*/ 395 h 399"/>
                                          <a:gd name="T4" fmla="*/ 1 w 615"/>
                                          <a:gd name="T5" fmla="*/ 0 h 399"/>
                                          <a:gd name="T6" fmla="*/ 0 w 615"/>
                                          <a:gd name="T7" fmla="*/ 4 h 399"/>
                                          <a:gd name="T8" fmla="*/ 612 w 615"/>
                                          <a:gd name="T9" fmla="*/ 399 h 399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615" h="399">
                                            <a:moveTo>
                                              <a:pt x="612" y="399"/>
                                            </a:moveTo>
                                            <a:lnTo>
                                              <a:pt x="615" y="395"/>
                                            </a:lnTo>
                                            <a:lnTo>
                                              <a:pt x="1" y="0"/>
                                            </a:lnTo>
                                            <a:lnTo>
                                              <a:pt x="0" y="4"/>
                                            </a:lnTo>
                                            <a:lnTo>
                                              <a:pt x="612" y="399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138" name="Freeform 58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E85068E9-D207-45AA-464E-CD7E2119FD91}"/>
                                          </a:ext>
                                        </a:extLst>
                                      </p:cNvPr>
                                      <p:cNvSpPr>
                                        <a:spLocks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5313321" y="3230171"/>
                                        <a:ext cx="862081" cy="1377807"/>
                                      </a:xfrm>
                                      <a:custGeom>
                                        <a:avLst/>
                                        <a:gdLst>
                                          <a:gd name="T0" fmla="*/ 451 w 453"/>
                                          <a:gd name="T1" fmla="*/ 724 h 724"/>
                                          <a:gd name="T2" fmla="*/ 453 w 453"/>
                                          <a:gd name="T3" fmla="*/ 720 h 724"/>
                                          <a:gd name="T4" fmla="*/ 5 w 453"/>
                                          <a:gd name="T5" fmla="*/ 613 h 724"/>
                                          <a:gd name="T6" fmla="*/ 140 w 453"/>
                                          <a:gd name="T7" fmla="*/ 299 h 724"/>
                                          <a:gd name="T8" fmla="*/ 140 w 453"/>
                                          <a:gd name="T9" fmla="*/ 297 h 724"/>
                                          <a:gd name="T10" fmla="*/ 108 w 453"/>
                                          <a:gd name="T11" fmla="*/ 0 h 724"/>
                                          <a:gd name="T12" fmla="*/ 104 w 453"/>
                                          <a:gd name="T13" fmla="*/ 2 h 724"/>
                                          <a:gd name="T14" fmla="*/ 136 w 453"/>
                                          <a:gd name="T15" fmla="*/ 297 h 724"/>
                                          <a:gd name="T16" fmla="*/ 0 w 453"/>
                                          <a:gd name="T17" fmla="*/ 616 h 724"/>
                                          <a:gd name="T18" fmla="*/ 1 w 453"/>
                                          <a:gd name="T19" fmla="*/ 618 h 724"/>
                                          <a:gd name="T20" fmla="*/ 451 w 453"/>
                                          <a:gd name="T21" fmla="*/ 724 h 724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  <a:cxn ang="0">
                                            <a:pos x="T10" y="T11"/>
                                          </a:cxn>
                                          <a:cxn ang="0">
                                            <a:pos x="T12" y="T13"/>
                                          </a:cxn>
                                          <a:cxn ang="0">
                                            <a:pos x="T14" y="T15"/>
                                          </a:cxn>
                                          <a:cxn ang="0">
                                            <a:pos x="T16" y="T17"/>
                                          </a:cxn>
                                          <a:cxn ang="0">
                                            <a:pos x="T18" y="T19"/>
                                          </a:cxn>
                                          <a:cxn ang="0">
                                            <a:pos x="T20" y="T21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453" h="724">
                                            <a:moveTo>
                                              <a:pt x="451" y="724"/>
                                            </a:moveTo>
                                            <a:lnTo>
                                              <a:pt x="453" y="720"/>
                                            </a:lnTo>
                                            <a:lnTo>
                                              <a:pt x="5" y="613"/>
                                            </a:lnTo>
                                            <a:lnTo>
                                              <a:pt x="140" y="299"/>
                                            </a:lnTo>
                                            <a:lnTo>
                                              <a:pt x="140" y="297"/>
                                            </a:lnTo>
                                            <a:lnTo>
                                              <a:pt x="108" y="0"/>
                                            </a:lnTo>
                                            <a:lnTo>
                                              <a:pt x="104" y="2"/>
                                            </a:lnTo>
                                            <a:lnTo>
                                              <a:pt x="136" y="297"/>
                                            </a:lnTo>
                                            <a:lnTo>
                                              <a:pt x="0" y="616"/>
                                            </a:lnTo>
                                            <a:lnTo>
                                              <a:pt x="1" y="618"/>
                                            </a:lnTo>
                                            <a:lnTo>
                                              <a:pt x="451" y="724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139" name="Freeform 59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56C89CE2-B6E2-06C2-9A70-568780A34C14}"/>
                                          </a:ext>
                                        </a:extLst>
                                      </p:cNvPr>
                                      <p:cNvSpPr>
                                        <a:spLocks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3994508" y="1949419"/>
                                        <a:ext cx="1526245" cy="1286461"/>
                                      </a:xfrm>
                                      <a:custGeom>
                                        <a:avLst/>
                                        <a:gdLst>
                                          <a:gd name="T0" fmla="*/ 0 w 802"/>
                                          <a:gd name="T1" fmla="*/ 676 h 676"/>
                                          <a:gd name="T2" fmla="*/ 802 w 802"/>
                                          <a:gd name="T3" fmla="*/ 676 h 676"/>
                                          <a:gd name="T4" fmla="*/ 801 w 802"/>
                                          <a:gd name="T5" fmla="*/ 673 h 676"/>
                                          <a:gd name="T6" fmla="*/ 643 w 802"/>
                                          <a:gd name="T7" fmla="*/ 337 h 676"/>
                                          <a:gd name="T8" fmla="*/ 539 w 802"/>
                                          <a:gd name="T9" fmla="*/ 0 h 676"/>
                                          <a:gd name="T10" fmla="*/ 535 w 802"/>
                                          <a:gd name="T11" fmla="*/ 2 h 676"/>
                                          <a:gd name="T12" fmla="*/ 639 w 802"/>
                                          <a:gd name="T13" fmla="*/ 338 h 676"/>
                                          <a:gd name="T14" fmla="*/ 796 w 802"/>
                                          <a:gd name="T15" fmla="*/ 672 h 676"/>
                                          <a:gd name="T16" fmla="*/ 7 w 802"/>
                                          <a:gd name="T17" fmla="*/ 672 h 676"/>
                                          <a:gd name="T18" fmla="*/ 185 w 802"/>
                                          <a:gd name="T19" fmla="*/ 283 h 676"/>
                                          <a:gd name="T20" fmla="*/ 181 w 802"/>
                                          <a:gd name="T21" fmla="*/ 281 h 676"/>
                                          <a:gd name="T22" fmla="*/ 0 w 802"/>
                                          <a:gd name="T23" fmla="*/ 676 h 676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  <a:cxn ang="0">
                                            <a:pos x="T10" y="T11"/>
                                          </a:cxn>
                                          <a:cxn ang="0">
                                            <a:pos x="T12" y="T13"/>
                                          </a:cxn>
                                          <a:cxn ang="0">
                                            <a:pos x="T14" y="T15"/>
                                          </a:cxn>
                                          <a:cxn ang="0">
                                            <a:pos x="T16" y="T17"/>
                                          </a:cxn>
                                          <a:cxn ang="0">
                                            <a:pos x="T18" y="T19"/>
                                          </a:cxn>
                                          <a:cxn ang="0">
                                            <a:pos x="T20" y="T21"/>
                                          </a:cxn>
                                          <a:cxn ang="0">
                                            <a:pos x="T22" y="T23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802" h="676">
                                            <a:moveTo>
                                              <a:pt x="0" y="676"/>
                                            </a:moveTo>
                                            <a:lnTo>
                                              <a:pt x="802" y="676"/>
                                            </a:lnTo>
                                            <a:lnTo>
                                              <a:pt x="801" y="673"/>
                                            </a:lnTo>
                                            <a:lnTo>
                                              <a:pt x="643" y="337"/>
                                            </a:lnTo>
                                            <a:lnTo>
                                              <a:pt x="539" y="0"/>
                                            </a:lnTo>
                                            <a:lnTo>
                                              <a:pt x="535" y="2"/>
                                            </a:lnTo>
                                            <a:lnTo>
                                              <a:pt x="639" y="338"/>
                                            </a:lnTo>
                                            <a:lnTo>
                                              <a:pt x="796" y="672"/>
                                            </a:lnTo>
                                            <a:lnTo>
                                              <a:pt x="7" y="672"/>
                                            </a:lnTo>
                                            <a:lnTo>
                                              <a:pt x="185" y="283"/>
                                            </a:lnTo>
                                            <a:lnTo>
                                              <a:pt x="181" y="281"/>
                                            </a:lnTo>
                                            <a:lnTo>
                                              <a:pt x="0" y="676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140" name="Freeform 60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EE78A6FD-A190-75A0-D7AC-B73F222DF484}"/>
                                          </a:ext>
                                        </a:extLst>
                                      </p:cNvPr>
                                      <p:cNvSpPr>
                                        <a:spLocks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4346572" y="2476563"/>
                                        <a:ext cx="1668974" cy="121795"/>
                                      </a:xfrm>
                                      <a:custGeom>
                                        <a:avLst/>
                                        <a:gdLst>
                                          <a:gd name="T0" fmla="*/ 336 w 649"/>
                                          <a:gd name="T1" fmla="*/ 47 h 47"/>
                                          <a:gd name="T2" fmla="*/ 338 w 649"/>
                                          <a:gd name="T3" fmla="*/ 47 h 47"/>
                                          <a:gd name="T4" fmla="*/ 649 w 649"/>
                                          <a:gd name="T5" fmla="*/ 5 h 47"/>
                                          <a:gd name="T6" fmla="*/ 649 w 649"/>
                                          <a:gd name="T7" fmla="*/ 2 h 47"/>
                                          <a:gd name="T8" fmla="*/ 337 w 649"/>
                                          <a:gd name="T9" fmla="*/ 43 h 47"/>
                                          <a:gd name="T10" fmla="*/ 169 w 649"/>
                                          <a:gd name="T11" fmla="*/ 21 h 47"/>
                                          <a:gd name="T12" fmla="*/ 1 w 649"/>
                                          <a:gd name="T13" fmla="*/ 0 h 47"/>
                                          <a:gd name="T14" fmla="*/ 0 w 649"/>
                                          <a:gd name="T15" fmla="*/ 3 h 47"/>
                                          <a:gd name="T16" fmla="*/ 336 w 649"/>
                                          <a:gd name="T17" fmla="*/ 46 h 47"/>
                                          <a:gd name="T18" fmla="*/ 336 w 649"/>
                                          <a:gd name="T19" fmla="*/ 47 h 47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  <a:cxn ang="0">
                                            <a:pos x="T10" y="T11"/>
                                          </a:cxn>
                                          <a:cxn ang="0">
                                            <a:pos x="T12" y="T13"/>
                                          </a:cxn>
                                          <a:cxn ang="0">
                                            <a:pos x="T14" y="T15"/>
                                          </a:cxn>
                                          <a:cxn ang="0">
                                            <a:pos x="T16" y="T17"/>
                                          </a:cxn>
                                          <a:cxn ang="0">
                                            <a:pos x="T18" y="T19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649" h="47">
                                            <a:moveTo>
                                              <a:pt x="336" y="47"/>
                                            </a:moveTo>
                                            <a:cubicBezTo>
                                              <a:pt x="338" y="47"/>
                                              <a:pt x="338" y="47"/>
                                              <a:pt x="338" y="47"/>
                                            </a:cubicBezTo>
                                            <a:cubicBezTo>
                                              <a:pt x="649" y="5"/>
                                              <a:pt x="649" y="5"/>
                                              <a:pt x="649" y="5"/>
                                            </a:cubicBezTo>
                                            <a:cubicBezTo>
                                              <a:pt x="649" y="2"/>
                                              <a:pt x="649" y="2"/>
                                              <a:pt x="649" y="2"/>
                                            </a:cubicBezTo>
                                            <a:cubicBezTo>
                                              <a:pt x="337" y="43"/>
                                              <a:pt x="337" y="43"/>
                                              <a:pt x="337" y="43"/>
                                            </a:cubicBezTo>
                                            <a:cubicBezTo>
                                              <a:pt x="332" y="41"/>
                                              <a:pt x="304" y="37"/>
                                              <a:pt x="169" y="21"/>
                                            </a:cubicBezTo>
                                            <a:cubicBezTo>
                                              <a:pt x="86" y="10"/>
                                              <a:pt x="1" y="0"/>
                                              <a:pt x="1" y="0"/>
                                            </a:cubicBezTo>
                                            <a:cubicBezTo>
                                              <a:pt x="0" y="3"/>
                                              <a:pt x="0" y="3"/>
                                              <a:pt x="0" y="3"/>
                                            </a:cubicBezTo>
                                            <a:cubicBezTo>
                                              <a:pt x="90" y="14"/>
                                              <a:pt x="322" y="42"/>
                                              <a:pt x="336" y="46"/>
                                            </a:cubicBezTo>
                                            <a:lnTo>
                                              <a:pt x="336" y="47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141" name="Freeform 61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9BE84421-AA55-F388-374B-E02281487767}"/>
                                          </a:ext>
                                        </a:extLst>
                                      </p:cNvPr>
                                      <p:cNvSpPr>
                                        <a:spLocks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4593969" y="4335842"/>
                                        <a:ext cx="182693" cy="441507"/>
                                      </a:xfrm>
                                      <a:custGeom>
                                        <a:avLst/>
                                        <a:gdLst>
                                          <a:gd name="T0" fmla="*/ 92 w 96"/>
                                          <a:gd name="T1" fmla="*/ 232 h 232"/>
                                          <a:gd name="T2" fmla="*/ 96 w 96"/>
                                          <a:gd name="T3" fmla="*/ 231 h 232"/>
                                          <a:gd name="T4" fmla="*/ 4 w 96"/>
                                          <a:gd name="T5" fmla="*/ 0 h 232"/>
                                          <a:gd name="T6" fmla="*/ 0 w 96"/>
                                          <a:gd name="T7" fmla="*/ 1 h 232"/>
                                          <a:gd name="T8" fmla="*/ 92 w 96"/>
                                          <a:gd name="T9" fmla="*/ 232 h 232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96" h="232">
                                            <a:moveTo>
                                              <a:pt x="92" y="232"/>
                                            </a:moveTo>
                                            <a:lnTo>
                                              <a:pt x="96" y="231"/>
                                            </a:lnTo>
                                            <a:lnTo>
                                              <a:pt x="4" y="0"/>
                                            </a:lnTo>
                                            <a:lnTo>
                                              <a:pt x="0" y="1"/>
                                            </a:lnTo>
                                            <a:lnTo>
                                              <a:pt x="92" y="232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142" name="Freeform 62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B7CD0A77-BDBB-1B1E-39C4-A24450320693}"/>
                                          </a:ext>
                                        </a:extLst>
                                      </p:cNvPr>
                                      <p:cNvSpPr>
                                        <a:spLocks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4316124" y="4396740"/>
                                        <a:ext cx="1004810" cy="1472960"/>
                                      </a:xfrm>
                                      <a:custGeom>
                                        <a:avLst/>
                                        <a:gdLst>
                                          <a:gd name="T0" fmla="*/ 4 w 528"/>
                                          <a:gd name="T1" fmla="*/ 774 h 774"/>
                                          <a:gd name="T2" fmla="*/ 240 w 528"/>
                                          <a:gd name="T3" fmla="*/ 202 h 774"/>
                                          <a:gd name="T4" fmla="*/ 528 w 528"/>
                                          <a:gd name="T5" fmla="*/ 5 h 774"/>
                                          <a:gd name="T6" fmla="*/ 525 w 528"/>
                                          <a:gd name="T7" fmla="*/ 0 h 774"/>
                                          <a:gd name="T8" fmla="*/ 238 w 528"/>
                                          <a:gd name="T9" fmla="*/ 199 h 774"/>
                                          <a:gd name="T10" fmla="*/ 238 w 528"/>
                                          <a:gd name="T11" fmla="*/ 199 h 774"/>
                                          <a:gd name="T12" fmla="*/ 0 w 528"/>
                                          <a:gd name="T13" fmla="*/ 772 h 774"/>
                                          <a:gd name="T14" fmla="*/ 4 w 528"/>
                                          <a:gd name="T15" fmla="*/ 774 h 774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  <a:cxn ang="0">
                                            <a:pos x="T10" y="T11"/>
                                          </a:cxn>
                                          <a:cxn ang="0">
                                            <a:pos x="T12" y="T13"/>
                                          </a:cxn>
                                          <a:cxn ang="0">
                                            <a:pos x="T14" y="T15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528" h="774">
                                            <a:moveTo>
                                              <a:pt x="4" y="774"/>
                                            </a:moveTo>
                                            <a:lnTo>
                                              <a:pt x="240" y="202"/>
                                            </a:lnTo>
                                            <a:lnTo>
                                              <a:pt x="528" y="5"/>
                                            </a:lnTo>
                                            <a:lnTo>
                                              <a:pt x="525" y="0"/>
                                            </a:lnTo>
                                            <a:lnTo>
                                              <a:pt x="238" y="199"/>
                                            </a:lnTo>
                                            <a:lnTo>
                                              <a:pt x="238" y="199"/>
                                            </a:lnTo>
                                            <a:lnTo>
                                              <a:pt x="0" y="772"/>
                                            </a:lnTo>
                                            <a:lnTo>
                                              <a:pt x="4" y="774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143" name="Freeform 63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CAB1B610-47BE-E0CD-D10B-9071166093B1}"/>
                                          </a:ext>
                                        </a:extLst>
                                      </p:cNvPr>
                                      <p:cNvSpPr>
                                        <a:spLocks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4769049" y="3795376"/>
                                        <a:ext cx="810699" cy="985779"/>
                                      </a:xfrm>
                                      <a:custGeom>
                                        <a:avLst/>
                                        <a:gdLst>
                                          <a:gd name="T0" fmla="*/ 2 w 426"/>
                                          <a:gd name="T1" fmla="*/ 518 h 518"/>
                                          <a:gd name="T2" fmla="*/ 426 w 426"/>
                                          <a:gd name="T3" fmla="*/ 3 h 518"/>
                                          <a:gd name="T4" fmla="*/ 422 w 426"/>
                                          <a:gd name="T5" fmla="*/ 0 h 518"/>
                                          <a:gd name="T6" fmla="*/ 0 w 426"/>
                                          <a:gd name="T7" fmla="*/ 515 h 518"/>
                                          <a:gd name="T8" fmla="*/ 2 w 426"/>
                                          <a:gd name="T9" fmla="*/ 518 h 518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426" h="518">
                                            <a:moveTo>
                                              <a:pt x="2" y="518"/>
                                            </a:moveTo>
                                            <a:lnTo>
                                              <a:pt x="426" y="3"/>
                                            </a:lnTo>
                                            <a:lnTo>
                                              <a:pt x="422" y="0"/>
                                            </a:lnTo>
                                            <a:lnTo>
                                              <a:pt x="0" y="515"/>
                                            </a:lnTo>
                                            <a:lnTo>
                                              <a:pt x="2" y="518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144" name="Oval 65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A916489E-78CB-3F31-8B9D-1151999B8449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4099176" y="3631714"/>
                                        <a:ext cx="239784" cy="239784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145" name="Oval 66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A53A16B5-2217-267E-D0CD-562185FAB4F3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 rot="20173636">
                                        <a:off x="4514041" y="4254011"/>
                                        <a:ext cx="167468" cy="169371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146" name="Oval 67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BCBFB011-9921-5A3E-2306-37D12E2023BA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3868907" y="4497601"/>
                                        <a:ext cx="108474" cy="110377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147" name="Oval 68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4518265C-5AA2-22A9-5976-2601CF3DF1F5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3259931" y="4577529"/>
                                        <a:ext cx="169371" cy="169371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148" name="Oval 69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0D149367-9892-B2D9-487D-F909C2BD947A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3570128" y="3949523"/>
                                        <a:ext cx="137020" cy="135116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149" name="Oval 70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4936061C-3E6A-932B-B946-E12EF7324C08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2797490" y="4394837"/>
                                        <a:ext cx="102765" cy="102765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150" name="Oval 71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5C59367E-02FF-CD95-3F5A-6D2A894EA1C9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2563415" y="3976166"/>
                                        <a:ext cx="173177" cy="175080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151" name="Oval 72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DDC2C09C-BC32-59BE-93F4-66A3E2E2293B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2512033" y="3490888"/>
                                        <a:ext cx="102765" cy="104668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152" name="Oval 73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7CFD209E-2A6E-649F-6CF9-1B4EE0C0BB87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3248513" y="3631714"/>
                                        <a:ext cx="194111" cy="192208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153" name="Oval 74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5E11E902-B913-6708-E213-5207304E5986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 rot="618257">
                                        <a:off x="2586252" y="2672577"/>
                                        <a:ext cx="226463" cy="226463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154" name="Oval 75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101BF761-6B0F-7C75-F616-E19F137A7493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 rot="2179241">
                                        <a:off x="3494006" y="2293871"/>
                                        <a:ext cx="171274" cy="173177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155" name="Oval 76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65306064-BB8A-21F9-8381-66450B8C2651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3062014" y="1808593"/>
                                        <a:ext cx="156050" cy="157953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156" name="Oval 77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E1B5D280-ED84-FD35-BDC4-4D5810699D6F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3943126" y="2531752"/>
                                        <a:ext cx="117989" cy="119892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157" name="Oval 78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913204C7-001D-5324-E283-D603BCB27868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3935514" y="1608773"/>
                                        <a:ext cx="133213" cy="133213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158" name="Oval 79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AC3514A2-BA5C-C8C8-22AB-0FB95F265385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3648153" y="1102562"/>
                                        <a:ext cx="194111" cy="197917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159" name="Oval 80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C0141A24-6F33-3B7A-DF3A-995C869276B2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4045891" y="881809"/>
                                        <a:ext cx="117989" cy="119892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160" name="Oval 81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6AF281F4-026A-3B03-CD50-4863A2FD3E39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 rot="900000">
                                        <a:off x="4253323" y="2398538"/>
                                        <a:ext cx="175081" cy="176984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161" name="Oval 82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C894ACA2-3808-61AD-5CCD-802B0D5F5F0B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4894650" y="1344249"/>
                                        <a:ext cx="152244" cy="150341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162" name="Oval 83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C0164E56-2491-21AC-AC35-E5A847EACB30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 rot="674250">
                                        <a:off x="4432210" y="632509"/>
                                        <a:ext cx="171274" cy="169371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163" name="Oval 84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1DEE9EBB-519A-FFC7-2BC3-F5241C3B8ADA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4909875" y="495490"/>
                                        <a:ext cx="119892" cy="119892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164" name="Oval 86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B0BDBE82-D812-FD67-AA5F-007BF4B36CFE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6047898" y="377501"/>
                                        <a:ext cx="142729" cy="138923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165" name="Oval 87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9375BB73-CC52-D69F-3DAC-583CDF894762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5640646" y="1273837"/>
                                        <a:ext cx="201723" cy="205529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166" name="Oval 88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216B29D4-08C5-21A5-637A-CB91096887F0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6272016" y="1553149"/>
                                        <a:ext cx="164548" cy="164546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167" name="Oval 89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3E462630-CA8D-6FC0-63BB-050B97CBFF2D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7092672" y="1542166"/>
                                        <a:ext cx="171274" cy="175080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168" name="Oval 90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944466EF-DBB3-EC89-1383-1CAFB9E37A9B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7048902" y="956027"/>
                                        <a:ext cx="150341" cy="150341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169" name="Freeform 91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291F1780-4845-7DE0-1676-9FA8EC8BF340}"/>
                                          </a:ext>
                                        </a:extLst>
                                      </p:cNvPr>
                                      <p:cNvSpPr>
                                        <a:spLocks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7315329" y="556387"/>
                                        <a:ext cx="197917" cy="196014"/>
                                      </a:xfrm>
                                      <a:custGeom>
                                        <a:avLst/>
                                        <a:gdLst>
                                          <a:gd name="T0" fmla="*/ 0 w 77"/>
                                          <a:gd name="T1" fmla="*/ 39 h 76"/>
                                          <a:gd name="T2" fmla="*/ 38 w 77"/>
                                          <a:gd name="T3" fmla="*/ 76 h 76"/>
                                          <a:gd name="T4" fmla="*/ 77 w 77"/>
                                          <a:gd name="T5" fmla="*/ 39 h 76"/>
                                          <a:gd name="T6" fmla="*/ 38 w 77"/>
                                          <a:gd name="T7" fmla="*/ 0 h 76"/>
                                          <a:gd name="T8" fmla="*/ 0 w 77"/>
                                          <a:gd name="T9" fmla="*/ 39 h 76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77" h="76">
                                            <a:moveTo>
                                              <a:pt x="0" y="39"/>
                                            </a:moveTo>
                                            <a:cubicBezTo>
                                              <a:pt x="0" y="59"/>
                                              <a:pt x="17" y="76"/>
                                              <a:pt x="38" y="76"/>
                                            </a:cubicBezTo>
                                            <a:cubicBezTo>
                                              <a:pt x="59" y="76"/>
                                              <a:pt x="77" y="59"/>
                                              <a:pt x="77" y="39"/>
                                            </a:cubicBezTo>
                                            <a:cubicBezTo>
                                              <a:pt x="77" y="17"/>
                                              <a:pt x="59" y="0"/>
                                              <a:pt x="38" y="0"/>
                                            </a:cubicBezTo>
                                            <a:cubicBezTo>
                                              <a:pt x="17" y="0"/>
                                              <a:pt x="0" y="17"/>
                                              <a:pt x="0" y="39"/>
                                            </a:cubicBez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170" name="Oval 92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4F388442-7852-1F02-1499-C202F061BFBA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7473282" y="1270030"/>
                                        <a:ext cx="123698" cy="121795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171" name="Oval 93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2682FC57-5E48-0C63-8F63-E7FA067EA740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8011845" y="1266224"/>
                                        <a:ext cx="129407" cy="129407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172" name="Oval 94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F8E621ED-6BDF-D5FC-297D-9A2D8CB36892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8559923" y="1384213"/>
                                        <a:ext cx="116086" cy="116086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173" name="Oval 95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4F7D664E-5885-2CEA-A214-DE4FFFCE9AE9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8544699" y="2476563"/>
                                        <a:ext cx="140826" cy="144632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174" name="Oval 96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C3D67418-8B74-DF82-4D7F-CEFF7C6E60EE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8879635" y="1917067"/>
                                        <a:ext cx="102765" cy="104668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175" name="Oval 97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58B5CF9C-363B-0663-CA33-A4500BD6090A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9009043" y="2678287"/>
                                        <a:ext cx="207432" cy="207432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176" name="Oval 98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96557446-8C6C-B42B-F1E1-F7E291B947B2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8569438" y="3814407"/>
                                        <a:ext cx="93249" cy="91346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177" name="Oval 99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725B9D0A-5242-6E3B-E9EF-F568453C82EC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8546602" y="3490888"/>
                                        <a:ext cx="137020" cy="135116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178" name="Oval 100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DE668A04-CAE1-56ED-DAC8-C4231B2A6408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8025166" y="3844855"/>
                                        <a:ext cx="167468" cy="167468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179" name="Oval 101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3CED97D3-FB3A-2BF6-AD9D-02BD0B69288D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7263947" y="3610780"/>
                                        <a:ext cx="129407" cy="129407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180" name="Oval 102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14B31F07-A990-1CBC-4B5C-383BB178E25F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7459961" y="4341551"/>
                                        <a:ext cx="146535" cy="146535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181" name="Oval 103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FB7A0940-CB9B-608D-A0D2-A1D2F5022618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7182116" y="4775446"/>
                                        <a:ext cx="97056" cy="97055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182" name="Oval 104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5E6688A1-F5AB-897A-1DA0-9355D5DB716C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6624522" y="4202629"/>
                                        <a:ext cx="167468" cy="169371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183" name="Oval 105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3DECA3D6-2C9A-DE36-1923-E00F75C4DBAD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6106893" y="4539468"/>
                                        <a:ext cx="131310" cy="133213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184" name="Oval 106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31BB3AD3-12C3-50DA-BB37-F64801640D86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5461759" y="3683096"/>
                                        <a:ext cx="230269" cy="228366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185" name="Oval 107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F4CD522B-804F-9710-E540-880ED2E21F78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5220072" y="4301587"/>
                                        <a:ext cx="196014" cy="199820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186" name="Oval 108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4553E9BF-4677-37C4-B358-AC515AD63C0B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4700539" y="4703130"/>
                                        <a:ext cx="138923" cy="138923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187" name="Oval 109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425404E5-436E-E5E6-8B07-1A40494BBD19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5442729" y="3161661"/>
                                        <a:ext cx="146535" cy="142729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188" name="Oval 110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17F40552-7D4E-084E-4FFC-9F16A8A2D932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 rot="1129785">
                                        <a:off x="5945134" y="2415666"/>
                                        <a:ext cx="138923" cy="140826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189" name="Oval 111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B2E4A98E-0709-25F7-9A0D-7E375C983150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5161077" y="2535558"/>
                                        <a:ext cx="108474" cy="112280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190" name="Freeform 113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8C321401-8B43-0EDB-FDBF-466C86D6FEB3}"/>
                                          </a:ext>
                                        </a:extLst>
                                      </p:cNvPr>
                                      <p:cNvSpPr>
                                        <a:spLocks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7092672" y="2078826"/>
                                        <a:ext cx="205529" cy="207432"/>
                                      </a:xfrm>
                                      <a:custGeom>
                                        <a:avLst/>
                                        <a:gdLst>
                                          <a:gd name="T0" fmla="*/ 0 w 80"/>
                                          <a:gd name="T1" fmla="*/ 40 h 81"/>
                                          <a:gd name="T2" fmla="*/ 40 w 80"/>
                                          <a:gd name="T3" fmla="*/ 81 h 81"/>
                                          <a:gd name="T4" fmla="*/ 80 w 80"/>
                                          <a:gd name="T5" fmla="*/ 40 h 81"/>
                                          <a:gd name="T6" fmla="*/ 40 w 80"/>
                                          <a:gd name="T7" fmla="*/ 0 h 81"/>
                                          <a:gd name="T8" fmla="*/ 0 w 80"/>
                                          <a:gd name="T9" fmla="*/ 40 h 81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80" h="81">
                                            <a:moveTo>
                                              <a:pt x="0" y="40"/>
                                            </a:moveTo>
                                            <a:cubicBezTo>
                                              <a:pt x="0" y="63"/>
                                              <a:pt x="18" y="81"/>
                                              <a:pt x="40" y="81"/>
                                            </a:cubicBezTo>
                                            <a:cubicBezTo>
                                              <a:pt x="62" y="81"/>
                                              <a:pt x="80" y="63"/>
                                              <a:pt x="80" y="40"/>
                                            </a:cubicBezTo>
                                            <a:cubicBezTo>
                                              <a:pt x="80" y="19"/>
                                              <a:pt x="62" y="0"/>
                                              <a:pt x="40" y="0"/>
                                            </a:cubicBezTo>
                                            <a:cubicBezTo>
                                              <a:pt x="18" y="0"/>
                                              <a:pt x="0" y="19"/>
                                              <a:pt x="0" y="40"/>
                                            </a:cubicBez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191" name="Oval 114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AC093B35-B673-E476-2ECE-D170CBEE07D8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7878631" y="2012219"/>
                                        <a:ext cx="148438" cy="148438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192" name="Oval 115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5F6F58E4-1773-852F-3BB1-473C31E2D6E6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7372420" y="2742990"/>
                                        <a:ext cx="146535" cy="148438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193" name="Oval 117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13A1C1C0-BF01-AF40-8002-2F3F2639B878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7279171" y="3249201"/>
                                        <a:ext cx="150341" cy="146535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194" name="Oval 118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ABD43822-F00A-77D8-1797-3D4B4CAD5ABA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4253323" y="5801190"/>
                                        <a:ext cx="131310" cy="131310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195" name="Oval 64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F1266816-372B-5E0A-8987-129CE0950383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4761104" y="3404496"/>
                                        <a:ext cx="227758" cy="230640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196" name="Oval 69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DC0B55E8-8DB1-ACEB-14AE-21B1C3C3682C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3288476" y="4109379"/>
                                        <a:ext cx="137020" cy="135116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197" name="Oval 77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AA692356-92CF-113A-509E-81EB4A700A31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 rot="3976935">
                                        <a:off x="3405430" y="2985434"/>
                                        <a:ext cx="117989" cy="119892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198" name="Oval 78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50E686CE-D71A-B4E5-B9D2-EF3D1E5C9A5F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 rot="5400000">
                                        <a:off x="4580991" y="1925631"/>
                                        <a:ext cx="133213" cy="133213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199" name="Oval 77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2E0F697D-B8FE-A5E2-BAA5-EAF65EC2352D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4123178" y="2792470"/>
                                        <a:ext cx="117989" cy="119892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200" name="Oval 64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93A29F5B-2039-98B1-B36B-BD5A4182E050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3925998" y="3155952"/>
                                        <a:ext cx="150341" cy="152244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201" name="Oval 77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BC4D47E7-2D71-EAC4-4BB8-7C66EE117028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 rot="967008">
                                        <a:off x="4446241" y="2836981"/>
                                        <a:ext cx="190530" cy="193602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202" name="Oval 76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37B301CC-959E-2622-7864-F3D051508807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 rot="3432737">
                                        <a:off x="3507328" y="1700779"/>
                                        <a:ext cx="156050" cy="157953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203" name="Oval 112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F0D1D311-2D9D-C84E-25AC-3D3E1C383E59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4923196" y="1863782"/>
                                        <a:ext cx="186499" cy="186499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204" name="Oval 111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43F5EE9A-DF44-E4F8-1A42-4C4954CCE4EB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5597836" y="2488933"/>
                                        <a:ext cx="108474" cy="112280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205" name="Oval 116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0755F2CE-2E5A-BD0F-6353-B56703D8AD8D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 rot="720034">
                                        <a:off x="6230591" y="2912362"/>
                                        <a:ext cx="117989" cy="117989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206" name="Oval 85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0C1033D1-5D74-5E6D-7BB6-FAF3E7211B66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5347576" y="354664"/>
                                        <a:ext cx="194111" cy="194111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207" name="Oval 78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295C3DF6-75FD-1959-8E47-237CED049C82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 rot="349075">
                                        <a:off x="4716776" y="1056233"/>
                                        <a:ext cx="92660" cy="92658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208" name="Oval 78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A45CA254-0E59-6D45-5B4C-902646F4E02A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 rot="4112123">
                                        <a:off x="4521915" y="1400083"/>
                                        <a:ext cx="133213" cy="133213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209" name="Oval 78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E2D2284C-2A3E-2DCD-AA96-9159FD89ACA7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3930539" y="2152512"/>
                                        <a:ext cx="133213" cy="133213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210" name="Oval 86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CA3D7D27-FFE4-047A-F16B-3BC1DDF755BA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 rot="20546726">
                                        <a:off x="6672098" y="1081629"/>
                                        <a:ext cx="142729" cy="138923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211" name="Oval 92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26F2BE94-9BE3-296E-5470-2A434FC84F92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 rot="20288222">
                                        <a:off x="6587412" y="691874"/>
                                        <a:ext cx="123698" cy="121795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212" name="Oval 78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EBF211A0-F805-0BA3-9AA2-F5B022ED38D3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 rot="349075">
                                        <a:off x="6385747" y="760905"/>
                                        <a:ext cx="92660" cy="92658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213" name="Oval 86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37E2BF5C-B5ED-CBEA-8CE7-4E8F5A5E0963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 rot="869759">
                                        <a:off x="6444369" y="2214572"/>
                                        <a:ext cx="254976" cy="248174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214" name="Oval 86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066E90D7-A8B6-C4EF-D5D8-BC0220DA95E0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 rot="1344286">
                                        <a:off x="6932426" y="2817028"/>
                                        <a:ext cx="131800" cy="128284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215" name="Oval 86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57ABECAB-17CE-D290-841A-BC362F7B5CE3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 rot="19218614">
                                        <a:off x="6378274" y="3472367"/>
                                        <a:ext cx="226732" cy="220684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216" name="Oval 105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631DD4A7-B236-E45E-7AE4-FC58F42ED0E1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6010475" y="3916470"/>
                                        <a:ext cx="201756" cy="204678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217" name="Oval 105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94014902-8DBB-E639-B442-096C9DC61A44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 rot="1638013">
                                        <a:off x="6921365" y="3867278"/>
                                        <a:ext cx="201756" cy="204678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218" name="Oval 105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63E1C49D-3727-A7BA-912E-E7D954B5BA8F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7199243" y="4269235"/>
                                        <a:ext cx="131310" cy="133213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219" name="Oval 105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F8CB2181-C7AF-52DF-7FA8-690992CBC505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 rot="18199664">
                                        <a:off x="6822440" y="3312263"/>
                                        <a:ext cx="131310" cy="133213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220" name="Oval 89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51D314E7-30C6-4324-5FFE-4B602739D0E9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 rot="1104882">
                                        <a:off x="6643703" y="1778355"/>
                                        <a:ext cx="171274" cy="175080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221" name="Oval 105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78D802A9-DE34-9552-5583-A903C97AD4D1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 rot="18199664">
                                        <a:off x="5872669" y="3326114"/>
                                        <a:ext cx="131310" cy="133213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222" name="Oval 111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22282DCF-C934-7352-5AC0-1E24664264DA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 rot="1185482">
                                        <a:off x="5501074" y="2194530"/>
                                        <a:ext cx="108474" cy="112280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223" name="Oval 115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273A8F7C-E4F8-1AED-F7A5-551A1C7D22B5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7863100" y="2637732"/>
                                        <a:ext cx="146535" cy="148438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224" name="Oval 99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BECE7054-E062-CB8C-5A0F-4941E8B11514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7672150" y="3009417"/>
                                        <a:ext cx="137020" cy="135116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225" name="Oval 99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F1AC3F27-5516-5CC5-77BC-EA1F39CC9877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8317669" y="3186030"/>
                                        <a:ext cx="100094" cy="98704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226" name="Oval 96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F40459BD-1E30-E885-249E-9CD451B513ED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8566584" y="2877073"/>
                                        <a:ext cx="102765" cy="104668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227" name="Oval 94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19101F6D-5CB0-89D6-0DAA-B1134DA7A4E4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8219126" y="1767844"/>
                                        <a:ext cx="184264" cy="184264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228" name="Oval 95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9F9F5CB9-48DC-3A01-3CB4-6B2E0D6F254B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8552131" y="1961868"/>
                                        <a:ext cx="118986" cy="122202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229" name="Oval 95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4C2E0420-3A9A-22F9-4107-ACDD654F7D89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8203001" y="2259043"/>
                                        <a:ext cx="118986" cy="122202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230" name="Oval 90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018B40F3-ECDB-D84D-4B6C-C9D093A68AD1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7685471" y="951357"/>
                                        <a:ext cx="150341" cy="150341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231" name="Oval 89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48CFA93E-249E-52BC-EAE1-7988DCB1F046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 rot="21024535">
                                        <a:off x="7563754" y="1726781"/>
                                        <a:ext cx="108438" cy="110848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232" name="Oval 99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5B869E8B-6D6D-F88E-21B4-582385B6CA2A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7713868" y="3597238"/>
                                        <a:ext cx="100094" cy="98704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233" name="Oval 78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A467B456-247F-AC4C-1A63-3F501EFDFC6E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 rot="349075">
                                        <a:off x="4425188" y="1091441"/>
                                        <a:ext cx="92660" cy="92658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234" name="Oval 90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F67444A6-6467-FF5F-399B-A6A04FB586E2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6177305" y="1041664"/>
                                        <a:ext cx="150341" cy="150341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</p:grpSp>
                                <p:sp>
                                  <p:nvSpPr>
                                    <p:cNvPr id="82" name="Oval 64">
                                      <a:extLst>
                                        <a:ext uri="{FF2B5EF4-FFF2-40B4-BE49-F238E27FC236}">
                                          <a16:creationId xmlns:a16="http://schemas.microsoft.com/office/drawing/2014/main" id="{29A8ABE9-545F-4500-FE84-F160B647E116}"/>
                                        </a:ext>
                                      </a:extLst>
                                    </p:cNvPr>
                                    <p:cNvSpPr>
                                      <a:spLocks noChangeArrowheads="1"/>
                                    </p:cNvSpPr>
                                    <p:nvPr/>
                                  </p:nvSpPr>
                                  <p:spPr bwMode="auto">
                                    <a:xfrm rot="1377550">
                                      <a:off x="4619491" y="3171336"/>
                                      <a:ext cx="104926" cy="106252"/>
                                    </a:xfrm>
                                    <a:prstGeom prst="ellipse">
                                      <a:avLst/>
                                    </a:prstGeom>
                                    <a:grpFill/>
                                    <a:ln w="9525">
                                      <a:noFill/>
                                      <a:round/>
                                      <a:headEnd/>
                                      <a:tailEnd/>
                                    </a:ln>
                                  </p:spPr>
                                  <p:txBody>
                                    <a:bodyPr vert="horz" wrap="square" lIns="91440" tIns="45720" rIns="91440" bIns="45720" numCol="1" anchor="t" anchorCtr="0" compatLnSpc="1">
                                      <a:prstTxWarp prst="textNoShape">
                                        <a:avLst/>
                                      </a:prstTxWarp>
                                    </a:bodyPr>
                                    <a:lstStyle/>
                                    <a:p>
                                      <a:endParaRPr lang="en-GB"/>
                                    </a:p>
                                  </p:txBody>
                                </p:sp>
                              </p:grpSp>
                              <p:sp>
                                <p:nvSpPr>
                                  <p:cNvPr id="79" name="Oval 78">
                                    <a:extLst>
                                      <a:ext uri="{FF2B5EF4-FFF2-40B4-BE49-F238E27FC236}">
                                        <a16:creationId xmlns:a16="http://schemas.microsoft.com/office/drawing/2014/main" id="{ABDE81BC-BDA1-E19A-D81E-2C25EB6A54B4}"/>
                                      </a:ext>
                                    </a:extLst>
                                  </p:cNvPr>
                                  <p:cNvSpPr>
                                    <a:spLocks noChangeArrowheads="1"/>
                                  </p:cNvSpPr>
                                  <p:nvPr/>
                                </p:nvSpPr>
                                <p:spPr bwMode="auto">
                                  <a:xfrm>
                                    <a:off x="4150558" y="1502428"/>
                                    <a:ext cx="79475" cy="79475"/>
                                  </a:xfrm>
                                  <a:prstGeom prst="ellipse">
                                    <a:avLst/>
                                  </a:prstGeom>
                                  <a:grpFill/>
                                  <a:ln w="9525">
                                    <a:noFill/>
                                    <a:round/>
                                    <a:headEnd/>
                                    <a:tailEnd/>
                                  </a:ln>
                                </p:spPr>
                                <p:txBody>
                                  <a:bodyPr vert="horz" wrap="square" lIns="91440" tIns="45720" rIns="91440" bIns="45720" numCol="1" anchor="t" anchorCtr="0" compatLnSpc="1">
                                    <a:prstTxWarp prst="textNoShape">
                                      <a:avLst/>
                                    </a:prstTxWarp>
                                  </a:bodyPr>
                                  <a:lstStyle/>
                                  <a:p>
                                    <a:endParaRPr lang="en-GB"/>
                                  </a:p>
                                </p:txBody>
                              </p:sp>
                              <p:sp>
                                <p:nvSpPr>
                                  <p:cNvPr id="80" name="Oval 78">
                                    <a:extLst>
                                      <a:ext uri="{FF2B5EF4-FFF2-40B4-BE49-F238E27FC236}">
                                        <a16:creationId xmlns:a16="http://schemas.microsoft.com/office/drawing/2014/main" id="{C1E50D7A-719A-506D-5914-FB70443FE22B}"/>
                                      </a:ext>
                                    </a:extLst>
                                  </p:cNvPr>
                                  <p:cNvSpPr>
                                    <a:spLocks noChangeArrowheads="1"/>
                                  </p:cNvSpPr>
                                  <p:nvPr/>
                                </p:nvSpPr>
                                <p:spPr bwMode="auto">
                                  <a:xfrm>
                                    <a:off x="4223488" y="1941796"/>
                                    <a:ext cx="79475" cy="79475"/>
                                  </a:xfrm>
                                  <a:prstGeom prst="ellipse">
                                    <a:avLst/>
                                  </a:prstGeom>
                                  <a:grpFill/>
                                  <a:ln w="9525">
                                    <a:noFill/>
                                    <a:round/>
                                    <a:headEnd/>
                                    <a:tailEnd/>
                                  </a:ln>
                                </p:spPr>
                                <p:txBody>
                                  <a:bodyPr vert="horz" wrap="square" lIns="91440" tIns="45720" rIns="91440" bIns="45720" numCol="1" anchor="t" anchorCtr="0" compatLnSpc="1">
                                    <a:prstTxWarp prst="textNoShape">
                                      <a:avLst/>
                                    </a:prstTxWarp>
                                  </a:bodyPr>
                                  <a:lstStyle/>
                                  <a:p>
                                    <a:endParaRPr lang="en-GB"/>
                                  </a:p>
                                </p:txBody>
                              </p:sp>
                            </p:grpSp>
                            <p:sp>
                              <p:nvSpPr>
                                <p:cNvPr id="77" name="Oval 69">
                                  <a:extLst>
                                    <a:ext uri="{FF2B5EF4-FFF2-40B4-BE49-F238E27FC236}">
                                      <a16:creationId xmlns:a16="http://schemas.microsoft.com/office/drawing/2014/main" id="{3A425053-33CD-105C-9D2A-E547C80F9A7E}"/>
                                    </a:ext>
                                  </a:extLst>
                                </p:cNvPr>
                                <p:cNvSpPr>
                                  <a:spLocks noChangeArrowheads="1"/>
                                </p:cNvSpPr>
                                <p:nvPr/>
                              </p:nvSpPr>
                              <p:spPr bwMode="auto">
                                <a:xfrm rot="19989146">
                                  <a:off x="2938887" y="3158217"/>
                                  <a:ext cx="137020" cy="135116"/>
                                </a:xfrm>
                                <a:prstGeom prst="ellipse">
                                  <a:avLst/>
                                </a:prstGeom>
                                <a:grpFill/>
                                <a:ln w="9525">
                                  <a:noFill/>
                                  <a:round/>
                                  <a:headEnd/>
                                  <a:tailEnd/>
                                </a:ln>
                              </p:spPr>
                              <p:txBody>
                                <a:bodyPr vert="horz" wrap="square" lIns="91440" tIns="45720" rIns="91440" bIns="45720" numCol="1" anchor="t" anchorCtr="0" compatLnSpc="1">
                                  <a:prstTxWarp prst="textNoShape">
                                    <a:avLst/>
                                  </a:prstTxWarp>
                                </a:bodyPr>
                                <a:lstStyle/>
                                <a:p>
                                  <a:endParaRPr lang="en-GB"/>
                                </a:p>
                              </p:txBody>
                            </p:sp>
                          </p:grpSp>
                          <p:sp>
                            <p:nvSpPr>
                              <p:cNvPr id="75" name="Oval 69">
                                <a:extLst>
                                  <a:ext uri="{FF2B5EF4-FFF2-40B4-BE49-F238E27FC236}">
                                    <a16:creationId xmlns:a16="http://schemas.microsoft.com/office/drawing/2014/main" id="{8A1D1703-6816-4F97-9C52-9E292D79847E}"/>
                                  </a:ext>
                                </a:extLst>
                              </p:cNvPr>
                              <p:cNvSpPr>
                                <a:spLocks noChangeArrowheads="1"/>
                              </p:cNvSpPr>
                              <p:nvPr/>
                            </p:nvSpPr>
                            <p:spPr bwMode="auto">
                              <a:xfrm rot="19989146">
                                <a:off x="3746085" y="2858616"/>
                                <a:ext cx="137020" cy="135116"/>
                              </a:xfrm>
                              <a:prstGeom prst="ellipse">
                                <a:avLst/>
                              </a:prstGeom>
                              <a:grpFill/>
                              <a:ln w="9525">
                                <a:noFill/>
                                <a:round/>
                                <a:headEnd/>
                                <a:tailEnd/>
                              </a:ln>
                            </p:spPr>
                            <p:txBody>
                              <a:bodyPr vert="horz" wrap="square" lIns="91440" tIns="45720" rIns="91440" bIns="45720" numCol="1" anchor="t" anchorCtr="0" compatLnSpc="1">
                                <a:prstTxWarp prst="textNoShape">
                                  <a:avLst/>
                                </a:prstTxWarp>
                              </a:bodyPr>
                              <a:lstStyle/>
                              <a:p>
                                <a:endParaRPr lang="en-GB"/>
                              </a:p>
                            </p:txBody>
                          </p:sp>
                        </p:grpSp>
                        <p:sp>
                          <p:nvSpPr>
                            <p:cNvPr id="73" name="Oval 78">
                              <a:extLst>
                                <a:ext uri="{FF2B5EF4-FFF2-40B4-BE49-F238E27FC236}">
                                  <a16:creationId xmlns:a16="http://schemas.microsoft.com/office/drawing/2014/main" id="{ED31A584-7756-9405-46C5-603A4518EBE0}"/>
                                </a:ext>
                              </a:extLst>
                            </p:cNvPr>
                            <p:cNvSpPr>
                              <a:spLocks noChangeArrowheads="1"/>
                            </p:cNvSpPr>
                            <p:nvPr/>
                          </p:nvSpPr>
                          <p:spPr bwMode="auto">
                            <a:xfrm rot="525107">
                              <a:off x="4743359" y="2468951"/>
                              <a:ext cx="133213" cy="133213"/>
                            </a:xfrm>
                            <a:prstGeom prst="ellipse">
                              <a:avLst/>
                            </a:prstGeom>
                            <a:grpFill/>
                            <a:ln w="9525">
                              <a:noFill/>
                              <a:round/>
                              <a:headEnd/>
                              <a:tailEnd/>
                            </a:ln>
                          </p:spPr>
                          <p:txBody>
                            <a:bodyPr vert="horz" wrap="square" lIns="91440" tIns="45720" rIns="91440" bIns="45720" numCol="1" anchor="t" anchorCtr="0" compatLnSpc="1">
                              <a:prstTxWarp prst="textNoShape">
                                <a:avLst/>
                              </a:prstTxWarp>
                            </a:bodyPr>
                            <a:lstStyle/>
                            <a:p>
                              <a:endParaRPr lang="en-GB"/>
                            </a:p>
                          </p:txBody>
                        </p:sp>
                      </p:grpSp>
                      <p:sp>
                        <p:nvSpPr>
                          <p:cNvPr id="71" name="Oval 109">
                            <a:extLst>
                              <a:ext uri="{FF2B5EF4-FFF2-40B4-BE49-F238E27FC236}">
                                <a16:creationId xmlns:a16="http://schemas.microsoft.com/office/drawing/2014/main" id="{C52F62F7-20B2-8800-A441-57742D867FDC}"/>
                              </a:ext>
                            </a:extLst>
                          </p:cNvPr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 rot="2466493">
                            <a:off x="4999631" y="2868592"/>
                            <a:ext cx="146535" cy="142729"/>
                          </a:xfrm>
                          <a:prstGeom prst="ellipse">
                            <a:avLst/>
                          </a:prstGeom>
                          <a:grpFill/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 vert="horz" wrap="square" lIns="91440" tIns="45720" rIns="91440" bIns="45720" numCol="1" anchor="t" anchorCtr="0" compatLnSpc="1"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endParaRPr lang="en-GB"/>
                          </a:p>
                        </p:txBody>
                      </p:sp>
                    </p:grpSp>
                    <p:sp>
                      <p:nvSpPr>
                        <p:cNvPr id="69" name="Oval 66">
                          <a:extLst>
                            <a:ext uri="{FF2B5EF4-FFF2-40B4-BE49-F238E27FC236}">
                              <a16:creationId xmlns:a16="http://schemas.microsoft.com/office/drawing/2014/main" id="{B25A6555-7EEB-F26B-6A60-1D439013461A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782371" y="3674632"/>
                          <a:ext cx="167468" cy="169371"/>
                        </a:xfrm>
                        <a:prstGeom prst="ellipse">
                          <a:avLst/>
                        </a:prstGeom>
                        <a:grpFill/>
                        <a:ln w="9525">
                          <a:noFill/>
                          <a:round/>
                          <a:headEnd/>
                          <a:tailEnd/>
                        </a:ln>
                      </p:spPr>
                      <p:txBody>
                        <a:bodyPr vert="horz" wrap="square" lIns="91440" tIns="45720" rIns="91440" bIns="45720" numCol="1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GB"/>
                        </a:p>
                      </p:txBody>
                    </p:sp>
                  </p:grpSp>
                  <p:sp>
                    <p:nvSpPr>
                      <p:cNvPr id="67" name="Oval 105">
                        <a:extLst>
                          <a:ext uri="{FF2B5EF4-FFF2-40B4-BE49-F238E27FC236}">
                            <a16:creationId xmlns:a16="http://schemas.microsoft.com/office/drawing/2014/main" id="{6157C13C-F1C7-853C-E999-4981954A8D4B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938207" y="4054191"/>
                        <a:ext cx="131310" cy="133213"/>
                      </a:xfrm>
                      <a:prstGeom prst="ellipse">
                        <a:avLst/>
                      </a:prstGeom>
                      <a:grpFill/>
                      <a:ln w="9525">
                        <a:noFill/>
                        <a:round/>
                        <a:headEnd/>
                        <a:tailEnd/>
                      </a:ln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GB"/>
                      </a:p>
                    </p:txBody>
                  </p:sp>
                </p:grpSp>
                <p:sp>
                  <p:nvSpPr>
                    <p:cNvPr id="65" name="Oval 109">
                      <a:extLst>
                        <a:ext uri="{FF2B5EF4-FFF2-40B4-BE49-F238E27FC236}">
                          <a16:creationId xmlns:a16="http://schemas.microsoft.com/office/drawing/2014/main" id="{5B7AE16A-64CF-D0BC-96E9-C95926394FA2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1282632">
                      <a:off x="5665010" y="2817215"/>
                      <a:ext cx="146535" cy="142729"/>
                    </a:xfrm>
                    <a:prstGeom prst="ellipse">
                      <a:avLst/>
                    </a:prstGeom>
                    <a:grpFill/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GB"/>
                    </a:p>
                  </p:txBody>
                </p:sp>
              </p:grpSp>
              <p:sp>
                <p:nvSpPr>
                  <p:cNvPr id="63" name="Oval 87">
                    <a:extLst>
                      <a:ext uri="{FF2B5EF4-FFF2-40B4-BE49-F238E27FC236}">
                        <a16:creationId xmlns:a16="http://schemas.microsoft.com/office/drawing/2014/main" id="{559D5B75-C4D5-D4CE-2748-2795622A67BF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 rot="21272520">
                    <a:off x="5672524" y="1696637"/>
                    <a:ext cx="147942" cy="150734"/>
                  </a:xfrm>
                  <a:prstGeom prst="ellipse">
                    <a:avLst/>
                  </a:pr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/>
                  </a:p>
                </p:txBody>
              </p:sp>
            </p:grpSp>
            <p:sp>
              <p:nvSpPr>
                <p:cNvPr id="59" name="Oval 84">
                  <a:extLst>
                    <a:ext uri="{FF2B5EF4-FFF2-40B4-BE49-F238E27FC236}">
                      <a16:creationId xmlns:a16="http://schemas.microsoft.com/office/drawing/2014/main" id="{72E1D9E9-0004-0536-6D91-30C03E18BD1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940426">
                  <a:off x="5145853" y="888396"/>
                  <a:ext cx="119892" cy="119892"/>
                </a:xfrm>
                <a:prstGeom prst="ellipse">
                  <a:avLst/>
                </a:pr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60" name="Oval 84">
                  <a:extLst>
                    <a:ext uri="{FF2B5EF4-FFF2-40B4-BE49-F238E27FC236}">
                      <a16:creationId xmlns:a16="http://schemas.microsoft.com/office/drawing/2014/main" id="{3180FC58-7766-3356-77A7-499FABE053C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20511976">
                  <a:off x="5289529" y="1337699"/>
                  <a:ext cx="119892" cy="119892"/>
                </a:xfrm>
                <a:prstGeom prst="ellipse">
                  <a:avLst/>
                </a:pr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61" name="Oval 84">
                  <a:extLst>
                    <a:ext uri="{FF2B5EF4-FFF2-40B4-BE49-F238E27FC236}">
                      <a16:creationId xmlns:a16="http://schemas.microsoft.com/office/drawing/2014/main" id="{C9EE2146-D7CC-C68C-4CF1-01E01581816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20511976">
                  <a:off x="5872125" y="866144"/>
                  <a:ext cx="119892" cy="119892"/>
                </a:xfrm>
                <a:prstGeom prst="ellipse">
                  <a:avLst/>
                </a:pr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</p:grpSp>
          <p:sp>
            <p:nvSpPr>
              <p:cNvPr id="57" name="Oval 86">
                <a:extLst>
                  <a:ext uri="{FF2B5EF4-FFF2-40B4-BE49-F238E27FC236}">
                    <a16:creationId xmlns:a16="http://schemas.microsoft.com/office/drawing/2014/main" id="{62A28A3B-95F7-0BB6-B18F-F1229D1C60F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36588">
                <a:off x="5581650" y="779922"/>
                <a:ext cx="142729" cy="138923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</p:grp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A2BF3A21-0690-B2C8-84D6-80B717E32248}"/>
                </a:ext>
              </a:extLst>
            </p:cNvPr>
            <p:cNvCxnSpPr>
              <a:cxnSpLocks/>
              <a:stCxn id="211" idx="2"/>
              <a:endCxn id="212" idx="7"/>
            </p:cNvCxnSpPr>
            <p:nvPr/>
          </p:nvCxnSpPr>
          <p:spPr>
            <a:xfrm flipH="1">
              <a:off x="6470326" y="775804"/>
              <a:ext cx="123872" cy="2160"/>
            </a:xfrm>
            <a:prstGeom prst="line">
              <a:avLst/>
            </a:prstGeom>
            <a:grpFill/>
            <a:ln w="9525">
              <a:solidFill>
                <a:srgbClr val="97B88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5F368A07-5633-694F-428E-28D3DA59CDB2}"/>
                </a:ext>
              </a:extLst>
            </p:cNvPr>
            <p:cNvCxnSpPr>
              <a:cxnSpLocks/>
              <a:stCxn id="230" idx="3"/>
              <a:endCxn id="170" idx="7"/>
            </p:cNvCxnSpPr>
            <p:nvPr/>
          </p:nvCxnSpPr>
          <p:spPr>
            <a:xfrm flipH="1">
              <a:off x="7581202" y="1079681"/>
              <a:ext cx="128623" cy="208185"/>
            </a:xfrm>
            <a:prstGeom prst="line">
              <a:avLst/>
            </a:prstGeom>
            <a:grpFill/>
            <a:ln w="9525">
              <a:solidFill>
                <a:srgbClr val="6DACA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Text Placeholder 3"/>
          <p:cNvSpPr>
            <a:spLocks noGrp="1"/>
          </p:cNvSpPr>
          <p:nvPr>
            <p:ph type="body" sz="half" idx="2"/>
          </p:nvPr>
        </p:nvSpPr>
        <p:spPr>
          <a:xfrm>
            <a:off x="485775" y="5267013"/>
            <a:ext cx="7400925" cy="623606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 dirty="0">
                <a:solidFill>
                  <a:schemeClr val="bg1"/>
                </a:solidFill>
                <a:latin typeface="Mute" panose="00000800000000000000" pitchFamily="50" charset="0"/>
              </a:rPr>
              <a:t>Agata Kloch-Nyszko</a:t>
            </a:r>
          </a:p>
          <a:p>
            <a:pPr>
              <a:spcAft>
                <a:spcPts val="600"/>
              </a:spcAft>
            </a:pPr>
            <a:r>
              <a:rPr lang="en-US" dirty="0">
                <a:solidFill>
                  <a:schemeClr val="bg1"/>
                </a:solidFill>
                <a:latin typeface="Mute" panose="00000800000000000000" pitchFamily="50" charset="0"/>
              </a:rPr>
              <a:t>Alma Jenkins Acosta</a:t>
            </a:r>
          </a:p>
        </p:txBody>
      </p:sp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449961" y="1728174"/>
            <a:ext cx="6103239" cy="2431331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9600" dirty="0">
                <a:gradFill flip="none" rotWithShape="1">
                  <a:gsLst>
                    <a:gs pos="40000">
                      <a:srgbClr val="C57C3D"/>
                    </a:gs>
                    <a:gs pos="84000">
                      <a:srgbClr val="61A9A8"/>
                    </a:gs>
                    <a:gs pos="68000">
                      <a:srgbClr val="5E959A"/>
                    </a:gs>
                    <a:gs pos="100000">
                      <a:srgbClr val="3E7082"/>
                    </a:gs>
                    <a:gs pos="48000">
                      <a:srgbClr val="D0C85A"/>
                    </a:gs>
                    <a:gs pos="21000">
                      <a:srgbClr val="B53850"/>
                    </a:gs>
                  </a:gsLst>
                  <a:lin ang="0" scaled="1"/>
                  <a:tileRect/>
                </a:gradFill>
                <a:latin typeface="Baguet Script" panose="00000500000000000000" pitchFamily="2" charset="0"/>
                <a:cs typeface="MMC Display" panose="020B0603020203020204" pitchFamily="34" charset="0"/>
              </a:rPr>
              <a:t>endless possibilities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449961" y="1108075"/>
            <a:ext cx="9359900" cy="612521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4572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i="0" kern="1200" cap="none" baseline="0">
                <a:solidFill>
                  <a:schemeClr val="lt1"/>
                </a:solidFill>
                <a:latin typeface="Arial" panose="020B0604020202020204" pitchFamily="34" charset="0"/>
                <a:ea typeface="+mj-ea"/>
                <a:cs typeface="Arial Narrow" panose="020B0604020202020204" pitchFamily="34" charset="0"/>
              </a:defRPr>
            </a:lvl1pPr>
          </a:lstStyle>
          <a:p>
            <a:r>
              <a:rPr lang="en-US" sz="4000" b="0" dirty="0">
                <a:solidFill>
                  <a:schemeClr val="bg1"/>
                </a:solidFill>
                <a:latin typeface="Mute" panose="00000800000000000000" pitchFamily="50" charset="0"/>
                <a:cs typeface="MMC Display" panose="020B0603020203020204" pitchFamily="34" charset="0"/>
              </a:rPr>
              <a:t>Diverse minds, </a:t>
            </a:r>
          </a:p>
        </p:txBody>
      </p:sp>
      <p:sp useBgFill="1">
        <p:nvSpPr>
          <p:cNvPr id="3" name="Rectangle 2">
            <a:extLst>
              <a:ext uri="{FF2B5EF4-FFF2-40B4-BE49-F238E27FC236}">
                <a16:creationId xmlns:a16="http://schemas.microsoft.com/office/drawing/2014/main" id="{EB9FFA1B-A815-E766-3FBB-0F75EE989F5E}"/>
              </a:ext>
            </a:extLst>
          </p:cNvPr>
          <p:cNvSpPr/>
          <p:nvPr/>
        </p:nvSpPr>
        <p:spPr>
          <a:xfrm>
            <a:off x="6781800" y="1108075"/>
            <a:ext cx="5181600" cy="5267325"/>
          </a:xfrm>
          <a:prstGeom prst="rect">
            <a:avLst/>
          </a:prstGeom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2" name="MMC_SilhouetteImage" descr="Circular shapes.">
            <a:extLst>
              <a:ext uri="{FF2B5EF4-FFF2-40B4-BE49-F238E27FC236}">
                <a16:creationId xmlns:a16="http://schemas.microsoft.com/office/drawing/2014/main" id="{5F12D14C-A744-2694-0C02-FEA6EC9F8145}"/>
              </a:ext>
            </a:extLst>
          </p:cNvPr>
          <p:cNvPicPr>
            <a:picLocks noChangeAspect="1"/>
          </p:cNvPicPr>
          <p:nvPr>
            <p:custDataLst>
              <p:custData r:id="rId2"/>
            </p:custDataLst>
          </p:nvPr>
        </p:nvPicPr>
        <p:blipFill rotWithShape="1">
          <a:blip r:embed="rId5"/>
          <a:srcRect l="15728" b="15728"/>
          <a:stretch/>
        </p:blipFill>
        <p:spPr>
          <a:xfrm>
            <a:off x="5486955" y="567"/>
            <a:ext cx="6705045" cy="6857433"/>
          </a:xfrm>
          <a:prstGeom prst="rect">
            <a:avLst/>
          </a:prstGeom>
        </p:spPr>
      </p:pic>
      <p:sp>
        <p:nvSpPr>
          <p:cNvPr id="4" name="!!Oval 1">
            <a:extLst>
              <a:ext uri="{FF2B5EF4-FFF2-40B4-BE49-F238E27FC236}">
                <a16:creationId xmlns:a16="http://schemas.microsoft.com/office/drawing/2014/main" id="{FE469737-91F8-62AD-29D3-C67E139AC5B1}"/>
              </a:ext>
            </a:extLst>
          </p:cNvPr>
          <p:cNvSpPr/>
          <p:nvPr/>
        </p:nvSpPr>
        <p:spPr>
          <a:xfrm>
            <a:off x="-2815885" y="-159277"/>
            <a:ext cx="1840681" cy="1840681"/>
          </a:xfrm>
          <a:prstGeom prst="ellipse">
            <a:avLst/>
          </a:prstGeom>
          <a:noFill/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A6F1112-3D35-87C6-1930-682BFD583C0E}"/>
              </a:ext>
            </a:extLst>
          </p:cNvPr>
          <p:cNvSpPr txBox="1"/>
          <p:nvPr/>
        </p:nvSpPr>
        <p:spPr>
          <a:xfrm>
            <a:off x="-2551060" y="216190"/>
            <a:ext cx="1569066" cy="9848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900" err="1"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Estimated</a:t>
            </a:r>
            <a:r>
              <a:rPr lang="pl-PL" sz="900"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 </a:t>
            </a:r>
            <a:r>
              <a:rPr lang="pl-PL" sz="4000" b="1">
                <a:solidFill>
                  <a:srgbClr val="C89446"/>
                </a:solidFill>
                <a:latin typeface="Baguet Script" panose="00000500000000000000" pitchFamily="2" charset="0"/>
                <a:ea typeface="Noto Sans" panose="020B0502040504020204" pitchFamily="34"/>
                <a:cs typeface="MMC Display" panose="020B0603020203020204" pitchFamily="34" charset="0"/>
              </a:rPr>
              <a:t>20%</a:t>
            </a:r>
            <a:r>
              <a:rPr lang="pl-PL" sz="4000">
                <a:solidFill>
                  <a:srgbClr val="B9494B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 </a:t>
            </a:r>
            <a:br>
              <a:rPr lang="en-US" sz="900"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</a:br>
            <a:r>
              <a:rPr lang="pl-PL" sz="900"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of </a:t>
            </a:r>
            <a:r>
              <a:rPr lang="pl-PL" sz="900" err="1"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people</a:t>
            </a:r>
            <a:r>
              <a:rPr lang="pl-PL" sz="900"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 </a:t>
            </a:r>
            <a:r>
              <a:rPr lang="pl-PL" sz="900" err="1"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are</a:t>
            </a:r>
            <a:r>
              <a:rPr lang="pl-PL" sz="900"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 </a:t>
            </a:r>
            <a:r>
              <a:rPr lang="pl-PL" sz="900" b="1" err="1"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neurodiverse</a:t>
            </a:r>
            <a:endParaRPr lang="en-GB" sz="900" b="1"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DC5FC912-4C60-90D4-3074-04094AD84B54}"/>
              </a:ext>
            </a:extLst>
          </p:cNvPr>
          <p:cNvSpPr txBox="1">
            <a:spLocks/>
          </p:cNvSpPr>
          <p:nvPr/>
        </p:nvSpPr>
        <p:spPr>
          <a:xfrm>
            <a:off x="485775" y="4752546"/>
            <a:ext cx="7400925" cy="277962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lang="en-GB" sz="1400" b="0" kern="1200">
                <a:solidFill>
                  <a:schemeClr val="lt1"/>
                </a:solidFill>
                <a:effectLst/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defRPr>
            </a:lvl1pPr>
            <a:lvl2pPr marL="457200" indent="0" algn="l" defTabSz="457200" rtl="0" eaLnBrk="1" latinLnBrk="0" hangingPunct="1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tabLst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tabLst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tabLst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tabLst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tabLst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tabLst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tabLst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tabLst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en-US" sz="1600" dirty="0">
                <a:solidFill>
                  <a:schemeClr val="bg1"/>
                </a:solidFill>
                <a:latin typeface="Mute" panose="00000800000000000000" pitchFamily="50" charset="0"/>
              </a:rPr>
              <a:t>Top Diversity &amp; Inclusion Initiative – Poland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solidFill>
                  <a:schemeClr val="bg1"/>
                </a:solidFill>
                <a:latin typeface="Mute" panose="00000800000000000000" pitchFamily="50" charset="0"/>
              </a:rPr>
              <a:t>C</a:t>
            </a:r>
            <a:r>
              <a:rPr lang="pl-PL" sz="1600" dirty="0">
                <a:solidFill>
                  <a:schemeClr val="bg1"/>
                </a:solidFill>
                <a:latin typeface="Mute" panose="00000800000000000000" pitchFamily="50" charset="0"/>
              </a:rPr>
              <a:t>EE</a:t>
            </a:r>
            <a:r>
              <a:rPr lang="en-US" sz="1600" dirty="0">
                <a:solidFill>
                  <a:schemeClr val="bg1"/>
                </a:solidFill>
                <a:latin typeface="Mute" panose="00000800000000000000" pitchFamily="50" charset="0"/>
              </a:rPr>
              <a:t> Business Services Awards 2024</a:t>
            </a:r>
          </a:p>
        </p:txBody>
      </p:sp>
    </p:spTree>
    <p:custDataLst>
      <p:custData r:id="rId1"/>
    </p:custDataLst>
    <p:extLst>
      <p:ext uri="{BB962C8B-B14F-4D97-AF65-F5344CB8AC3E}">
        <p14:creationId xmlns:p14="http://schemas.microsoft.com/office/powerpoint/2010/main" val="12763594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!!TextBox 10">
            <a:extLst>
              <a:ext uri="{FF2B5EF4-FFF2-40B4-BE49-F238E27FC236}">
                <a16:creationId xmlns:a16="http://schemas.microsoft.com/office/drawing/2014/main" id="{E22B4A1C-A2CF-E58B-A81A-5B4B6EDA0B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5776" y="1935590"/>
            <a:ext cx="3909761" cy="2133601"/>
          </a:xfrm>
        </p:spPr>
        <p:txBody>
          <a:bodyPr anchor="ctr"/>
          <a:lstStyle/>
          <a:p>
            <a:pPr marL="0" indent="0">
              <a:buNone/>
            </a:pPr>
            <a:r>
              <a:rPr lang="pl-PL" sz="6000" b="1" dirty="0" err="1">
                <a:solidFill>
                  <a:schemeClr val="bg1"/>
                </a:solidFill>
                <a:latin typeface="Baguet Script" panose="00000500000000000000" pitchFamily="2" charset="0"/>
                <a:cs typeface="MMC Display" panose="020B0603020203020204" pitchFamily="34" charset="0"/>
              </a:rPr>
              <a:t>Different</a:t>
            </a:r>
            <a:r>
              <a:rPr lang="pl-PL" sz="6000" b="1" dirty="0">
                <a:solidFill>
                  <a:schemeClr val="bg1"/>
                </a:solidFill>
                <a:latin typeface="Baguet Script" panose="00000500000000000000" pitchFamily="2" charset="0"/>
                <a:cs typeface="MMC Display" panose="020B0603020203020204" pitchFamily="34" charset="0"/>
              </a:rPr>
              <a:t> </a:t>
            </a:r>
            <a:r>
              <a:rPr lang="pl-PL" sz="6000" b="1" dirty="0" err="1">
                <a:solidFill>
                  <a:schemeClr val="bg1"/>
                </a:solidFill>
                <a:latin typeface="Baguet Script" panose="00000500000000000000" pitchFamily="2" charset="0"/>
                <a:cs typeface="MMC Display" panose="020B0603020203020204" pitchFamily="34" charset="0"/>
              </a:rPr>
              <a:t>angles</a:t>
            </a:r>
            <a:r>
              <a:rPr lang="pl-PL" sz="6000" b="1" dirty="0">
                <a:solidFill>
                  <a:schemeClr val="bg1"/>
                </a:solidFill>
                <a:latin typeface="Baguet Script" panose="00000500000000000000" pitchFamily="2" charset="0"/>
                <a:cs typeface="MMC Display" panose="020B0603020203020204" pitchFamily="34" charset="0"/>
              </a:rPr>
              <a:t>…</a:t>
            </a:r>
            <a:endParaRPr lang="en-GB" sz="6000" b="1" dirty="0">
              <a:solidFill>
                <a:schemeClr val="bg1"/>
              </a:solidFill>
              <a:latin typeface="Baguet Script" panose="00000500000000000000" pitchFamily="2" charset="0"/>
              <a:cs typeface="MMC Display" panose="020B0603020203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6E2CE1-FD24-F5BC-A71F-97F4A2F066FC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430000" y="6516000"/>
            <a:ext cx="280800" cy="123111"/>
          </a:xfrm>
          <a:prstGeom prst="rect">
            <a:avLst/>
          </a:prstGeom>
        </p:spPr>
        <p:txBody>
          <a:bodyPr/>
          <a:lstStyle/>
          <a:p>
            <a:pPr algn="r"/>
            <a:fld id="{DF66040D-6F20-4F4B-8995-856BEECD84BE}" type="slidenum">
              <a:rPr lang="en-GB" smtClean="0"/>
              <a:pPr algn="r"/>
              <a:t>10</a:t>
            </a:fld>
            <a:endParaRPr lang="en-GB"/>
          </a:p>
        </p:txBody>
      </p:sp>
      <p:pic>
        <p:nvPicPr>
          <p:cNvPr id="7" name="!!Picture 6">
            <a:extLst>
              <a:ext uri="{FF2B5EF4-FFF2-40B4-BE49-F238E27FC236}">
                <a16:creationId xmlns:a16="http://schemas.microsoft.com/office/drawing/2014/main" id="{0E501AEE-2E2B-8EFF-EAED-1A80E29BB37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5939" r="2245"/>
          <a:stretch/>
        </p:blipFill>
        <p:spPr>
          <a:xfrm>
            <a:off x="9472912" y="857250"/>
            <a:ext cx="2233060" cy="5264150"/>
          </a:xfrm>
          <a:prstGeom prst="roundRect">
            <a:avLst>
              <a:gd name="adj" fmla="val 4536"/>
            </a:avLst>
          </a:prstGeom>
        </p:spPr>
      </p:pic>
      <p:pic>
        <p:nvPicPr>
          <p:cNvPr id="8" name="!!Picture 7">
            <a:extLst>
              <a:ext uri="{FF2B5EF4-FFF2-40B4-BE49-F238E27FC236}">
                <a16:creationId xmlns:a16="http://schemas.microsoft.com/office/drawing/2014/main" id="{4ADAEED4-3A7B-0FC3-8B54-7996BDE073C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463" r="35721"/>
          <a:stretch/>
        </p:blipFill>
        <p:spPr>
          <a:xfrm>
            <a:off x="7094646" y="857250"/>
            <a:ext cx="2233060" cy="5264150"/>
          </a:xfrm>
          <a:prstGeom prst="roundRect">
            <a:avLst>
              <a:gd name="adj" fmla="val 5389"/>
            </a:avLst>
          </a:prstGeom>
        </p:spPr>
      </p:pic>
      <p:pic>
        <p:nvPicPr>
          <p:cNvPr id="9" name="!!Picture 8">
            <a:extLst>
              <a:ext uri="{FF2B5EF4-FFF2-40B4-BE49-F238E27FC236}">
                <a16:creationId xmlns:a16="http://schemas.microsoft.com/office/drawing/2014/main" id="{E3C4D134-0722-B346-A3D1-FC86C0ABA42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510"/>
          <a:stretch/>
        </p:blipFill>
        <p:spPr>
          <a:xfrm>
            <a:off x="4716380" y="857250"/>
            <a:ext cx="2233060" cy="5264150"/>
          </a:xfrm>
          <a:prstGeom prst="roundRect">
            <a:avLst>
              <a:gd name="adj" fmla="val 5389"/>
            </a:avLst>
          </a:prstGeom>
        </p:spPr>
      </p:pic>
      <p:pic>
        <p:nvPicPr>
          <p:cNvPr id="13" name="CoverMainLogo_WHITE">
            <a:extLst>
              <a:ext uri="{FF2B5EF4-FFF2-40B4-BE49-F238E27FC236}">
                <a16:creationId xmlns:a16="http://schemas.microsoft.com/office/drawing/2014/main" id="{2B3FC293-B829-A0F1-34A3-61F18C7D190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invGray">
          <a:xfrm>
            <a:off x="486029" y="6514200"/>
            <a:ext cx="725425" cy="114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9386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6E2CE1-FD24-F5BC-A71F-97F4A2F066FC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430000" y="6516000"/>
            <a:ext cx="280800" cy="123111"/>
          </a:xfrm>
          <a:prstGeom prst="rect">
            <a:avLst/>
          </a:prstGeom>
        </p:spPr>
        <p:txBody>
          <a:bodyPr/>
          <a:lstStyle/>
          <a:p>
            <a:pPr algn="r"/>
            <a:fld id="{DF66040D-6F20-4F4B-8995-856BEECD84BE}" type="slidenum">
              <a:rPr lang="en-GB" smtClean="0"/>
              <a:pPr algn="r"/>
              <a:t>11</a:t>
            </a:fld>
            <a:endParaRPr lang="en-GB"/>
          </a:p>
        </p:txBody>
      </p:sp>
      <p:pic>
        <p:nvPicPr>
          <p:cNvPr id="8" name="!!Picture 7">
            <a:extLst>
              <a:ext uri="{FF2B5EF4-FFF2-40B4-BE49-F238E27FC236}">
                <a16:creationId xmlns:a16="http://schemas.microsoft.com/office/drawing/2014/main" id="{4ADAEED4-3A7B-0FC3-8B54-7996BDE073C3}"/>
              </a:ext>
            </a:extLst>
          </p:cNvPr>
          <p:cNvPicPr>
            <a:picLocks/>
          </p:cNvPicPr>
          <p:nvPr/>
        </p:nvPicPr>
        <p:blipFill rotWithShape="1"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46106" r="36698"/>
          <a:stretch/>
        </p:blipFill>
        <p:spPr>
          <a:xfrm>
            <a:off x="9106018" y="857250"/>
            <a:ext cx="1207008" cy="5264150"/>
          </a:xfrm>
          <a:prstGeom prst="roundRect">
            <a:avLst>
              <a:gd name="adj" fmla="val 5389"/>
            </a:avLst>
          </a:prstGeom>
        </p:spPr>
      </p:pic>
      <p:pic>
        <p:nvPicPr>
          <p:cNvPr id="9" name="!!Picture 8">
            <a:extLst>
              <a:ext uri="{FF2B5EF4-FFF2-40B4-BE49-F238E27FC236}">
                <a16:creationId xmlns:a16="http://schemas.microsoft.com/office/drawing/2014/main" id="{E3C4D134-0722-B346-A3D1-FC86C0ABA429}"/>
              </a:ext>
            </a:extLst>
          </p:cNvPr>
          <p:cNvPicPr>
            <a:picLocks/>
          </p:cNvPicPr>
          <p:nvPr/>
        </p:nvPicPr>
        <p:blipFill rotWithShape="1">
          <a:blip r:embed="rId4"/>
          <a:srcRect l="30106" r="28985" b="8783"/>
          <a:stretch/>
        </p:blipFill>
        <p:spPr>
          <a:xfrm>
            <a:off x="4716380" y="857250"/>
            <a:ext cx="4197096" cy="5264150"/>
          </a:xfrm>
          <a:prstGeom prst="roundRect">
            <a:avLst>
              <a:gd name="adj" fmla="val 2099"/>
            </a:avLst>
          </a:prstGeom>
        </p:spPr>
      </p:pic>
      <p:sp>
        <p:nvSpPr>
          <p:cNvPr id="10" name="!!TextBox 10">
            <a:extLst>
              <a:ext uri="{FF2B5EF4-FFF2-40B4-BE49-F238E27FC236}">
                <a16:creationId xmlns:a16="http://schemas.microsoft.com/office/drawing/2014/main" id="{FA6934A9-B012-8A09-3277-F7F986338D37}"/>
              </a:ext>
            </a:extLst>
          </p:cNvPr>
          <p:cNvSpPr txBox="1"/>
          <p:nvPr/>
        </p:nvSpPr>
        <p:spPr>
          <a:xfrm>
            <a:off x="479424" y="2306545"/>
            <a:ext cx="4197096" cy="150624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>
              <a:lnSpc>
                <a:spcPct val="80000"/>
              </a:lnSpc>
              <a:spcAft>
                <a:spcPts val="1200"/>
              </a:spcAft>
              <a:defRPr/>
            </a:pPr>
            <a:r>
              <a:rPr lang="pl-PL" sz="6000" b="1" dirty="0" err="1">
                <a:solidFill>
                  <a:srgbClr val="0047B0"/>
                </a:solidFill>
                <a:latin typeface="Baguet Script" panose="00000500000000000000" pitchFamily="2" charset="0"/>
                <a:ea typeface="Calibri" panose="020F0502020204030204" pitchFamily="34" charset="0"/>
                <a:cs typeface="MMC Display" panose="020B0603020203020204" pitchFamily="34" charset="0"/>
              </a:rPr>
              <a:t>Innovative</a:t>
            </a:r>
            <a:r>
              <a:rPr lang="pl-PL" sz="6000" b="1" dirty="0">
                <a:solidFill>
                  <a:srgbClr val="0047B0"/>
                </a:solidFill>
                <a:latin typeface="Baguet Script" panose="00000500000000000000" pitchFamily="2" charset="0"/>
                <a:ea typeface="Calibri" panose="020F0502020204030204" pitchFamily="34" charset="0"/>
                <a:cs typeface="MMC Display" panose="020B0603020203020204" pitchFamily="34" charset="0"/>
              </a:rPr>
              <a:t> </a:t>
            </a:r>
            <a:r>
              <a:rPr lang="pl-PL" sz="6000" b="1" dirty="0" err="1">
                <a:solidFill>
                  <a:srgbClr val="0047B0"/>
                </a:solidFill>
                <a:latin typeface="Baguet Script" panose="00000500000000000000" pitchFamily="2" charset="0"/>
                <a:ea typeface="Calibri" panose="020F0502020204030204" pitchFamily="34" charset="0"/>
                <a:cs typeface="MMC Display" panose="020B0603020203020204" pitchFamily="34" charset="0"/>
              </a:rPr>
              <a:t>thinking</a:t>
            </a:r>
            <a:endParaRPr lang="en-US" sz="6000" b="1" dirty="0">
              <a:solidFill>
                <a:srgbClr val="0047B0"/>
              </a:solidFill>
              <a:latin typeface="Baguet Script" panose="00000500000000000000" pitchFamily="2" charset="0"/>
              <a:ea typeface="Calibri" panose="020F0502020204030204" pitchFamily="34" charset="0"/>
              <a:cs typeface="MMC Display" panose="020B0603020203020204" pitchFamily="34" charset="0"/>
            </a:endParaRPr>
          </a:p>
        </p:txBody>
      </p:sp>
      <p:pic>
        <p:nvPicPr>
          <p:cNvPr id="11" name="!!Picture 6">
            <a:extLst>
              <a:ext uri="{FF2B5EF4-FFF2-40B4-BE49-F238E27FC236}">
                <a16:creationId xmlns:a16="http://schemas.microsoft.com/office/drawing/2014/main" id="{16493173-D64A-75F3-77A6-BF33302D4BE4}"/>
              </a:ext>
            </a:extLst>
          </p:cNvPr>
          <p:cNvPicPr>
            <a:picLocks/>
          </p:cNvPicPr>
          <p:nvPr/>
        </p:nvPicPr>
        <p:blipFill rotWithShape="1"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72682" r="10122"/>
          <a:stretch/>
        </p:blipFill>
        <p:spPr>
          <a:xfrm>
            <a:off x="10505568" y="857250"/>
            <a:ext cx="1207008" cy="5264150"/>
          </a:xfrm>
          <a:prstGeom prst="roundRect">
            <a:avLst>
              <a:gd name="adj" fmla="val 7298"/>
            </a:avLst>
          </a:prstGeom>
        </p:spPr>
      </p:pic>
      <p:pic>
        <p:nvPicPr>
          <p:cNvPr id="13" name="CoverMainLogo_WHITE">
            <a:extLst>
              <a:ext uri="{FF2B5EF4-FFF2-40B4-BE49-F238E27FC236}">
                <a16:creationId xmlns:a16="http://schemas.microsoft.com/office/drawing/2014/main" id="{5B95E035-6507-6710-4B29-C618A019320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invGray">
          <a:xfrm>
            <a:off x="486029" y="6514200"/>
            <a:ext cx="725425" cy="114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5411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6E2CE1-FD24-F5BC-A71F-97F4A2F066FC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430000" y="6516000"/>
            <a:ext cx="280800" cy="123111"/>
          </a:xfrm>
          <a:prstGeom prst="rect">
            <a:avLst/>
          </a:prstGeom>
        </p:spPr>
        <p:txBody>
          <a:bodyPr/>
          <a:lstStyle/>
          <a:p>
            <a:pPr algn="r"/>
            <a:fld id="{DF66040D-6F20-4F4B-8995-856BEECD84BE}" type="slidenum">
              <a:rPr lang="en-GB" smtClean="0"/>
              <a:pPr algn="r"/>
              <a:t>12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CEFF72-120B-B560-7661-3220BA1E7908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6210000" y="6390000"/>
            <a:ext cx="4546800" cy="248400"/>
          </a:xfrm>
        </p:spPr>
        <p:txBody>
          <a:bodyPr/>
          <a:lstStyle/>
          <a:p>
            <a:pPr algn="r">
              <a:spcAft>
                <a:spcPts val="600"/>
              </a:spcAft>
              <a:buFont typeface="Arial" panose="020B0604020202020204" pitchFamily="34" charset="0"/>
              <a:buNone/>
            </a:pPr>
            <a:endParaRPr lang="en-GB"/>
          </a:p>
        </p:txBody>
      </p:sp>
      <p:pic>
        <p:nvPicPr>
          <p:cNvPr id="8" name="!!Picture 7">
            <a:extLst>
              <a:ext uri="{FF2B5EF4-FFF2-40B4-BE49-F238E27FC236}">
                <a16:creationId xmlns:a16="http://schemas.microsoft.com/office/drawing/2014/main" id="{4ADAEED4-3A7B-0FC3-8B54-7996BDE073C3}"/>
              </a:ext>
            </a:extLst>
          </p:cNvPr>
          <p:cNvPicPr>
            <a:picLocks/>
          </p:cNvPicPr>
          <p:nvPr/>
        </p:nvPicPr>
        <p:blipFill rotWithShape="1">
          <a:blip r:embed="rId3"/>
          <a:srcRect l="33799" t="6210" r="19823" b="6540"/>
          <a:stretch/>
        </p:blipFill>
        <p:spPr>
          <a:xfrm>
            <a:off x="6115930" y="857250"/>
            <a:ext cx="4197096" cy="5264150"/>
          </a:xfrm>
          <a:prstGeom prst="roundRect">
            <a:avLst>
              <a:gd name="adj" fmla="val 2325"/>
            </a:avLst>
          </a:prstGeom>
        </p:spPr>
      </p:pic>
      <p:sp>
        <p:nvSpPr>
          <p:cNvPr id="10" name="!!TextBox 10">
            <a:extLst>
              <a:ext uri="{FF2B5EF4-FFF2-40B4-BE49-F238E27FC236}">
                <a16:creationId xmlns:a16="http://schemas.microsoft.com/office/drawing/2014/main" id="{FA6934A9-B012-8A09-3277-F7F986338D37}"/>
              </a:ext>
            </a:extLst>
          </p:cNvPr>
          <p:cNvSpPr txBox="1"/>
          <p:nvPr/>
        </p:nvSpPr>
        <p:spPr>
          <a:xfrm>
            <a:off x="479423" y="2413338"/>
            <a:ext cx="3436593" cy="101566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pl-PL" sz="6600" b="1" dirty="0" err="1">
                <a:solidFill>
                  <a:srgbClr val="7CA7AA"/>
                </a:solidFill>
                <a:latin typeface="Baguet Script" panose="00000500000000000000" pitchFamily="2" charset="0"/>
                <a:cs typeface="MMC Display" panose="020B0603020203020204" pitchFamily="34" charset="0"/>
              </a:rPr>
              <a:t>Resilience</a:t>
            </a:r>
            <a:endParaRPr lang="pl-PL" sz="6600" b="1" dirty="0">
              <a:solidFill>
                <a:srgbClr val="7CA7AA"/>
              </a:solidFill>
              <a:latin typeface="Baguet Script" panose="00000500000000000000" pitchFamily="2" charset="0"/>
              <a:cs typeface="MMC Display" panose="020B0603020203020204" pitchFamily="34" charset="0"/>
            </a:endParaRPr>
          </a:p>
        </p:txBody>
      </p:sp>
      <p:pic>
        <p:nvPicPr>
          <p:cNvPr id="6" name="!!Picture 8">
            <a:extLst>
              <a:ext uri="{FF2B5EF4-FFF2-40B4-BE49-F238E27FC236}">
                <a16:creationId xmlns:a16="http://schemas.microsoft.com/office/drawing/2014/main" id="{8C5A5414-E162-B0E3-8878-EFA87A465666}"/>
              </a:ext>
            </a:extLst>
          </p:cNvPr>
          <p:cNvPicPr>
            <a:picLocks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43551" r="43551"/>
          <a:stretch/>
        </p:blipFill>
        <p:spPr>
          <a:xfrm>
            <a:off x="4716380" y="857250"/>
            <a:ext cx="1207008" cy="5264150"/>
          </a:xfrm>
          <a:prstGeom prst="roundRect">
            <a:avLst>
              <a:gd name="adj" fmla="val 10440"/>
            </a:avLst>
          </a:prstGeom>
        </p:spPr>
      </p:pic>
      <p:pic>
        <p:nvPicPr>
          <p:cNvPr id="14" name="CoverMainLogo_WHITE">
            <a:extLst>
              <a:ext uri="{FF2B5EF4-FFF2-40B4-BE49-F238E27FC236}">
                <a16:creationId xmlns:a16="http://schemas.microsoft.com/office/drawing/2014/main" id="{832A3DDC-62B1-A843-5829-E660821D454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invGray">
          <a:xfrm>
            <a:off x="486029" y="6514200"/>
            <a:ext cx="725425" cy="114084"/>
          </a:xfrm>
          <a:prstGeom prst="rect">
            <a:avLst/>
          </a:prstGeom>
        </p:spPr>
      </p:pic>
      <p:pic>
        <p:nvPicPr>
          <p:cNvPr id="2" name="!!Picture 6">
            <a:extLst>
              <a:ext uri="{FF2B5EF4-FFF2-40B4-BE49-F238E27FC236}">
                <a16:creationId xmlns:a16="http://schemas.microsoft.com/office/drawing/2014/main" id="{3871277E-A2BE-C3B7-D0D5-E802B52F17A6}"/>
              </a:ext>
            </a:extLst>
          </p:cNvPr>
          <p:cNvPicPr>
            <a:picLocks/>
          </p:cNvPicPr>
          <p:nvPr/>
        </p:nvPicPr>
        <p:blipFill rotWithShape="1">
          <a:blip r:embed="rId6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72682" r="10122"/>
          <a:stretch/>
        </p:blipFill>
        <p:spPr>
          <a:xfrm>
            <a:off x="10505568" y="857250"/>
            <a:ext cx="1207008" cy="5264150"/>
          </a:xfrm>
          <a:prstGeom prst="roundRect">
            <a:avLst>
              <a:gd name="adj" fmla="val 7298"/>
            </a:avLst>
          </a:prstGeom>
        </p:spPr>
      </p:pic>
    </p:spTree>
    <p:extLst>
      <p:ext uri="{BB962C8B-B14F-4D97-AF65-F5344CB8AC3E}">
        <p14:creationId xmlns:p14="http://schemas.microsoft.com/office/powerpoint/2010/main" val="2841242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2BA5BAED-AEA8-75D8-B58A-0FC8FC394632}"/>
              </a:ext>
            </a:extLst>
          </p:cNvPr>
          <p:cNvGrpSpPr/>
          <p:nvPr/>
        </p:nvGrpSpPr>
        <p:grpSpPr>
          <a:xfrm rot="9827136">
            <a:off x="6567154" y="3101249"/>
            <a:ext cx="317606" cy="264236"/>
            <a:chOff x="2514370" y="354664"/>
            <a:chExt cx="6704442" cy="5577836"/>
          </a:xfrm>
          <a:gradFill>
            <a:gsLst>
              <a:gs pos="0">
                <a:schemeClr val="accent1"/>
              </a:gs>
              <a:gs pos="100000">
                <a:schemeClr val="accent4"/>
              </a:gs>
              <a:gs pos="53000">
                <a:schemeClr val="accent3"/>
              </a:gs>
              <a:gs pos="22000">
                <a:schemeClr val="accent5"/>
              </a:gs>
            </a:gsLst>
            <a:lin ang="600000" scaled="0"/>
          </a:gradFill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508AA4BB-C620-A710-FB95-CB0048BCB0EC}"/>
                </a:ext>
              </a:extLst>
            </p:cNvPr>
            <p:cNvCxnSpPr>
              <a:cxnSpLocks/>
            </p:cNvCxnSpPr>
            <p:nvPr/>
          </p:nvCxnSpPr>
          <p:spPr>
            <a:xfrm>
              <a:off x="7232344" y="1633513"/>
              <a:ext cx="346683" cy="131565"/>
            </a:xfrm>
            <a:prstGeom prst="line">
              <a:avLst/>
            </a:prstGeom>
            <a:grpFill/>
            <a:ln w="9525">
              <a:solidFill>
                <a:srgbClr val="A942A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6A7FBB7D-077E-FE56-953A-D5A413E3735F}"/>
                </a:ext>
              </a:extLst>
            </p:cNvPr>
            <p:cNvCxnSpPr>
              <a:cxnSpLocks/>
            </p:cNvCxnSpPr>
            <p:nvPr/>
          </p:nvCxnSpPr>
          <p:spPr>
            <a:xfrm>
              <a:off x="6373136" y="1643128"/>
              <a:ext cx="196318" cy="695531"/>
            </a:xfrm>
            <a:prstGeom prst="line">
              <a:avLst/>
            </a:prstGeom>
            <a:grpFill/>
            <a:ln w="9525">
              <a:solidFill>
                <a:srgbClr val="784CAC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1184E91E-6A82-4601-D08F-CC3537D6839A}"/>
                </a:ext>
              </a:extLst>
            </p:cNvPr>
            <p:cNvCxnSpPr>
              <a:cxnSpLocks/>
              <a:stCxn id="214" idx="3"/>
              <a:endCxn id="168" idx="7"/>
            </p:cNvCxnSpPr>
            <p:nvPr/>
          </p:nvCxnSpPr>
          <p:spPr>
            <a:xfrm flipH="1">
              <a:off x="6414804" y="1213140"/>
              <a:ext cx="297697" cy="364106"/>
            </a:xfrm>
            <a:prstGeom prst="line">
              <a:avLst/>
            </a:prstGeom>
            <a:grpFill/>
            <a:ln w="9525">
              <a:solidFill>
                <a:srgbClr val="784CAC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02DAD0BC-810B-10AA-0BB6-AB22C60779F2}"/>
                </a:ext>
              </a:extLst>
            </p:cNvPr>
            <p:cNvCxnSpPr>
              <a:cxnSpLocks/>
              <a:endCxn id="213" idx="3"/>
            </p:cNvCxnSpPr>
            <p:nvPr/>
          </p:nvCxnSpPr>
          <p:spPr>
            <a:xfrm flipH="1">
              <a:off x="6201659" y="812440"/>
              <a:ext cx="212058" cy="357548"/>
            </a:xfrm>
            <a:prstGeom prst="line">
              <a:avLst/>
            </a:prstGeom>
            <a:grpFill/>
            <a:ln w="9525">
              <a:solidFill>
                <a:srgbClr val="784CAC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EA65149E-3DD3-1955-F8F6-8FDBF1DAA528}"/>
                </a:ext>
              </a:extLst>
            </p:cNvPr>
            <p:cNvCxnSpPr>
              <a:cxnSpLocks/>
              <a:stCxn id="215" idx="4"/>
              <a:endCxn id="214" idx="0"/>
            </p:cNvCxnSpPr>
            <p:nvPr/>
          </p:nvCxnSpPr>
          <p:spPr>
            <a:xfrm>
              <a:off x="6674275" y="809289"/>
              <a:ext cx="50574" cy="275575"/>
            </a:xfrm>
            <a:prstGeom prst="line">
              <a:avLst/>
            </a:prstGeom>
            <a:grpFill/>
            <a:ln w="9525">
              <a:solidFill>
                <a:srgbClr val="784CAC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218E053E-13D9-E0D2-B8C9-4801C871D493}"/>
                </a:ext>
              </a:extLst>
            </p:cNvPr>
            <p:cNvCxnSpPr>
              <a:cxnSpLocks/>
              <a:stCxn id="214" idx="2"/>
              <a:endCxn id="213" idx="6"/>
            </p:cNvCxnSpPr>
            <p:nvPr/>
          </p:nvCxnSpPr>
          <p:spPr>
            <a:xfrm flipH="1" flipV="1">
              <a:off x="6329983" y="1116835"/>
              <a:ext cx="347776" cy="55781"/>
            </a:xfrm>
            <a:prstGeom prst="line">
              <a:avLst/>
            </a:prstGeom>
            <a:grpFill/>
            <a:ln w="9525">
              <a:solidFill>
                <a:srgbClr val="784CAC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79080106-361D-3396-7F7F-A42899ED9805}"/>
                </a:ext>
              </a:extLst>
            </p:cNvPr>
            <p:cNvCxnSpPr>
              <a:cxnSpLocks/>
              <a:stCxn id="213" idx="5"/>
            </p:cNvCxnSpPr>
            <p:nvPr/>
          </p:nvCxnSpPr>
          <p:spPr>
            <a:xfrm flipH="1" flipV="1">
              <a:off x="5958564" y="940407"/>
              <a:ext cx="349402" cy="229581"/>
            </a:xfrm>
            <a:prstGeom prst="line">
              <a:avLst/>
            </a:prstGeom>
            <a:grpFill/>
            <a:ln w="9525">
              <a:solidFill>
                <a:srgbClr val="784CAC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FAE7AB46-C52E-14F6-1293-B00EC5F05F18}"/>
                </a:ext>
              </a:extLst>
            </p:cNvPr>
            <p:cNvCxnSpPr>
              <a:cxnSpLocks/>
              <a:stCxn id="59" idx="6"/>
              <a:endCxn id="63" idx="5"/>
            </p:cNvCxnSpPr>
            <p:nvPr/>
          </p:nvCxnSpPr>
          <p:spPr>
            <a:xfrm>
              <a:off x="5722148" y="874504"/>
              <a:ext cx="265735" cy="78676"/>
            </a:xfrm>
            <a:prstGeom prst="line">
              <a:avLst/>
            </a:prstGeom>
            <a:grpFill/>
            <a:ln w="9525">
              <a:solidFill>
                <a:srgbClr val="5463A4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E03AA88D-C305-487F-4388-D09376C65D99}"/>
                </a:ext>
              </a:extLst>
            </p:cNvPr>
            <p:cNvCxnSpPr>
              <a:cxnSpLocks/>
              <a:stCxn id="62" idx="7"/>
              <a:endCxn id="59" idx="4"/>
            </p:cNvCxnSpPr>
            <p:nvPr/>
          </p:nvCxnSpPr>
          <p:spPr>
            <a:xfrm flipV="1">
              <a:off x="5378902" y="914400"/>
              <a:ext cx="251999" cy="429770"/>
            </a:xfrm>
            <a:prstGeom prst="line">
              <a:avLst/>
            </a:prstGeom>
            <a:grpFill/>
            <a:ln w="9525">
              <a:solidFill>
                <a:srgbClr val="5463A4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39E4F968-F02C-DBE8-B414-2069D33066B5}"/>
                </a:ext>
              </a:extLst>
            </p:cNvPr>
            <p:cNvCxnSpPr>
              <a:cxnSpLocks/>
              <a:stCxn id="59" idx="3"/>
            </p:cNvCxnSpPr>
            <p:nvPr/>
          </p:nvCxnSpPr>
          <p:spPr>
            <a:xfrm flipH="1">
              <a:off x="5207900" y="877594"/>
              <a:ext cx="382930" cy="65722"/>
            </a:xfrm>
            <a:prstGeom prst="line">
              <a:avLst/>
            </a:prstGeom>
            <a:grpFill/>
            <a:ln w="9525">
              <a:solidFill>
                <a:srgbClr val="5761A4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B5A6703D-2600-0AEA-65EA-D617DFA75B28}"/>
                </a:ext>
              </a:extLst>
            </p:cNvPr>
            <p:cNvCxnSpPr>
              <a:cxnSpLocks/>
              <a:stCxn id="208" idx="2"/>
            </p:cNvCxnSpPr>
            <p:nvPr/>
          </p:nvCxnSpPr>
          <p:spPr>
            <a:xfrm flipH="1" flipV="1">
              <a:off x="5807252" y="2900478"/>
              <a:ext cx="426965" cy="58613"/>
            </a:xfrm>
            <a:prstGeom prst="line">
              <a:avLst/>
            </a:prstGeom>
            <a:grpFill/>
            <a:ln w="12700">
              <a:solidFill>
                <a:srgbClr val="8746AD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4545D885-AE27-52ED-39AE-77B6358FAC10}"/>
                </a:ext>
              </a:extLst>
            </p:cNvPr>
            <p:cNvCxnSpPr>
              <a:cxnSpLocks/>
              <a:endCxn id="73" idx="4"/>
            </p:cNvCxnSpPr>
            <p:nvPr/>
          </p:nvCxnSpPr>
          <p:spPr>
            <a:xfrm flipH="1">
              <a:off x="5028315" y="2607926"/>
              <a:ext cx="174043" cy="385802"/>
            </a:xfrm>
            <a:prstGeom prst="line">
              <a:avLst/>
            </a:prstGeom>
            <a:grpFill/>
            <a:ln w="12700">
              <a:solidFill>
                <a:srgbClr val="37749D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745C8FC2-5EA2-24C5-5580-214FF58EEA8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800606" y="1970654"/>
              <a:ext cx="187501" cy="604652"/>
            </a:xfrm>
            <a:prstGeom prst="line">
              <a:avLst/>
            </a:prstGeom>
            <a:grpFill/>
            <a:ln w="12700">
              <a:solidFill>
                <a:srgbClr val="3E709E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4CA05502-3CBF-9174-5843-62A0433E0E6A}"/>
                </a:ext>
              </a:extLst>
            </p:cNvPr>
            <p:cNvCxnSpPr>
              <a:cxnSpLocks/>
              <a:endCxn id="201" idx="3"/>
            </p:cNvCxnSpPr>
            <p:nvPr/>
          </p:nvCxnSpPr>
          <p:spPr>
            <a:xfrm flipV="1">
              <a:off x="4206181" y="1167040"/>
              <a:ext cx="231762" cy="379604"/>
            </a:xfrm>
            <a:prstGeom prst="line">
              <a:avLst/>
            </a:prstGeom>
            <a:grpFill/>
            <a:ln w="9525">
              <a:solidFill>
                <a:srgbClr val="33779C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A47059D8-74C2-A96D-59B8-77C51B95169B}"/>
                </a:ext>
              </a:extLst>
            </p:cNvPr>
            <p:cNvCxnSpPr>
              <a:cxnSpLocks/>
              <a:stCxn id="81" idx="2"/>
              <a:endCxn id="163" idx="2"/>
            </p:cNvCxnSpPr>
            <p:nvPr/>
          </p:nvCxnSpPr>
          <p:spPr>
            <a:xfrm flipV="1">
              <a:off x="4152895" y="1419420"/>
              <a:ext cx="744092" cy="122746"/>
            </a:xfrm>
            <a:prstGeom prst="line">
              <a:avLst/>
            </a:prstGeom>
            <a:grpFill/>
            <a:ln w="9525">
              <a:solidFill>
                <a:srgbClr val="33779C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C549DE48-5711-B750-4F1D-DFCCB2AE45D9}"/>
                </a:ext>
              </a:extLst>
            </p:cNvPr>
            <p:cNvCxnSpPr>
              <a:cxnSpLocks/>
              <a:stCxn id="155" idx="6"/>
            </p:cNvCxnSpPr>
            <p:nvPr/>
          </p:nvCxnSpPr>
          <p:spPr>
            <a:xfrm>
              <a:off x="2813226" y="2806063"/>
              <a:ext cx="612606" cy="239317"/>
            </a:xfrm>
            <a:prstGeom prst="line">
              <a:avLst/>
            </a:prstGeom>
            <a:grpFill/>
            <a:ln w="9525">
              <a:solidFill>
                <a:srgbClr val="009AB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44331225-D5ED-4020-7450-361F6C0B73EB}"/>
                </a:ext>
              </a:extLst>
            </p:cNvPr>
            <p:cNvCxnSpPr>
              <a:cxnSpLocks/>
              <a:endCxn id="198" idx="3"/>
            </p:cNvCxnSpPr>
            <p:nvPr/>
          </p:nvCxnSpPr>
          <p:spPr>
            <a:xfrm flipV="1">
              <a:off x="2851209" y="4224708"/>
              <a:ext cx="459670" cy="221511"/>
            </a:xfrm>
            <a:prstGeom prst="line">
              <a:avLst/>
            </a:prstGeom>
            <a:grpFill/>
            <a:ln w="9525">
              <a:solidFill>
                <a:schemeClr val="accent5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C429C875-2A46-11E6-D6BF-7C15C8E85CE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321833" y="3561643"/>
              <a:ext cx="478931" cy="156461"/>
            </a:xfrm>
            <a:prstGeom prst="line">
              <a:avLst/>
            </a:prstGeom>
            <a:grpFill/>
            <a:ln w="9525">
              <a:solidFill>
                <a:srgbClr val="436DA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617D5D84-4E70-94CB-6894-451DA1B1DAF3}"/>
                </a:ext>
              </a:extLst>
            </p:cNvPr>
            <p:cNvCxnSpPr>
              <a:cxnSpLocks/>
              <a:stCxn id="197" idx="7"/>
              <a:endCxn id="189" idx="3"/>
            </p:cNvCxnSpPr>
            <p:nvPr/>
          </p:nvCxnSpPr>
          <p:spPr>
            <a:xfrm flipV="1">
              <a:off x="4957845" y="3283488"/>
              <a:ext cx="508681" cy="154784"/>
            </a:xfrm>
            <a:prstGeom prst="line">
              <a:avLst/>
            </a:prstGeom>
            <a:grpFill/>
            <a:ln w="9525">
              <a:solidFill>
                <a:srgbClr val="436DA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910F3F07-8587-DDD4-451E-8F4620D86572}"/>
                </a:ext>
              </a:extLst>
            </p:cNvPr>
            <p:cNvCxnSpPr>
              <a:cxnSpLocks/>
              <a:stCxn id="162" idx="5"/>
              <a:endCxn id="84" idx="1"/>
            </p:cNvCxnSpPr>
            <p:nvPr/>
          </p:nvCxnSpPr>
          <p:spPr>
            <a:xfrm>
              <a:off x="4386797" y="2563492"/>
              <a:ext cx="267989" cy="611909"/>
            </a:xfrm>
            <a:prstGeom prst="line">
              <a:avLst/>
            </a:prstGeom>
            <a:grpFill/>
            <a:ln w="12700">
              <a:solidFill>
                <a:schemeClr val="accent6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5E947098-0F30-2E22-7935-9358C213F01E}"/>
                </a:ext>
              </a:extLst>
            </p:cNvPr>
            <p:cNvCxnSpPr>
              <a:cxnSpLocks/>
              <a:stCxn id="150" idx="2"/>
              <a:endCxn id="198" idx="7"/>
            </p:cNvCxnSpPr>
            <p:nvPr/>
          </p:nvCxnSpPr>
          <p:spPr>
            <a:xfrm flipH="1">
              <a:off x="3407767" y="4017081"/>
              <a:ext cx="164698" cy="112085"/>
            </a:xfrm>
            <a:prstGeom prst="line">
              <a:avLst/>
            </a:prstGeom>
            <a:grpFill/>
            <a:ln w="9525">
              <a:solidFill>
                <a:schemeClr val="accent5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43CA00F4-F998-2F61-BD83-71288F731E65}"/>
                </a:ext>
              </a:extLst>
            </p:cNvPr>
            <p:cNvCxnSpPr>
              <a:cxnSpLocks/>
              <a:stCxn id="81" idx="1"/>
              <a:endCxn id="200" idx="3"/>
            </p:cNvCxnSpPr>
            <p:nvPr/>
          </p:nvCxnSpPr>
          <p:spPr>
            <a:xfrm>
              <a:off x="4164534" y="1514067"/>
              <a:ext cx="438303" cy="431073"/>
            </a:xfrm>
            <a:prstGeom prst="line">
              <a:avLst/>
            </a:prstGeom>
            <a:grpFill/>
            <a:ln w="9525">
              <a:solidFill>
                <a:srgbClr val="009AB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39F3EBBE-0ADF-BCB5-BFE6-68BBF4544E91}"/>
                </a:ext>
              </a:extLst>
            </p:cNvPr>
            <p:cNvCxnSpPr>
              <a:cxnSpLocks/>
              <a:stCxn id="201" idx="4"/>
              <a:endCxn id="164" idx="4"/>
            </p:cNvCxnSpPr>
            <p:nvPr/>
          </p:nvCxnSpPr>
          <p:spPr>
            <a:xfrm flipV="1">
              <a:off x="4469159" y="800256"/>
              <a:ext cx="34522" cy="383604"/>
            </a:xfrm>
            <a:prstGeom prst="line">
              <a:avLst/>
            </a:prstGeom>
            <a:grpFill/>
            <a:ln w="9525">
              <a:solidFill>
                <a:srgbClr val="33779C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52A4E735-F079-D86C-8481-7CBF77D969F3}"/>
                </a:ext>
              </a:extLst>
            </p:cNvPr>
            <p:cNvCxnSpPr>
              <a:cxnSpLocks/>
              <a:stCxn id="79" idx="6"/>
              <a:endCxn id="199" idx="4"/>
            </p:cNvCxnSpPr>
            <p:nvPr/>
          </p:nvCxnSpPr>
          <p:spPr>
            <a:xfrm flipV="1">
              <a:off x="3070859" y="3069493"/>
              <a:ext cx="341020" cy="125342"/>
            </a:xfrm>
            <a:prstGeom prst="line">
              <a:avLst/>
            </a:prstGeom>
            <a:grpFill/>
            <a:ln w="9525">
              <a:solidFill>
                <a:srgbClr val="009AB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AD2A81D7-E25A-9E49-0F6F-93289D7531E8}"/>
                </a:ext>
              </a:extLst>
            </p:cNvPr>
            <p:cNvCxnSpPr>
              <a:cxnSpLocks/>
              <a:endCxn id="79" idx="2"/>
            </p:cNvCxnSpPr>
            <p:nvPr/>
          </p:nvCxnSpPr>
          <p:spPr>
            <a:xfrm flipV="1">
              <a:off x="2584409" y="3256715"/>
              <a:ext cx="364200" cy="275912"/>
            </a:xfrm>
            <a:prstGeom prst="line">
              <a:avLst/>
            </a:prstGeom>
            <a:grpFill/>
            <a:ln w="9525">
              <a:solidFill>
                <a:srgbClr val="009AB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5453F54E-703E-765F-1AEB-7F03D830A95A}"/>
                </a:ext>
              </a:extLst>
            </p:cNvPr>
            <p:cNvCxnSpPr>
              <a:cxnSpLocks/>
              <a:endCxn id="77" idx="2"/>
            </p:cNvCxnSpPr>
            <p:nvPr/>
          </p:nvCxnSpPr>
          <p:spPr>
            <a:xfrm flipV="1">
              <a:off x="3479091" y="2957114"/>
              <a:ext cx="276716" cy="77010"/>
            </a:xfrm>
            <a:prstGeom prst="line">
              <a:avLst/>
            </a:prstGeom>
            <a:grpFill/>
            <a:ln w="9525">
              <a:solidFill>
                <a:srgbClr val="00979C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EAF48B42-7671-0F2C-7073-86EF61AF522E}"/>
                </a:ext>
              </a:extLst>
            </p:cNvPr>
            <p:cNvCxnSpPr>
              <a:cxnSpLocks/>
              <a:stCxn id="156" idx="5"/>
              <a:endCxn id="77" idx="4"/>
            </p:cNvCxnSpPr>
            <p:nvPr/>
          </p:nvCxnSpPr>
          <p:spPr>
            <a:xfrm>
              <a:off x="3594505" y="2465658"/>
              <a:ext cx="252937" cy="520792"/>
            </a:xfrm>
            <a:prstGeom prst="line">
              <a:avLst/>
            </a:prstGeom>
            <a:grpFill/>
            <a:ln w="9525">
              <a:solidFill>
                <a:srgbClr val="00979C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ABD3BC53-ACFD-81B3-DABD-4AF30A951EE4}"/>
                </a:ext>
              </a:extLst>
            </p:cNvPr>
            <p:cNvCxnSpPr>
              <a:cxnSpLocks/>
              <a:stCxn id="73" idx="4"/>
              <a:endCxn id="84" idx="3"/>
            </p:cNvCxnSpPr>
            <p:nvPr/>
          </p:nvCxnSpPr>
          <p:spPr>
            <a:xfrm flipH="1">
              <a:off x="4625479" y="2993728"/>
              <a:ext cx="402836" cy="250854"/>
            </a:xfrm>
            <a:prstGeom prst="line">
              <a:avLst/>
            </a:prstGeom>
            <a:grpFill/>
            <a:ln w="12700">
              <a:solidFill>
                <a:srgbClr val="37749D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39C76277-D841-68E0-831C-06DB532366D6}"/>
                </a:ext>
              </a:extLst>
            </p:cNvPr>
            <p:cNvCxnSpPr>
              <a:cxnSpLocks/>
              <a:stCxn id="75" idx="5"/>
              <a:endCxn id="73" idx="1"/>
            </p:cNvCxnSpPr>
            <p:nvPr/>
          </p:nvCxnSpPr>
          <p:spPr>
            <a:xfrm>
              <a:off x="4851686" y="2589273"/>
              <a:ext cx="217692" cy="278599"/>
            </a:xfrm>
            <a:prstGeom prst="line">
              <a:avLst/>
            </a:prstGeom>
            <a:grpFill/>
            <a:ln w="12700">
              <a:solidFill>
                <a:srgbClr val="37749D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A46ED44A-6808-D048-C3E3-9BBDA333156C}"/>
                </a:ext>
              </a:extLst>
            </p:cNvPr>
            <p:cNvCxnSpPr>
              <a:cxnSpLocks/>
              <a:stCxn id="84" idx="5"/>
              <a:endCxn id="197" idx="5"/>
            </p:cNvCxnSpPr>
            <p:nvPr/>
          </p:nvCxnSpPr>
          <p:spPr>
            <a:xfrm>
              <a:off x="4693796" y="3273523"/>
              <a:ext cx="264049" cy="327837"/>
            </a:xfrm>
            <a:prstGeom prst="line">
              <a:avLst/>
            </a:prstGeom>
            <a:grpFill/>
            <a:ln w="12700">
              <a:solidFill>
                <a:srgbClr val="37749D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046837CA-A259-4A1E-604A-BBC0E49A6DE5}"/>
                </a:ext>
              </a:extLst>
            </p:cNvPr>
            <p:cNvCxnSpPr>
              <a:cxnSpLocks/>
              <a:stCxn id="71" idx="3"/>
              <a:endCxn id="147" idx="7"/>
            </p:cNvCxnSpPr>
            <p:nvPr/>
          </p:nvCxnSpPr>
          <p:spPr>
            <a:xfrm flipH="1">
              <a:off x="4630158" y="3819199"/>
              <a:ext cx="179075" cy="440829"/>
            </a:xfrm>
            <a:prstGeom prst="line">
              <a:avLst/>
            </a:prstGeom>
            <a:grpFill/>
            <a:ln w="12700">
              <a:solidFill>
                <a:srgbClr val="37749D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ECC687A7-0318-4F74-0ECC-9CC41B55D392}"/>
                </a:ext>
              </a:extLst>
            </p:cNvPr>
            <p:cNvCxnSpPr>
              <a:cxnSpLocks/>
              <a:endCxn id="71" idx="0"/>
            </p:cNvCxnSpPr>
            <p:nvPr/>
          </p:nvCxnSpPr>
          <p:spPr>
            <a:xfrm flipH="1">
              <a:off x="4868442" y="3601766"/>
              <a:ext cx="24103" cy="72866"/>
            </a:xfrm>
            <a:prstGeom prst="line">
              <a:avLst/>
            </a:prstGeom>
            <a:grpFill/>
            <a:ln w="12700">
              <a:solidFill>
                <a:srgbClr val="37749D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6DA75108-0E9D-1194-2F7E-753E5FF4298B}"/>
                </a:ext>
              </a:extLst>
            </p:cNvPr>
            <p:cNvCxnSpPr>
              <a:cxnSpLocks/>
              <a:stCxn id="204" idx="3"/>
            </p:cNvCxnSpPr>
            <p:nvPr/>
          </p:nvCxnSpPr>
          <p:spPr>
            <a:xfrm flipH="1">
              <a:off x="4049786" y="2980841"/>
              <a:ext cx="410340" cy="229248"/>
            </a:xfrm>
            <a:prstGeom prst="line">
              <a:avLst/>
            </a:prstGeom>
            <a:grpFill/>
            <a:ln w="12700">
              <a:solidFill>
                <a:srgbClr val="37749D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95EA6B00-95E0-7EF5-E266-9117D7D0F9A9}"/>
                </a:ext>
              </a:extLst>
            </p:cNvPr>
            <p:cNvCxnSpPr>
              <a:cxnSpLocks/>
              <a:stCxn id="73" idx="3"/>
              <a:endCxn id="204" idx="6"/>
            </p:cNvCxnSpPr>
            <p:nvPr/>
          </p:nvCxnSpPr>
          <p:spPr>
            <a:xfrm flipH="1">
              <a:off x="4635364" y="2943916"/>
              <a:ext cx="367658" cy="16311"/>
            </a:xfrm>
            <a:prstGeom prst="line">
              <a:avLst/>
            </a:prstGeom>
            <a:grpFill/>
            <a:ln w="12700">
              <a:solidFill>
                <a:srgbClr val="37749D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D25AF681-9E23-25A7-7EB3-57B94C0103C6}"/>
                </a:ext>
              </a:extLst>
            </p:cNvPr>
            <p:cNvCxnSpPr>
              <a:cxnSpLocks/>
              <a:endCxn id="156" idx="1"/>
            </p:cNvCxnSpPr>
            <p:nvPr/>
          </p:nvCxnSpPr>
          <p:spPr>
            <a:xfrm flipH="1">
              <a:off x="3569455" y="1835410"/>
              <a:ext cx="20112" cy="459851"/>
            </a:xfrm>
            <a:prstGeom prst="line">
              <a:avLst/>
            </a:prstGeom>
            <a:grpFill/>
            <a:ln w="12700">
              <a:solidFill>
                <a:srgbClr val="00979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082341F1-696F-0214-AEA8-DD7C91A17A80}"/>
                </a:ext>
              </a:extLst>
            </p:cNvPr>
            <p:cNvCxnSpPr>
              <a:cxnSpLocks/>
              <a:stCxn id="206" idx="5"/>
            </p:cNvCxnSpPr>
            <p:nvPr/>
          </p:nvCxnSpPr>
          <p:spPr>
            <a:xfrm>
              <a:off x="5084720" y="2022969"/>
              <a:ext cx="581182" cy="514879"/>
            </a:xfrm>
            <a:prstGeom prst="line">
              <a:avLst/>
            </a:prstGeom>
            <a:grpFill/>
            <a:ln w="12700">
              <a:solidFill>
                <a:srgbClr val="3F6F9E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6D6F4CBD-AF55-33DB-2E27-1A60D7FE0951}"/>
                </a:ext>
              </a:extLst>
            </p:cNvPr>
            <p:cNvCxnSpPr>
              <a:cxnSpLocks/>
            </p:cNvCxnSpPr>
            <p:nvPr/>
          </p:nvCxnSpPr>
          <p:spPr>
            <a:xfrm>
              <a:off x="5657788" y="2582163"/>
              <a:ext cx="116054" cy="353241"/>
            </a:xfrm>
            <a:prstGeom prst="line">
              <a:avLst/>
            </a:prstGeom>
            <a:grpFill/>
            <a:ln w="12700">
              <a:solidFill>
                <a:srgbClr val="6558A8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352CF39C-13E3-55F4-0BD2-81B6130AA2C1}"/>
                </a:ext>
              </a:extLst>
            </p:cNvPr>
            <p:cNvCxnSpPr>
              <a:cxnSpLocks/>
              <a:stCxn id="190" idx="1"/>
              <a:endCxn id="65" idx="4"/>
            </p:cNvCxnSpPr>
            <p:nvPr/>
          </p:nvCxnSpPr>
          <p:spPr>
            <a:xfrm flipH="1" flipV="1">
              <a:off x="5756001" y="1847029"/>
              <a:ext cx="230514" cy="576072"/>
            </a:xfrm>
            <a:prstGeom prst="line">
              <a:avLst/>
            </a:prstGeom>
            <a:grpFill/>
            <a:ln w="12700">
              <a:solidFill>
                <a:srgbClr val="6458A8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AF7B401F-8AB5-E462-6812-82B7507974FF}"/>
                </a:ext>
              </a:extLst>
            </p:cNvPr>
            <p:cNvCxnSpPr>
              <a:cxnSpLocks/>
              <a:stCxn id="65" idx="0"/>
              <a:endCxn id="167" idx="4"/>
            </p:cNvCxnSpPr>
            <p:nvPr/>
          </p:nvCxnSpPr>
          <p:spPr>
            <a:xfrm flipV="1">
              <a:off x="5741663" y="1479366"/>
              <a:ext cx="2182" cy="217613"/>
            </a:xfrm>
            <a:prstGeom prst="line">
              <a:avLst/>
            </a:prstGeom>
            <a:grpFill/>
            <a:ln w="12700">
              <a:solidFill>
                <a:srgbClr val="6458A8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5AB4D83D-282D-5D31-E76B-065B3CF12481}"/>
                </a:ext>
              </a:extLst>
            </p:cNvPr>
            <p:cNvCxnSpPr>
              <a:cxnSpLocks/>
              <a:stCxn id="61" idx="1"/>
            </p:cNvCxnSpPr>
            <p:nvPr/>
          </p:nvCxnSpPr>
          <p:spPr>
            <a:xfrm flipH="1" flipV="1">
              <a:off x="4988819" y="587756"/>
              <a:ext cx="189957" cy="308323"/>
            </a:xfrm>
            <a:prstGeom prst="line">
              <a:avLst/>
            </a:prstGeom>
            <a:grpFill/>
            <a:ln w="9525">
              <a:solidFill>
                <a:srgbClr val="2C7B9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8E05D564-49F0-BD9D-8A71-EA34D5039239}"/>
                </a:ext>
              </a:extLst>
            </p:cNvPr>
            <p:cNvGrpSpPr/>
            <p:nvPr/>
          </p:nvGrpSpPr>
          <p:grpSpPr>
            <a:xfrm>
              <a:off x="2514370" y="354664"/>
              <a:ext cx="6704442" cy="5577836"/>
              <a:chOff x="2512033" y="354664"/>
              <a:chExt cx="6704442" cy="5577836"/>
            </a:xfrm>
            <a:grpFill/>
          </p:grpSpPr>
          <p:grpSp>
            <p:nvGrpSpPr>
              <p:cNvPr id="58" name="Group 57">
                <a:extLst>
                  <a:ext uri="{FF2B5EF4-FFF2-40B4-BE49-F238E27FC236}">
                    <a16:creationId xmlns:a16="http://schemas.microsoft.com/office/drawing/2014/main" id="{9641F417-1A97-81E0-337E-22A99DD80C82}"/>
                  </a:ext>
                </a:extLst>
              </p:cNvPr>
              <p:cNvGrpSpPr/>
              <p:nvPr/>
            </p:nvGrpSpPr>
            <p:grpSpPr>
              <a:xfrm>
                <a:off x="2512033" y="354664"/>
                <a:ext cx="6704442" cy="5577836"/>
                <a:chOff x="2512033" y="354664"/>
                <a:chExt cx="6704442" cy="5577836"/>
              </a:xfrm>
              <a:grpFill/>
            </p:grpSpPr>
            <p:grpSp>
              <p:nvGrpSpPr>
                <p:cNvPr id="60" name="Group 59">
                  <a:extLst>
                    <a:ext uri="{FF2B5EF4-FFF2-40B4-BE49-F238E27FC236}">
                      <a16:creationId xmlns:a16="http://schemas.microsoft.com/office/drawing/2014/main" id="{C9934C23-6038-F541-F469-29F256BA9051}"/>
                    </a:ext>
                  </a:extLst>
                </p:cNvPr>
                <p:cNvGrpSpPr/>
                <p:nvPr/>
              </p:nvGrpSpPr>
              <p:grpSpPr>
                <a:xfrm>
                  <a:off x="2512033" y="354664"/>
                  <a:ext cx="6704442" cy="5577836"/>
                  <a:chOff x="2512033" y="354664"/>
                  <a:chExt cx="6704442" cy="5577836"/>
                </a:xfrm>
                <a:grpFill/>
              </p:grpSpPr>
              <p:grpSp>
                <p:nvGrpSpPr>
                  <p:cNvPr id="64" name="Group 63">
                    <a:extLst>
                      <a:ext uri="{FF2B5EF4-FFF2-40B4-BE49-F238E27FC236}">
                        <a16:creationId xmlns:a16="http://schemas.microsoft.com/office/drawing/2014/main" id="{AB22A324-3C73-4927-9DB4-AAC0589E101A}"/>
                      </a:ext>
                    </a:extLst>
                  </p:cNvPr>
                  <p:cNvGrpSpPr/>
                  <p:nvPr/>
                </p:nvGrpSpPr>
                <p:grpSpPr>
                  <a:xfrm>
                    <a:off x="2512033" y="354664"/>
                    <a:ext cx="6704442" cy="5577836"/>
                    <a:chOff x="2512033" y="354664"/>
                    <a:chExt cx="6704442" cy="5577836"/>
                  </a:xfrm>
                  <a:grpFill/>
                </p:grpSpPr>
                <p:grpSp>
                  <p:nvGrpSpPr>
                    <p:cNvPr id="66" name="Group 65">
                      <a:extLst>
                        <a:ext uri="{FF2B5EF4-FFF2-40B4-BE49-F238E27FC236}">
                          <a16:creationId xmlns:a16="http://schemas.microsoft.com/office/drawing/2014/main" id="{4C1767B8-8937-CD95-913D-52EDEEEB1AB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512033" y="354664"/>
                      <a:ext cx="6704442" cy="5577836"/>
                      <a:chOff x="2512033" y="354664"/>
                      <a:chExt cx="6704442" cy="5577836"/>
                    </a:xfrm>
                    <a:grpFill/>
                  </p:grpSpPr>
                  <p:grpSp>
                    <p:nvGrpSpPr>
                      <p:cNvPr id="68" name="Group 67">
                        <a:extLst>
                          <a:ext uri="{FF2B5EF4-FFF2-40B4-BE49-F238E27FC236}">
                            <a16:creationId xmlns:a16="http://schemas.microsoft.com/office/drawing/2014/main" id="{AB0FE988-ADC8-BE01-0A20-1D52446434B1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2512033" y="354664"/>
                        <a:ext cx="6704442" cy="5577836"/>
                        <a:chOff x="2512033" y="354664"/>
                        <a:chExt cx="6704442" cy="5577836"/>
                      </a:xfrm>
                      <a:grpFill/>
                    </p:grpSpPr>
                    <p:grpSp>
                      <p:nvGrpSpPr>
                        <p:cNvPr id="70" name="Group 69">
                          <a:extLst>
                            <a:ext uri="{FF2B5EF4-FFF2-40B4-BE49-F238E27FC236}">
                              <a16:creationId xmlns:a16="http://schemas.microsoft.com/office/drawing/2014/main" id="{890BC5AC-3BDE-3BE6-DE03-7CF4A895E06E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2512033" y="354664"/>
                          <a:ext cx="6704442" cy="5577836"/>
                          <a:chOff x="2512033" y="354664"/>
                          <a:chExt cx="6704442" cy="5577836"/>
                        </a:xfrm>
                        <a:grpFill/>
                      </p:grpSpPr>
                      <p:grpSp>
                        <p:nvGrpSpPr>
                          <p:cNvPr id="72" name="Group 71">
                            <a:extLst>
                              <a:ext uri="{FF2B5EF4-FFF2-40B4-BE49-F238E27FC236}">
                                <a16:creationId xmlns:a16="http://schemas.microsoft.com/office/drawing/2014/main" id="{A781C169-22FA-543F-01C3-CE893FE8A7A3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2512033" y="354664"/>
                            <a:ext cx="6704442" cy="5577836"/>
                            <a:chOff x="2512033" y="354664"/>
                            <a:chExt cx="6704442" cy="5577836"/>
                          </a:xfrm>
                          <a:grpFill/>
                        </p:grpSpPr>
                        <p:grpSp>
                          <p:nvGrpSpPr>
                            <p:cNvPr id="74" name="Group 73">
                              <a:extLst>
                                <a:ext uri="{FF2B5EF4-FFF2-40B4-BE49-F238E27FC236}">
                                  <a16:creationId xmlns:a16="http://schemas.microsoft.com/office/drawing/2014/main" id="{2A1A46DB-3EF4-DDED-E52E-B1D0F676C60A}"/>
                                </a:ext>
                              </a:extLst>
                            </p:cNvPr>
                            <p:cNvGrpSpPr/>
                            <p:nvPr/>
                          </p:nvGrpSpPr>
                          <p:grpSpPr>
                            <a:xfrm>
                              <a:off x="2512033" y="354664"/>
                              <a:ext cx="6704442" cy="5577836"/>
                              <a:chOff x="2512033" y="354664"/>
                              <a:chExt cx="6704442" cy="5577836"/>
                            </a:xfrm>
                            <a:grpFill/>
                          </p:grpSpPr>
                          <p:grpSp>
                            <p:nvGrpSpPr>
                              <p:cNvPr id="76" name="Group 75">
                                <a:extLst>
                                  <a:ext uri="{FF2B5EF4-FFF2-40B4-BE49-F238E27FC236}">
                                    <a16:creationId xmlns:a16="http://schemas.microsoft.com/office/drawing/2014/main" id="{584426A6-803D-E8F6-9485-70378F606E48}"/>
                                  </a:ext>
                                </a:extLst>
                              </p:cNvPr>
                              <p:cNvGrpSpPr/>
                              <p:nvPr/>
                            </p:nvGrpSpPr>
                            <p:grpSpPr>
                              <a:xfrm>
                                <a:off x="2512033" y="354664"/>
                                <a:ext cx="6704442" cy="5577836"/>
                                <a:chOff x="2512033" y="354664"/>
                                <a:chExt cx="6704442" cy="5577836"/>
                              </a:xfrm>
                              <a:grpFill/>
                            </p:grpSpPr>
                            <p:grpSp>
                              <p:nvGrpSpPr>
                                <p:cNvPr id="78" name="Group 77">
                                  <a:extLst>
                                    <a:ext uri="{FF2B5EF4-FFF2-40B4-BE49-F238E27FC236}">
                                      <a16:creationId xmlns:a16="http://schemas.microsoft.com/office/drawing/2014/main" id="{6A02385C-882F-712B-29F4-EB7FE8419E2E}"/>
                                    </a:ext>
                                  </a:extLst>
                                </p:cNvPr>
                                <p:cNvGrpSpPr/>
                                <p:nvPr/>
                              </p:nvGrpSpPr>
                              <p:grpSpPr>
                                <a:xfrm>
                                  <a:off x="2512033" y="354664"/>
                                  <a:ext cx="6704442" cy="5577836"/>
                                  <a:chOff x="2512033" y="354664"/>
                                  <a:chExt cx="6704442" cy="5577836"/>
                                </a:xfrm>
                                <a:grpFill/>
                              </p:grpSpPr>
                              <p:grpSp>
                                <p:nvGrpSpPr>
                                  <p:cNvPr id="80" name="Group 79">
                                    <a:extLst>
                                      <a:ext uri="{FF2B5EF4-FFF2-40B4-BE49-F238E27FC236}">
                                        <a16:creationId xmlns:a16="http://schemas.microsoft.com/office/drawing/2014/main" id="{905B9429-176F-4B92-91F0-CA56103DB0F0}"/>
                                      </a:ext>
                                    </a:extLst>
                                  </p:cNvPr>
                                  <p:cNvGrpSpPr/>
                                  <p:nvPr/>
                                </p:nvGrpSpPr>
                                <p:grpSpPr>
                                  <a:xfrm>
                                    <a:off x="2512033" y="354664"/>
                                    <a:ext cx="6704442" cy="5577836"/>
                                    <a:chOff x="2512033" y="354664"/>
                                    <a:chExt cx="6704442" cy="5577836"/>
                                  </a:xfrm>
                                  <a:grpFill/>
                                </p:grpSpPr>
                                <p:grpSp>
                                  <p:nvGrpSpPr>
                                    <p:cNvPr id="83" name="Group 82">
                                      <a:extLst>
                                        <a:ext uri="{FF2B5EF4-FFF2-40B4-BE49-F238E27FC236}">
                                          <a16:creationId xmlns:a16="http://schemas.microsoft.com/office/drawing/2014/main" id="{BFDBE665-5FFD-A83D-A560-A700D3794647}"/>
                                        </a:ext>
                                      </a:extLst>
                                    </p:cNvPr>
                                    <p:cNvGrpSpPr/>
                                    <p:nvPr/>
                                  </p:nvGrpSpPr>
                                  <p:grpSpPr>
                                    <a:xfrm>
                                      <a:off x="2512033" y="354664"/>
                                      <a:ext cx="6704442" cy="5577836"/>
                                      <a:chOff x="2512033" y="354664"/>
                                      <a:chExt cx="6704442" cy="5577836"/>
                                    </a:xfrm>
                                    <a:grpFill/>
                                  </p:grpSpPr>
                                  <p:sp>
                                    <p:nvSpPr>
                                      <p:cNvPr id="85" name="Freeform 119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C46B4DD2-03F6-F974-D5E9-6F4B1CBF86F1}"/>
                                          </a:ext>
                                        </a:extLst>
                                      </p:cNvPr>
                                      <p:cNvSpPr>
                                        <a:spLocks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7524664" y="3949523"/>
                                        <a:ext cx="527145" cy="456732"/>
                                      </a:xfrm>
                                      <a:custGeom>
                                        <a:avLst/>
                                        <a:gdLst>
                                          <a:gd name="T0" fmla="*/ 277 w 277"/>
                                          <a:gd name="T1" fmla="*/ 0 h 240"/>
                                          <a:gd name="T2" fmla="*/ 0 w 277"/>
                                          <a:gd name="T3" fmla="*/ 240 h 240"/>
                                          <a:gd name="T4" fmla="*/ 277 w 277"/>
                                          <a:gd name="T5" fmla="*/ 0 h 240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277" h="240">
                                            <a:moveTo>
                                              <a:pt x="277" y="0"/>
                                            </a:moveTo>
                                            <a:lnTo>
                                              <a:pt x="0" y="240"/>
                                            </a:lnTo>
                                            <a:lnTo>
                                              <a:pt x="277" y="0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86" name="Freeform 16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80853C4F-9075-7322-FBE2-20B04DA7DFBD}"/>
                                          </a:ext>
                                        </a:extLst>
                                      </p:cNvPr>
                                      <p:cNvSpPr>
                                        <a:spLocks noEditPoint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8099385" y="2520334"/>
                                        <a:ext cx="521435" cy="1419674"/>
                                      </a:xfrm>
                                      <a:custGeom>
                                        <a:avLst/>
                                        <a:gdLst>
                                          <a:gd name="T0" fmla="*/ 270 w 274"/>
                                          <a:gd name="T1" fmla="*/ 11 h 746"/>
                                          <a:gd name="T2" fmla="*/ 274 w 274"/>
                                          <a:gd name="T3" fmla="*/ 0 h 746"/>
                                          <a:gd name="T4" fmla="*/ 274 w 274"/>
                                          <a:gd name="T5" fmla="*/ 546 h 746"/>
                                          <a:gd name="T6" fmla="*/ 7 w 274"/>
                                          <a:gd name="T7" fmla="*/ 742 h 746"/>
                                          <a:gd name="T8" fmla="*/ 0 w 274"/>
                                          <a:gd name="T9" fmla="*/ 746 h 746"/>
                                          <a:gd name="T10" fmla="*/ 270 w 274"/>
                                          <a:gd name="T11" fmla="*/ 11 h 746"/>
                                          <a:gd name="T12" fmla="*/ 270 w 274"/>
                                          <a:gd name="T13" fmla="*/ 25 h 746"/>
                                          <a:gd name="T14" fmla="*/ 10 w 274"/>
                                          <a:gd name="T15" fmla="*/ 734 h 746"/>
                                          <a:gd name="T16" fmla="*/ 270 w 274"/>
                                          <a:gd name="T17" fmla="*/ 545 h 746"/>
                                          <a:gd name="T18" fmla="*/ 270 w 274"/>
                                          <a:gd name="T19" fmla="*/ 25 h 746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  <a:cxn ang="0">
                                            <a:pos x="T10" y="T11"/>
                                          </a:cxn>
                                          <a:cxn ang="0">
                                            <a:pos x="T12" y="T13"/>
                                          </a:cxn>
                                          <a:cxn ang="0">
                                            <a:pos x="T14" y="T15"/>
                                          </a:cxn>
                                          <a:cxn ang="0">
                                            <a:pos x="T16" y="T17"/>
                                          </a:cxn>
                                          <a:cxn ang="0">
                                            <a:pos x="T18" y="T19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274" h="746">
                                            <a:moveTo>
                                              <a:pt x="270" y="11"/>
                                            </a:moveTo>
                                            <a:lnTo>
                                              <a:pt x="274" y="0"/>
                                            </a:lnTo>
                                            <a:lnTo>
                                              <a:pt x="274" y="546"/>
                                            </a:lnTo>
                                            <a:lnTo>
                                              <a:pt x="7" y="742"/>
                                            </a:lnTo>
                                            <a:lnTo>
                                              <a:pt x="0" y="746"/>
                                            </a:lnTo>
                                            <a:lnTo>
                                              <a:pt x="270" y="11"/>
                                            </a:lnTo>
                                            <a:close/>
                                            <a:moveTo>
                                              <a:pt x="270" y="25"/>
                                            </a:moveTo>
                                            <a:lnTo>
                                              <a:pt x="10" y="734"/>
                                            </a:lnTo>
                                            <a:lnTo>
                                              <a:pt x="270" y="545"/>
                                            </a:lnTo>
                                            <a:lnTo>
                                              <a:pt x="270" y="25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87" name="Line 120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FD99200F-B198-0B07-2C9E-711CA194FEAB}"/>
                                          </a:ext>
                                        </a:extLst>
                                      </p:cNvPr>
                                      <p:cNvSpPr>
                                        <a:spLocks noChangeShapeType="1"/>
                                      </p:cNvSpPr>
                                      <p:nvPr/>
                                    </p:nvSpPr>
                                    <p:spPr bwMode="auto">
                                      <a:xfrm flipH="1">
                                        <a:off x="7524664" y="3949523"/>
                                        <a:ext cx="527145" cy="456732"/>
                                      </a:xfrm>
                                      <a:prstGeom prst="line">
                                        <a:avLst/>
                                      </a:prstGeom>
                                      <a:grpFill/>
                                      <a:ln w="12700" cap="flat">
                                        <a:solidFill>
                                          <a:srgbClr val="AA42A2"/>
                                        </a:solidFill>
                                        <a:prstDash val="solid"/>
                                        <a:miter lim="800000"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88" name="Freeform 5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9E385262-F62A-F4ED-560E-F18D5D616874}"/>
                                          </a:ext>
                                        </a:extLst>
                                      </p:cNvPr>
                                      <p:cNvSpPr>
                                        <a:spLocks noEditPoint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7113606" y="1022634"/>
                                        <a:ext cx="428186" cy="614685"/>
                                      </a:xfrm>
                                      <a:custGeom>
                                        <a:avLst/>
                                        <a:gdLst>
                                          <a:gd name="T0" fmla="*/ 1 w 225"/>
                                          <a:gd name="T1" fmla="*/ 5 h 323"/>
                                          <a:gd name="T2" fmla="*/ 0 w 225"/>
                                          <a:gd name="T3" fmla="*/ 0 h 323"/>
                                          <a:gd name="T4" fmla="*/ 222 w 225"/>
                                          <a:gd name="T5" fmla="*/ 161 h 323"/>
                                          <a:gd name="T6" fmla="*/ 225 w 225"/>
                                          <a:gd name="T7" fmla="*/ 162 h 323"/>
                                          <a:gd name="T8" fmla="*/ 35 w 225"/>
                                          <a:gd name="T9" fmla="*/ 320 h 323"/>
                                          <a:gd name="T10" fmla="*/ 32 w 225"/>
                                          <a:gd name="T11" fmla="*/ 323 h 323"/>
                                          <a:gd name="T12" fmla="*/ 1 w 225"/>
                                          <a:gd name="T13" fmla="*/ 5 h 323"/>
                                          <a:gd name="T14" fmla="*/ 5 w 225"/>
                                          <a:gd name="T15" fmla="*/ 9 h 323"/>
                                          <a:gd name="T16" fmla="*/ 35 w 225"/>
                                          <a:gd name="T17" fmla="*/ 315 h 323"/>
                                          <a:gd name="T18" fmla="*/ 217 w 225"/>
                                          <a:gd name="T19" fmla="*/ 163 h 323"/>
                                          <a:gd name="T20" fmla="*/ 5 w 225"/>
                                          <a:gd name="T21" fmla="*/ 9 h 323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  <a:cxn ang="0">
                                            <a:pos x="T10" y="T11"/>
                                          </a:cxn>
                                          <a:cxn ang="0">
                                            <a:pos x="T12" y="T13"/>
                                          </a:cxn>
                                          <a:cxn ang="0">
                                            <a:pos x="T14" y="T15"/>
                                          </a:cxn>
                                          <a:cxn ang="0">
                                            <a:pos x="T16" y="T17"/>
                                          </a:cxn>
                                          <a:cxn ang="0">
                                            <a:pos x="T18" y="T19"/>
                                          </a:cxn>
                                          <a:cxn ang="0">
                                            <a:pos x="T20" y="T21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225" h="323">
                                            <a:moveTo>
                                              <a:pt x="1" y="5"/>
                                            </a:moveTo>
                                            <a:lnTo>
                                              <a:pt x="0" y="0"/>
                                            </a:lnTo>
                                            <a:lnTo>
                                              <a:pt x="222" y="161"/>
                                            </a:lnTo>
                                            <a:lnTo>
                                              <a:pt x="225" y="162"/>
                                            </a:lnTo>
                                            <a:lnTo>
                                              <a:pt x="35" y="320"/>
                                            </a:lnTo>
                                            <a:lnTo>
                                              <a:pt x="32" y="323"/>
                                            </a:lnTo>
                                            <a:lnTo>
                                              <a:pt x="1" y="5"/>
                                            </a:lnTo>
                                            <a:close/>
                                            <a:moveTo>
                                              <a:pt x="5" y="9"/>
                                            </a:moveTo>
                                            <a:lnTo>
                                              <a:pt x="35" y="315"/>
                                            </a:lnTo>
                                            <a:lnTo>
                                              <a:pt x="217" y="163"/>
                                            </a:lnTo>
                                            <a:lnTo>
                                              <a:pt x="5" y="9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89" name="Freeform 6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4803D6FE-363A-B640-D18B-5E7A5F6A499C}"/>
                                          </a:ext>
                                        </a:extLst>
                                      </p:cNvPr>
                                      <p:cNvSpPr>
                                        <a:spLocks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4515944" y="442204"/>
                                        <a:ext cx="934397" cy="983876"/>
                                      </a:xfrm>
                                      <a:custGeom>
                                        <a:avLst/>
                                        <a:gdLst>
                                          <a:gd name="T0" fmla="*/ 241 w 491"/>
                                          <a:gd name="T1" fmla="*/ 517 h 517"/>
                                          <a:gd name="T2" fmla="*/ 491 w 491"/>
                                          <a:gd name="T3" fmla="*/ 0 h 517"/>
                                          <a:gd name="T4" fmla="*/ 238 w 491"/>
                                          <a:gd name="T5" fmla="*/ 55 h 517"/>
                                          <a:gd name="T6" fmla="*/ 0 w 491"/>
                                          <a:gd name="T7" fmla="*/ 141 h 517"/>
                                          <a:gd name="T8" fmla="*/ 2 w 491"/>
                                          <a:gd name="T9" fmla="*/ 145 h 517"/>
                                          <a:gd name="T10" fmla="*/ 239 w 491"/>
                                          <a:gd name="T11" fmla="*/ 59 h 517"/>
                                          <a:gd name="T12" fmla="*/ 484 w 491"/>
                                          <a:gd name="T13" fmla="*/ 5 h 517"/>
                                          <a:gd name="T14" fmla="*/ 237 w 491"/>
                                          <a:gd name="T15" fmla="*/ 516 h 517"/>
                                          <a:gd name="T16" fmla="*/ 241 w 491"/>
                                          <a:gd name="T17" fmla="*/ 517 h 517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  <a:cxn ang="0">
                                            <a:pos x="T10" y="T11"/>
                                          </a:cxn>
                                          <a:cxn ang="0">
                                            <a:pos x="T12" y="T13"/>
                                          </a:cxn>
                                          <a:cxn ang="0">
                                            <a:pos x="T14" y="T15"/>
                                          </a:cxn>
                                          <a:cxn ang="0">
                                            <a:pos x="T16" y="T17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491" h="517">
                                            <a:moveTo>
                                              <a:pt x="241" y="517"/>
                                            </a:moveTo>
                                            <a:lnTo>
                                              <a:pt x="491" y="0"/>
                                            </a:lnTo>
                                            <a:lnTo>
                                              <a:pt x="238" y="55"/>
                                            </a:lnTo>
                                            <a:lnTo>
                                              <a:pt x="0" y="141"/>
                                            </a:lnTo>
                                            <a:lnTo>
                                              <a:pt x="2" y="145"/>
                                            </a:lnTo>
                                            <a:lnTo>
                                              <a:pt x="239" y="59"/>
                                            </a:lnTo>
                                            <a:lnTo>
                                              <a:pt x="484" y="5"/>
                                            </a:lnTo>
                                            <a:lnTo>
                                              <a:pt x="237" y="516"/>
                                            </a:lnTo>
                                            <a:lnTo>
                                              <a:pt x="241" y="517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90" name="Freeform 7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C8772F0F-133D-4F77-A22D-8A3F94A5BA84}"/>
                                          </a:ext>
                                        </a:extLst>
                                      </p:cNvPr>
                                      <p:cNvSpPr>
                                        <a:spLocks noEditPoint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6112602" y="432689"/>
                                        <a:ext cx="1075223" cy="1200824"/>
                                      </a:xfrm>
                                      <a:custGeom>
                                        <a:avLst/>
                                        <a:gdLst>
                                          <a:gd name="T0" fmla="*/ 1 w 565"/>
                                          <a:gd name="T1" fmla="*/ 7 h 631"/>
                                          <a:gd name="T2" fmla="*/ 0 w 565"/>
                                          <a:gd name="T3" fmla="*/ 0 h 631"/>
                                          <a:gd name="T4" fmla="*/ 561 w 565"/>
                                          <a:gd name="T5" fmla="*/ 627 h 631"/>
                                          <a:gd name="T6" fmla="*/ 565 w 565"/>
                                          <a:gd name="T7" fmla="*/ 631 h 631"/>
                                          <a:gd name="T8" fmla="*/ 126 w 565"/>
                                          <a:gd name="T9" fmla="*/ 631 h 631"/>
                                          <a:gd name="T10" fmla="*/ 1 w 565"/>
                                          <a:gd name="T11" fmla="*/ 7 h 631"/>
                                          <a:gd name="T12" fmla="*/ 7 w 565"/>
                                          <a:gd name="T13" fmla="*/ 14 h 631"/>
                                          <a:gd name="T14" fmla="*/ 130 w 565"/>
                                          <a:gd name="T15" fmla="*/ 626 h 631"/>
                                          <a:gd name="T16" fmla="*/ 555 w 565"/>
                                          <a:gd name="T17" fmla="*/ 626 h 631"/>
                                          <a:gd name="T18" fmla="*/ 7 w 565"/>
                                          <a:gd name="T19" fmla="*/ 14 h 631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  <a:cxn ang="0">
                                            <a:pos x="T10" y="T11"/>
                                          </a:cxn>
                                          <a:cxn ang="0">
                                            <a:pos x="T12" y="T13"/>
                                          </a:cxn>
                                          <a:cxn ang="0">
                                            <a:pos x="T14" y="T15"/>
                                          </a:cxn>
                                          <a:cxn ang="0">
                                            <a:pos x="T16" y="T17"/>
                                          </a:cxn>
                                          <a:cxn ang="0">
                                            <a:pos x="T18" y="T19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565" h="631">
                                            <a:moveTo>
                                              <a:pt x="1" y="7"/>
                                            </a:moveTo>
                                            <a:lnTo>
                                              <a:pt x="0" y="0"/>
                                            </a:lnTo>
                                            <a:lnTo>
                                              <a:pt x="561" y="627"/>
                                            </a:lnTo>
                                            <a:lnTo>
                                              <a:pt x="565" y="631"/>
                                            </a:lnTo>
                                            <a:lnTo>
                                              <a:pt x="126" y="631"/>
                                            </a:lnTo>
                                            <a:lnTo>
                                              <a:pt x="1" y="7"/>
                                            </a:lnTo>
                                            <a:close/>
                                            <a:moveTo>
                                              <a:pt x="7" y="14"/>
                                            </a:moveTo>
                                            <a:lnTo>
                                              <a:pt x="130" y="626"/>
                                            </a:lnTo>
                                            <a:lnTo>
                                              <a:pt x="555" y="626"/>
                                            </a:lnTo>
                                            <a:lnTo>
                                              <a:pt x="7" y="14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91" name="Freeform 8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17F7C1FF-82BD-ECA0-D8C6-FF1F655CA5B0}"/>
                                          </a:ext>
                                        </a:extLst>
                                      </p:cNvPr>
                                      <p:cNvSpPr>
                                        <a:spLocks noEditPoint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7174503" y="1323316"/>
                                        <a:ext cx="917270" cy="867790"/>
                                      </a:xfrm>
                                      <a:custGeom>
                                        <a:avLst/>
                                        <a:gdLst>
                                          <a:gd name="T0" fmla="*/ 0 w 482"/>
                                          <a:gd name="T1" fmla="*/ 161 h 456"/>
                                          <a:gd name="T2" fmla="*/ 0 w 482"/>
                                          <a:gd name="T3" fmla="*/ 159 h 456"/>
                                          <a:gd name="T4" fmla="*/ 474 w 482"/>
                                          <a:gd name="T5" fmla="*/ 3 h 456"/>
                                          <a:gd name="T6" fmla="*/ 482 w 482"/>
                                          <a:gd name="T7" fmla="*/ 0 h 456"/>
                                          <a:gd name="T8" fmla="*/ 8 w 482"/>
                                          <a:gd name="T9" fmla="*/ 456 h 456"/>
                                          <a:gd name="T10" fmla="*/ 0 w 482"/>
                                          <a:gd name="T11" fmla="*/ 161 h 456"/>
                                          <a:gd name="T12" fmla="*/ 4 w 482"/>
                                          <a:gd name="T13" fmla="*/ 162 h 456"/>
                                          <a:gd name="T14" fmla="*/ 12 w 482"/>
                                          <a:gd name="T15" fmla="*/ 447 h 456"/>
                                          <a:gd name="T16" fmla="*/ 466 w 482"/>
                                          <a:gd name="T17" fmla="*/ 9 h 456"/>
                                          <a:gd name="T18" fmla="*/ 4 w 482"/>
                                          <a:gd name="T19" fmla="*/ 162 h 456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  <a:cxn ang="0">
                                            <a:pos x="T10" y="T11"/>
                                          </a:cxn>
                                          <a:cxn ang="0">
                                            <a:pos x="T12" y="T13"/>
                                          </a:cxn>
                                          <a:cxn ang="0">
                                            <a:pos x="T14" y="T15"/>
                                          </a:cxn>
                                          <a:cxn ang="0">
                                            <a:pos x="T16" y="T17"/>
                                          </a:cxn>
                                          <a:cxn ang="0">
                                            <a:pos x="T18" y="T19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482" h="456">
                                            <a:moveTo>
                                              <a:pt x="0" y="161"/>
                                            </a:moveTo>
                                            <a:lnTo>
                                              <a:pt x="0" y="159"/>
                                            </a:lnTo>
                                            <a:lnTo>
                                              <a:pt x="474" y="3"/>
                                            </a:lnTo>
                                            <a:lnTo>
                                              <a:pt x="482" y="0"/>
                                            </a:lnTo>
                                            <a:lnTo>
                                              <a:pt x="8" y="456"/>
                                            </a:lnTo>
                                            <a:lnTo>
                                              <a:pt x="0" y="161"/>
                                            </a:lnTo>
                                            <a:close/>
                                            <a:moveTo>
                                              <a:pt x="4" y="162"/>
                                            </a:moveTo>
                                            <a:lnTo>
                                              <a:pt x="12" y="447"/>
                                            </a:lnTo>
                                            <a:lnTo>
                                              <a:pt x="466" y="9"/>
                                            </a:lnTo>
                                            <a:lnTo>
                                              <a:pt x="4" y="162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92" name="Freeform 9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91EFE135-6608-8694-BD94-9E0599D8CBFD}"/>
                                          </a:ext>
                                        </a:extLst>
                                      </p:cNvPr>
                                      <p:cNvSpPr>
                                        <a:spLocks noEditPoint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6274361" y="2175882"/>
                                        <a:ext cx="1177987" cy="799280"/>
                                      </a:xfrm>
                                      <a:custGeom>
                                        <a:avLst/>
                                        <a:gdLst>
                                          <a:gd name="T0" fmla="*/ 482 w 619"/>
                                          <a:gd name="T1" fmla="*/ 2 h 420"/>
                                          <a:gd name="T2" fmla="*/ 485 w 619"/>
                                          <a:gd name="T3" fmla="*/ 0 h 420"/>
                                          <a:gd name="T4" fmla="*/ 618 w 619"/>
                                          <a:gd name="T5" fmla="*/ 337 h 420"/>
                                          <a:gd name="T6" fmla="*/ 619 w 619"/>
                                          <a:gd name="T7" fmla="*/ 339 h 420"/>
                                          <a:gd name="T8" fmla="*/ 7 w 619"/>
                                          <a:gd name="T9" fmla="*/ 420 h 420"/>
                                          <a:gd name="T10" fmla="*/ 0 w 619"/>
                                          <a:gd name="T11" fmla="*/ 420 h 420"/>
                                          <a:gd name="T12" fmla="*/ 482 w 619"/>
                                          <a:gd name="T13" fmla="*/ 2 h 420"/>
                                          <a:gd name="T14" fmla="*/ 482 w 619"/>
                                          <a:gd name="T15" fmla="*/ 7 h 420"/>
                                          <a:gd name="T16" fmla="*/ 14 w 619"/>
                                          <a:gd name="T17" fmla="*/ 415 h 420"/>
                                          <a:gd name="T18" fmla="*/ 612 w 619"/>
                                          <a:gd name="T19" fmla="*/ 335 h 420"/>
                                          <a:gd name="T20" fmla="*/ 482 w 619"/>
                                          <a:gd name="T21" fmla="*/ 7 h 420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  <a:cxn ang="0">
                                            <a:pos x="T10" y="T11"/>
                                          </a:cxn>
                                          <a:cxn ang="0">
                                            <a:pos x="T12" y="T13"/>
                                          </a:cxn>
                                          <a:cxn ang="0">
                                            <a:pos x="T14" y="T15"/>
                                          </a:cxn>
                                          <a:cxn ang="0">
                                            <a:pos x="T16" y="T17"/>
                                          </a:cxn>
                                          <a:cxn ang="0">
                                            <a:pos x="T18" y="T19"/>
                                          </a:cxn>
                                          <a:cxn ang="0">
                                            <a:pos x="T20" y="T21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619" h="420">
                                            <a:moveTo>
                                              <a:pt x="482" y="2"/>
                                            </a:moveTo>
                                            <a:lnTo>
                                              <a:pt x="485" y="0"/>
                                            </a:lnTo>
                                            <a:lnTo>
                                              <a:pt x="618" y="337"/>
                                            </a:lnTo>
                                            <a:lnTo>
                                              <a:pt x="619" y="339"/>
                                            </a:lnTo>
                                            <a:lnTo>
                                              <a:pt x="7" y="420"/>
                                            </a:lnTo>
                                            <a:lnTo>
                                              <a:pt x="0" y="420"/>
                                            </a:lnTo>
                                            <a:lnTo>
                                              <a:pt x="482" y="2"/>
                                            </a:lnTo>
                                            <a:close/>
                                            <a:moveTo>
                                              <a:pt x="482" y="7"/>
                                            </a:moveTo>
                                            <a:lnTo>
                                              <a:pt x="14" y="415"/>
                                            </a:lnTo>
                                            <a:lnTo>
                                              <a:pt x="612" y="335"/>
                                            </a:lnTo>
                                            <a:lnTo>
                                              <a:pt x="482" y="7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93" name="Freeform 10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A3C0DD41-BBDC-28E8-74A3-D8034F6FAE8A}"/>
                                          </a:ext>
                                        </a:extLst>
                                      </p:cNvPr>
                                      <p:cNvSpPr>
                                        <a:spLocks noEditPoint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5503626" y="2476563"/>
                                        <a:ext cx="791668" cy="765026"/>
                                      </a:xfrm>
                                      <a:custGeom>
                                        <a:avLst/>
                                        <a:gdLst>
                                          <a:gd name="T0" fmla="*/ 267 w 416"/>
                                          <a:gd name="T1" fmla="*/ 4 h 402"/>
                                          <a:gd name="T2" fmla="*/ 269 w 416"/>
                                          <a:gd name="T3" fmla="*/ 0 h 402"/>
                                          <a:gd name="T4" fmla="*/ 415 w 416"/>
                                          <a:gd name="T5" fmla="*/ 258 h 402"/>
                                          <a:gd name="T6" fmla="*/ 416 w 416"/>
                                          <a:gd name="T7" fmla="*/ 261 h 402"/>
                                          <a:gd name="T8" fmla="*/ 7 w 416"/>
                                          <a:gd name="T9" fmla="*/ 399 h 402"/>
                                          <a:gd name="T10" fmla="*/ 0 w 416"/>
                                          <a:gd name="T11" fmla="*/ 402 h 402"/>
                                          <a:gd name="T12" fmla="*/ 267 w 416"/>
                                          <a:gd name="T13" fmla="*/ 4 h 402"/>
                                          <a:gd name="T14" fmla="*/ 269 w 416"/>
                                          <a:gd name="T15" fmla="*/ 10 h 402"/>
                                          <a:gd name="T16" fmla="*/ 11 w 416"/>
                                          <a:gd name="T17" fmla="*/ 393 h 402"/>
                                          <a:gd name="T18" fmla="*/ 409 w 416"/>
                                          <a:gd name="T19" fmla="*/ 258 h 402"/>
                                          <a:gd name="T20" fmla="*/ 269 w 416"/>
                                          <a:gd name="T21" fmla="*/ 10 h 402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  <a:cxn ang="0">
                                            <a:pos x="T10" y="T11"/>
                                          </a:cxn>
                                          <a:cxn ang="0">
                                            <a:pos x="T12" y="T13"/>
                                          </a:cxn>
                                          <a:cxn ang="0">
                                            <a:pos x="T14" y="T15"/>
                                          </a:cxn>
                                          <a:cxn ang="0">
                                            <a:pos x="T16" y="T17"/>
                                          </a:cxn>
                                          <a:cxn ang="0">
                                            <a:pos x="T18" y="T19"/>
                                          </a:cxn>
                                          <a:cxn ang="0">
                                            <a:pos x="T20" y="T21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416" h="402">
                                            <a:moveTo>
                                              <a:pt x="267" y="4"/>
                                            </a:moveTo>
                                            <a:lnTo>
                                              <a:pt x="269" y="0"/>
                                            </a:lnTo>
                                            <a:lnTo>
                                              <a:pt x="415" y="258"/>
                                            </a:lnTo>
                                            <a:lnTo>
                                              <a:pt x="416" y="261"/>
                                            </a:lnTo>
                                            <a:lnTo>
                                              <a:pt x="7" y="399"/>
                                            </a:lnTo>
                                            <a:lnTo>
                                              <a:pt x="0" y="402"/>
                                            </a:lnTo>
                                            <a:lnTo>
                                              <a:pt x="267" y="4"/>
                                            </a:lnTo>
                                            <a:close/>
                                            <a:moveTo>
                                              <a:pt x="269" y="10"/>
                                            </a:moveTo>
                                            <a:lnTo>
                                              <a:pt x="11" y="393"/>
                                            </a:lnTo>
                                            <a:lnTo>
                                              <a:pt x="409" y="258"/>
                                            </a:lnTo>
                                            <a:lnTo>
                                              <a:pt x="269" y="10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94" name="Freeform 11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A8904E09-CA65-F819-9FF3-04F1ECFB2D9D}"/>
                                          </a:ext>
                                        </a:extLst>
                                      </p:cNvPr>
                                      <p:cNvSpPr>
                                        <a:spLocks noEditPoint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6700644" y="3664066"/>
                                        <a:ext cx="633715" cy="1170375"/>
                                      </a:xfrm>
                                      <a:custGeom>
                                        <a:avLst/>
                                        <a:gdLst>
                                          <a:gd name="T0" fmla="*/ 2 w 333"/>
                                          <a:gd name="T1" fmla="*/ 329 h 615"/>
                                          <a:gd name="T2" fmla="*/ 0 w 333"/>
                                          <a:gd name="T3" fmla="*/ 327 h 615"/>
                                          <a:gd name="T4" fmla="*/ 329 w 333"/>
                                          <a:gd name="T5" fmla="*/ 5 h 615"/>
                                          <a:gd name="T6" fmla="*/ 333 w 333"/>
                                          <a:gd name="T7" fmla="*/ 0 h 615"/>
                                          <a:gd name="T8" fmla="*/ 277 w 333"/>
                                          <a:gd name="T9" fmla="*/ 615 h 615"/>
                                          <a:gd name="T10" fmla="*/ 2 w 333"/>
                                          <a:gd name="T11" fmla="*/ 329 h 615"/>
                                          <a:gd name="T12" fmla="*/ 7 w 333"/>
                                          <a:gd name="T13" fmla="*/ 327 h 615"/>
                                          <a:gd name="T14" fmla="*/ 273 w 333"/>
                                          <a:gd name="T15" fmla="*/ 604 h 615"/>
                                          <a:gd name="T16" fmla="*/ 327 w 333"/>
                                          <a:gd name="T17" fmla="*/ 13 h 615"/>
                                          <a:gd name="T18" fmla="*/ 7 w 333"/>
                                          <a:gd name="T19" fmla="*/ 327 h 615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  <a:cxn ang="0">
                                            <a:pos x="T10" y="T11"/>
                                          </a:cxn>
                                          <a:cxn ang="0">
                                            <a:pos x="T12" y="T13"/>
                                          </a:cxn>
                                          <a:cxn ang="0">
                                            <a:pos x="T14" y="T15"/>
                                          </a:cxn>
                                          <a:cxn ang="0">
                                            <a:pos x="T16" y="T17"/>
                                          </a:cxn>
                                          <a:cxn ang="0">
                                            <a:pos x="T18" y="T19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333" h="615">
                                            <a:moveTo>
                                              <a:pt x="2" y="329"/>
                                            </a:moveTo>
                                            <a:lnTo>
                                              <a:pt x="0" y="327"/>
                                            </a:lnTo>
                                            <a:lnTo>
                                              <a:pt x="329" y="5"/>
                                            </a:lnTo>
                                            <a:lnTo>
                                              <a:pt x="333" y="0"/>
                                            </a:lnTo>
                                            <a:lnTo>
                                              <a:pt x="277" y="615"/>
                                            </a:lnTo>
                                            <a:lnTo>
                                              <a:pt x="2" y="329"/>
                                            </a:lnTo>
                                            <a:close/>
                                            <a:moveTo>
                                              <a:pt x="7" y="327"/>
                                            </a:moveTo>
                                            <a:lnTo>
                                              <a:pt x="273" y="604"/>
                                            </a:lnTo>
                                            <a:lnTo>
                                              <a:pt x="327" y="13"/>
                                            </a:lnTo>
                                            <a:lnTo>
                                              <a:pt x="7" y="327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95" name="Freeform 12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218388F2-7218-B54D-768A-C7DBC4DC412B}"/>
                                          </a:ext>
                                        </a:extLst>
                                      </p:cNvPr>
                                      <p:cNvSpPr>
                                        <a:spLocks noEditPoint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3996411" y="1654446"/>
                                        <a:ext cx="350161" cy="943912"/>
                                      </a:xfrm>
                                      <a:custGeom>
                                        <a:avLst/>
                                        <a:gdLst>
                                          <a:gd name="T0" fmla="*/ 0 w 184"/>
                                          <a:gd name="T1" fmla="*/ 0 h 496"/>
                                          <a:gd name="T2" fmla="*/ 184 w 184"/>
                                          <a:gd name="T3" fmla="*/ 436 h 496"/>
                                          <a:gd name="T4" fmla="*/ 184 w 184"/>
                                          <a:gd name="T5" fmla="*/ 438 h 496"/>
                                          <a:gd name="T6" fmla="*/ 3 w 184"/>
                                          <a:gd name="T7" fmla="*/ 495 h 496"/>
                                          <a:gd name="T8" fmla="*/ 0 w 184"/>
                                          <a:gd name="T9" fmla="*/ 496 h 496"/>
                                          <a:gd name="T10" fmla="*/ 0 w 184"/>
                                          <a:gd name="T11" fmla="*/ 0 h 496"/>
                                          <a:gd name="T12" fmla="*/ 4 w 184"/>
                                          <a:gd name="T13" fmla="*/ 22 h 496"/>
                                          <a:gd name="T14" fmla="*/ 4 w 184"/>
                                          <a:gd name="T15" fmla="*/ 490 h 496"/>
                                          <a:gd name="T16" fmla="*/ 179 w 184"/>
                                          <a:gd name="T17" fmla="*/ 435 h 496"/>
                                          <a:gd name="T18" fmla="*/ 4 w 184"/>
                                          <a:gd name="T19" fmla="*/ 22 h 496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  <a:cxn ang="0">
                                            <a:pos x="T10" y="T11"/>
                                          </a:cxn>
                                          <a:cxn ang="0">
                                            <a:pos x="T12" y="T13"/>
                                          </a:cxn>
                                          <a:cxn ang="0">
                                            <a:pos x="T14" y="T15"/>
                                          </a:cxn>
                                          <a:cxn ang="0">
                                            <a:pos x="T16" y="T17"/>
                                          </a:cxn>
                                          <a:cxn ang="0">
                                            <a:pos x="T18" y="T19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184" h="496">
                                            <a:moveTo>
                                              <a:pt x="0" y="0"/>
                                            </a:moveTo>
                                            <a:lnTo>
                                              <a:pt x="184" y="436"/>
                                            </a:lnTo>
                                            <a:lnTo>
                                              <a:pt x="184" y="438"/>
                                            </a:lnTo>
                                            <a:lnTo>
                                              <a:pt x="3" y="495"/>
                                            </a:lnTo>
                                            <a:lnTo>
                                              <a:pt x="0" y="496"/>
                                            </a:lnTo>
                                            <a:lnTo>
                                              <a:pt x="0" y="0"/>
                                            </a:lnTo>
                                            <a:close/>
                                            <a:moveTo>
                                              <a:pt x="4" y="22"/>
                                            </a:moveTo>
                                            <a:lnTo>
                                              <a:pt x="4" y="490"/>
                                            </a:lnTo>
                                            <a:lnTo>
                                              <a:pt x="179" y="435"/>
                                            </a:lnTo>
                                            <a:lnTo>
                                              <a:pt x="4" y="22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96" name="Freeform 13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DA6D3B33-35E2-B1DA-2EBA-99E4B2E03C1B}"/>
                                          </a:ext>
                                        </a:extLst>
                                      </p:cNvPr>
                                      <p:cNvSpPr>
                                        <a:spLocks noEditPoint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3336053" y="2373799"/>
                                        <a:ext cx="671776" cy="1375904"/>
                                      </a:xfrm>
                                      <a:custGeom>
                                        <a:avLst/>
                                        <a:gdLst>
                                          <a:gd name="T0" fmla="*/ 126 w 353"/>
                                          <a:gd name="T1" fmla="*/ 3 h 723"/>
                                          <a:gd name="T2" fmla="*/ 127 w 353"/>
                                          <a:gd name="T3" fmla="*/ 0 h 723"/>
                                          <a:gd name="T4" fmla="*/ 351 w 353"/>
                                          <a:gd name="T5" fmla="*/ 112 h 723"/>
                                          <a:gd name="T6" fmla="*/ 353 w 353"/>
                                          <a:gd name="T7" fmla="*/ 114 h 723"/>
                                          <a:gd name="T8" fmla="*/ 7 w 353"/>
                                          <a:gd name="T9" fmla="*/ 712 h 723"/>
                                          <a:gd name="T10" fmla="*/ 0 w 353"/>
                                          <a:gd name="T11" fmla="*/ 723 h 723"/>
                                          <a:gd name="T12" fmla="*/ 126 w 353"/>
                                          <a:gd name="T13" fmla="*/ 3 h 723"/>
                                          <a:gd name="T14" fmla="*/ 130 w 353"/>
                                          <a:gd name="T15" fmla="*/ 7 h 723"/>
                                          <a:gd name="T16" fmla="*/ 8 w 353"/>
                                          <a:gd name="T17" fmla="*/ 700 h 723"/>
                                          <a:gd name="T18" fmla="*/ 347 w 353"/>
                                          <a:gd name="T19" fmla="*/ 117 h 723"/>
                                          <a:gd name="T20" fmla="*/ 130 w 353"/>
                                          <a:gd name="T21" fmla="*/ 7 h 723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  <a:cxn ang="0">
                                            <a:pos x="T10" y="T11"/>
                                          </a:cxn>
                                          <a:cxn ang="0">
                                            <a:pos x="T12" y="T13"/>
                                          </a:cxn>
                                          <a:cxn ang="0">
                                            <a:pos x="T14" y="T15"/>
                                          </a:cxn>
                                          <a:cxn ang="0">
                                            <a:pos x="T16" y="T17"/>
                                          </a:cxn>
                                          <a:cxn ang="0">
                                            <a:pos x="T18" y="T19"/>
                                          </a:cxn>
                                          <a:cxn ang="0">
                                            <a:pos x="T20" y="T21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353" h="723">
                                            <a:moveTo>
                                              <a:pt x="126" y="3"/>
                                            </a:moveTo>
                                            <a:lnTo>
                                              <a:pt x="127" y="0"/>
                                            </a:lnTo>
                                            <a:lnTo>
                                              <a:pt x="351" y="112"/>
                                            </a:lnTo>
                                            <a:lnTo>
                                              <a:pt x="353" y="114"/>
                                            </a:lnTo>
                                            <a:lnTo>
                                              <a:pt x="7" y="712"/>
                                            </a:lnTo>
                                            <a:lnTo>
                                              <a:pt x="0" y="723"/>
                                            </a:lnTo>
                                            <a:lnTo>
                                              <a:pt x="126" y="3"/>
                                            </a:lnTo>
                                            <a:close/>
                                            <a:moveTo>
                                              <a:pt x="130" y="7"/>
                                            </a:moveTo>
                                            <a:lnTo>
                                              <a:pt x="8" y="700"/>
                                            </a:lnTo>
                                            <a:lnTo>
                                              <a:pt x="347" y="117"/>
                                            </a:lnTo>
                                            <a:lnTo>
                                              <a:pt x="130" y="7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97" name="Freeform 14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CBE3A4CF-7C16-F202-D66D-BF6355A08283}"/>
                                          </a:ext>
                                        </a:extLst>
                                      </p:cNvPr>
                                      <p:cNvSpPr>
                                        <a:spLocks noEditPoint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7113606" y="640121"/>
                                        <a:ext cx="426283" cy="700322"/>
                                      </a:xfrm>
                                      <a:custGeom>
                                        <a:avLst/>
                                        <a:gdLst>
                                          <a:gd name="T0" fmla="*/ 0 w 224"/>
                                          <a:gd name="T1" fmla="*/ 206 h 368"/>
                                          <a:gd name="T2" fmla="*/ 156 w 224"/>
                                          <a:gd name="T3" fmla="*/ 4 h 368"/>
                                          <a:gd name="T4" fmla="*/ 159 w 224"/>
                                          <a:gd name="T5" fmla="*/ 0 h 368"/>
                                          <a:gd name="T6" fmla="*/ 224 w 224"/>
                                          <a:gd name="T7" fmla="*/ 368 h 368"/>
                                          <a:gd name="T8" fmla="*/ 0 w 224"/>
                                          <a:gd name="T9" fmla="*/ 206 h 368"/>
                                          <a:gd name="T10" fmla="*/ 6 w 224"/>
                                          <a:gd name="T11" fmla="*/ 205 h 368"/>
                                          <a:gd name="T12" fmla="*/ 218 w 224"/>
                                          <a:gd name="T13" fmla="*/ 359 h 368"/>
                                          <a:gd name="T14" fmla="*/ 156 w 224"/>
                                          <a:gd name="T15" fmla="*/ 9 h 368"/>
                                          <a:gd name="T16" fmla="*/ 6 w 224"/>
                                          <a:gd name="T17" fmla="*/ 205 h 368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  <a:cxn ang="0">
                                            <a:pos x="T10" y="T11"/>
                                          </a:cxn>
                                          <a:cxn ang="0">
                                            <a:pos x="T12" y="T13"/>
                                          </a:cxn>
                                          <a:cxn ang="0">
                                            <a:pos x="T14" y="T15"/>
                                          </a:cxn>
                                          <a:cxn ang="0">
                                            <a:pos x="T16" y="T17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224" h="368">
                                            <a:moveTo>
                                              <a:pt x="0" y="206"/>
                                            </a:moveTo>
                                            <a:lnTo>
                                              <a:pt x="156" y="4"/>
                                            </a:lnTo>
                                            <a:lnTo>
                                              <a:pt x="159" y="0"/>
                                            </a:lnTo>
                                            <a:lnTo>
                                              <a:pt x="224" y="368"/>
                                            </a:lnTo>
                                            <a:lnTo>
                                              <a:pt x="0" y="206"/>
                                            </a:lnTo>
                                            <a:close/>
                                            <a:moveTo>
                                              <a:pt x="6" y="205"/>
                                            </a:moveTo>
                                            <a:lnTo>
                                              <a:pt x="218" y="359"/>
                                            </a:lnTo>
                                            <a:lnTo>
                                              <a:pt x="156" y="9"/>
                                            </a:lnTo>
                                            <a:lnTo>
                                              <a:pt x="6" y="205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98" name="Freeform 15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58387A39-84DE-B730-46BD-09F0FF1B6768}"/>
                                          </a:ext>
                                        </a:extLst>
                                      </p:cNvPr>
                                      <p:cNvSpPr>
                                        <a:spLocks noEditPoint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8070839" y="1325219"/>
                                        <a:ext cx="549981" cy="1236982"/>
                                      </a:xfrm>
                                      <a:custGeom>
                                        <a:avLst/>
                                        <a:gdLst>
                                          <a:gd name="T0" fmla="*/ 2 w 289"/>
                                          <a:gd name="T1" fmla="*/ 4 h 650"/>
                                          <a:gd name="T2" fmla="*/ 0 w 289"/>
                                          <a:gd name="T3" fmla="*/ 0 h 650"/>
                                          <a:gd name="T4" fmla="*/ 287 w 289"/>
                                          <a:gd name="T5" fmla="*/ 61 h 650"/>
                                          <a:gd name="T6" fmla="*/ 289 w 289"/>
                                          <a:gd name="T7" fmla="*/ 61 h 650"/>
                                          <a:gd name="T8" fmla="*/ 289 w 289"/>
                                          <a:gd name="T9" fmla="*/ 650 h 650"/>
                                          <a:gd name="T10" fmla="*/ 2 w 289"/>
                                          <a:gd name="T11" fmla="*/ 4 h 650"/>
                                          <a:gd name="T12" fmla="*/ 7 w 289"/>
                                          <a:gd name="T13" fmla="*/ 7 h 650"/>
                                          <a:gd name="T14" fmla="*/ 285 w 289"/>
                                          <a:gd name="T15" fmla="*/ 630 h 650"/>
                                          <a:gd name="T16" fmla="*/ 285 w 289"/>
                                          <a:gd name="T17" fmla="*/ 64 h 650"/>
                                          <a:gd name="T18" fmla="*/ 7 w 289"/>
                                          <a:gd name="T19" fmla="*/ 7 h 650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  <a:cxn ang="0">
                                            <a:pos x="T10" y="T11"/>
                                          </a:cxn>
                                          <a:cxn ang="0">
                                            <a:pos x="T12" y="T13"/>
                                          </a:cxn>
                                          <a:cxn ang="0">
                                            <a:pos x="T14" y="T15"/>
                                          </a:cxn>
                                          <a:cxn ang="0">
                                            <a:pos x="T16" y="T17"/>
                                          </a:cxn>
                                          <a:cxn ang="0">
                                            <a:pos x="T18" y="T19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289" h="650">
                                            <a:moveTo>
                                              <a:pt x="2" y="4"/>
                                            </a:moveTo>
                                            <a:lnTo>
                                              <a:pt x="0" y="0"/>
                                            </a:lnTo>
                                            <a:lnTo>
                                              <a:pt x="287" y="61"/>
                                            </a:lnTo>
                                            <a:lnTo>
                                              <a:pt x="289" y="61"/>
                                            </a:lnTo>
                                            <a:lnTo>
                                              <a:pt x="289" y="650"/>
                                            </a:lnTo>
                                            <a:lnTo>
                                              <a:pt x="2" y="4"/>
                                            </a:lnTo>
                                            <a:close/>
                                            <a:moveTo>
                                              <a:pt x="7" y="7"/>
                                            </a:moveTo>
                                            <a:lnTo>
                                              <a:pt x="285" y="630"/>
                                            </a:lnTo>
                                            <a:lnTo>
                                              <a:pt x="285" y="64"/>
                                            </a:lnTo>
                                            <a:lnTo>
                                              <a:pt x="7" y="7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99" name="Freeform 17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08DC7E5D-DE8B-074A-2A9B-C3539931E2CD}"/>
                                          </a:ext>
                                        </a:extLst>
                                      </p:cNvPr>
                                      <p:cNvSpPr>
                                        <a:spLocks noEditPoint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3994508" y="3224462"/>
                                        <a:ext cx="1609980" cy="578527"/>
                                      </a:xfrm>
                                      <a:custGeom>
                                        <a:avLst/>
                                        <a:gdLst>
                                          <a:gd name="T0" fmla="*/ 119 w 846"/>
                                          <a:gd name="T1" fmla="*/ 279 h 304"/>
                                          <a:gd name="T2" fmla="*/ 118 w 846"/>
                                          <a:gd name="T3" fmla="*/ 279 h 304"/>
                                          <a:gd name="T4" fmla="*/ 1 w 846"/>
                                          <a:gd name="T5" fmla="*/ 5 h 304"/>
                                          <a:gd name="T6" fmla="*/ 0 w 846"/>
                                          <a:gd name="T7" fmla="*/ 0 h 304"/>
                                          <a:gd name="T8" fmla="*/ 832 w 846"/>
                                          <a:gd name="T9" fmla="*/ 299 h 304"/>
                                          <a:gd name="T10" fmla="*/ 846 w 846"/>
                                          <a:gd name="T11" fmla="*/ 304 h 304"/>
                                          <a:gd name="T12" fmla="*/ 119 w 846"/>
                                          <a:gd name="T13" fmla="*/ 279 h 304"/>
                                          <a:gd name="T14" fmla="*/ 120 w 846"/>
                                          <a:gd name="T15" fmla="*/ 275 h 304"/>
                                          <a:gd name="T16" fmla="*/ 817 w 846"/>
                                          <a:gd name="T17" fmla="*/ 299 h 304"/>
                                          <a:gd name="T18" fmla="*/ 8 w 846"/>
                                          <a:gd name="T19" fmla="*/ 7 h 304"/>
                                          <a:gd name="T20" fmla="*/ 120 w 846"/>
                                          <a:gd name="T21" fmla="*/ 275 h 304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  <a:cxn ang="0">
                                            <a:pos x="T10" y="T11"/>
                                          </a:cxn>
                                          <a:cxn ang="0">
                                            <a:pos x="T12" y="T13"/>
                                          </a:cxn>
                                          <a:cxn ang="0">
                                            <a:pos x="T14" y="T15"/>
                                          </a:cxn>
                                          <a:cxn ang="0">
                                            <a:pos x="T16" y="T17"/>
                                          </a:cxn>
                                          <a:cxn ang="0">
                                            <a:pos x="T18" y="T19"/>
                                          </a:cxn>
                                          <a:cxn ang="0">
                                            <a:pos x="T20" y="T21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846" h="304">
                                            <a:moveTo>
                                              <a:pt x="119" y="279"/>
                                            </a:moveTo>
                                            <a:lnTo>
                                              <a:pt x="118" y="279"/>
                                            </a:lnTo>
                                            <a:lnTo>
                                              <a:pt x="1" y="5"/>
                                            </a:lnTo>
                                            <a:lnTo>
                                              <a:pt x="0" y="0"/>
                                            </a:lnTo>
                                            <a:lnTo>
                                              <a:pt x="832" y="299"/>
                                            </a:lnTo>
                                            <a:lnTo>
                                              <a:pt x="846" y="304"/>
                                            </a:lnTo>
                                            <a:lnTo>
                                              <a:pt x="119" y="279"/>
                                            </a:lnTo>
                                            <a:close/>
                                            <a:moveTo>
                                              <a:pt x="120" y="275"/>
                                            </a:moveTo>
                                            <a:lnTo>
                                              <a:pt x="817" y="299"/>
                                            </a:lnTo>
                                            <a:lnTo>
                                              <a:pt x="8" y="7"/>
                                            </a:lnTo>
                                            <a:lnTo>
                                              <a:pt x="120" y="275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100" name="Freeform 18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50ADCC57-40D3-6E84-C814-CF09EE5B2F29}"/>
                                          </a:ext>
                                        </a:extLst>
                                      </p:cNvPr>
                                      <p:cNvSpPr>
                                        <a:spLocks noEditPoint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7159279" y="1329025"/>
                                        <a:ext cx="943912" cy="310197"/>
                                      </a:xfrm>
                                      <a:custGeom>
                                        <a:avLst/>
                                        <a:gdLst>
                                          <a:gd name="T0" fmla="*/ 196 w 496"/>
                                          <a:gd name="T1" fmla="*/ 0 h 163"/>
                                          <a:gd name="T2" fmla="*/ 196 w 496"/>
                                          <a:gd name="T3" fmla="*/ 0 h 163"/>
                                          <a:gd name="T4" fmla="*/ 496 w 496"/>
                                          <a:gd name="T5" fmla="*/ 0 h 163"/>
                                          <a:gd name="T6" fmla="*/ 11 w 496"/>
                                          <a:gd name="T7" fmla="*/ 160 h 163"/>
                                          <a:gd name="T8" fmla="*/ 0 w 496"/>
                                          <a:gd name="T9" fmla="*/ 163 h 163"/>
                                          <a:gd name="T10" fmla="*/ 196 w 496"/>
                                          <a:gd name="T11" fmla="*/ 0 h 163"/>
                                          <a:gd name="T12" fmla="*/ 198 w 496"/>
                                          <a:gd name="T13" fmla="*/ 4 h 163"/>
                                          <a:gd name="T14" fmla="*/ 20 w 496"/>
                                          <a:gd name="T15" fmla="*/ 152 h 163"/>
                                          <a:gd name="T16" fmla="*/ 469 w 496"/>
                                          <a:gd name="T17" fmla="*/ 4 h 163"/>
                                          <a:gd name="T18" fmla="*/ 198 w 496"/>
                                          <a:gd name="T19" fmla="*/ 4 h 163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  <a:cxn ang="0">
                                            <a:pos x="T10" y="T11"/>
                                          </a:cxn>
                                          <a:cxn ang="0">
                                            <a:pos x="T12" y="T13"/>
                                          </a:cxn>
                                          <a:cxn ang="0">
                                            <a:pos x="T14" y="T15"/>
                                          </a:cxn>
                                          <a:cxn ang="0">
                                            <a:pos x="T16" y="T17"/>
                                          </a:cxn>
                                          <a:cxn ang="0">
                                            <a:pos x="T18" y="T19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496" h="163">
                                            <a:moveTo>
                                              <a:pt x="196" y="0"/>
                                            </a:moveTo>
                                            <a:lnTo>
                                              <a:pt x="196" y="0"/>
                                            </a:lnTo>
                                            <a:lnTo>
                                              <a:pt x="496" y="0"/>
                                            </a:lnTo>
                                            <a:lnTo>
                                              <a:pt x="11" y="160"/>
                                            </a:lnTo>
                                            <a:lnTo>
                                              <a:pt x="0" y="163"/>
                                            </a:lnTo>
                                            <a:lnTo>
                                              <a:pt x="196" y="0"/>
                                            </a:lnTo>
                                            <a:close/>
                                            <a:moveTo>
                                              <a:pt x="198" y="4"/>
                                            </a:moveTo>
                                            <a:lnTo>
                                              <a:pt x="20" y="152"/>
                                            </a:lnTo>
                                            <a:lnTo>
                                              <a:pt x="469" y="4"/>
                                            </a:lnTo>
                                            <a:lnTo>
                                              <a:pt x="198" y="4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101" name="Freeform 19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54A14BFF-CAE7-0F73-9B74-7B5C711CE313}"/>
                                          </a:ext>
                                        </a:extLst>
                                      </p:cNvPr>
                                      <p:cNvSpPr>
                                        <a:spLocks noEditPoint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5735798" y="430786"/>
                                        <a:ext cx="626103" cy="1206533"/>
                                      </a:xfrm>
                                      <a:custGeom>
                                        <a:avLst/>
                                        <a:gdLst>
                                          <a:gd name="T0" fmla="*/ 2 w 329"/>
                                          <a:gd name="T1" fmla="*/ 500 h 634"/>
                                          <a:gd name="T2" fmla="*/ 0 w 329"/>
                                          <a:gd name="T3" fmla="*/ 499 h 634"/>
                                          <a:gd name="T4" fmla="*/ 199 w 329"/>
                                          <a:gd name="T5" fmla="*/ 7 h 634"/>
                                          <a:gd name="T6" fmla="*/ 202 w 329"/>
                                          <a:gd name="T7" fmla="*/ 0 h 634"/>
                                          <a:gd name="T8" fmla="*/ 328 w 329"/>
                                          <a:gd name="T9" fmla="*/ 630 h 634"/>
                                          <a:gd name="T10" fmla="*/ 329 w 329"/>
                                          <a:gd name="T11" fmla="*/ 634 h 634"/>
                                          <a:gd name="T12" fmla="*/ 2 w 329"/>
                                          <a:gd name="T13" fmla="*/ 500 h 634"/>
                                          <a:gd name="T14" fmla="*/ 5 w 329"/>
                                          <a:gd name="T15" fmla="*/ 496 h 634"/>
                                          <a:gd name="T16" fmla="*/ 322 w 329"/>
                                          <a:gd name="T17" fmla="*/ 626 h 634"/>
                                          <a:gd name="T18" fmla="*/ 201 w 329"/>
                                          <a:gd name="T19" fmla="*/ 15 h 634"/>
                                          <a:gd name="T20" fmla="*/ 5 w 329"/>
                                          <a:gd name="T21" fmla="*/ 496 h 634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  <a:cxn ang="0">
                                            <a:pos x="T10" y="T11"/>
                                          </a:cxn>
                                          <a:cxn ang="0">
                                            <a:pos x="T12" y="T13"/>
                                          </a:cxn>
                                          <a:cxn ang="0">
                                            <a:pos x="T14" y="T15"/>
                                          </a:cxn>
                                          <a:cxn ang="0">
                                            <a:pos x="T16" y="T17"/>
                                          </a:cxn>
                                          <a:cxn ang="0">
                                            <a:pos x="T18" y="T19"/>
                                          </a:cxn>
                                          <a:cxn ang="0">
                                            <a:pos x="T20" y="T21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329" h="634">
                                            <a:moveTo>
                                              <a:pt x="2" y="500"/>
                                            </a:moveTo>
                                            <a:lnTo>
                                              <a:pt x="0" y="499"/>
                                            </a:lnTo>
                                            <a:lnTo>
                                              <a:pt x="199" y="7"/>
                                            </a:lnTo>
                                            <a:lnTo>
                                              <a:pt x="202" y="0"/>
                                            </a:lnTo>
                                            <a:lnTo>
                                              <a:pt x="328" y="630"/>
                                            </a:lnTo>
                                            <a:lnTo>
                                              <a:pt x="329" y="634"/>
                                            </a:lnTo>
                                            <a:lnTo>
                                              <a:pt x="2" y="500"/>
                                            </a:lnTo>
                                            <a:close/>
                                            <a:moveTo>
                                              <a:pt x="5" y="496"/>
                                            </a:moveTo>
                                            <a:lnTo>
                                              <a:pt x="322" y="626"/>
                                            </a:lnTo>
                                            <a:lnTo>
                                              <a:pt x="201" y="15"/>
                                            </a:lnTo>
                                            <a:lnTo>
                                              <a:pt x="5" y="496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102" name="Freeform 20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F7A62269-3781-81F9-0842-1CA51631ECA5}"/>
                                          </a:ext>
                                        </a:extLst>
                                      </p:cNvPr>
                                      <p:cNvSpPr>
                                        <a:spLocks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4099176" y="935094"/>
                                        <a:ext cx="247396" cy="1552888"/>
                                      </a:xfrm>
                                      <a:custGeom>
                                        <a:avLst/>
                                        <a:gdLst>
                                          <a:gd name="T0" fmla="*/ 126 w 130"/>
                                          <a:gd name="T1" fmla="*/ 816 h 816"/>
                                          <a:gd name="T2" fmla="*/ 130 w 130"/>
                                          <a:gd name="T3" fmla="*/ 814 h 816"/>
                                          <a:gd name="T4" fmla="*/ 4 w 130"/>
                                          <a:gd name="T5" fmla="*/ 0 h 816"/>
                                          <a:gd name="T6" fmla="*/ 0 w 130"/>
                                          <a:gd name="T7" fmla="*/ 1 h 816"/>
                                          <a:gd name="T8" fmla="*/ 126 w 130"/>
                                          <a:gd name="T9" fmla="*/ 816 h 816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130" h="816">
                                            <a:moveTo>
                                              <a:pt x="126" y="816"/>
                                            </a:moveTo>
                                            <a:lnTo>
                                              <a:pt x="130" y="814"/>
                                            </a:lnTo>
                                            <a:lnTo>
                                              <a:pt x="4" y="0"/>
                                            </a:lnTo>
                                            <a:lnTo>
                                              <a:pt x="0" y="1"/>
                                            </a:lnTo>
                                            <a:lnTo>
                                              <a:pt x="126" y="816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103" name="Freeform 21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33D9B2E7-7561-5FBF-6FC8-C78873072B55}"/>
                                          </a:ext>
                                        </a:extLst>
                                      </p:cNvPr>
                                      <p:cNvSpPr>
                                        <a:spLocks noEditPoint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6340968" y="1623998"/>
                                        <a:ext cx="858275" cy="565205"/>
                                      </a:xfrm>
                                      <a:custGeom>
                                        <a:avLst/>
                                        <a:gdLst>
                                          <a:gd name="T0" fmla="*/ 0 w 451"/>
                                          <a:gd name="T1" fmla="*/ 0 h 297"/>
                                          <a:gd name="T2" fmla="*/ 442 w 451"/>
                                          <a:gd name="T3" fmla="*/ 0 h 297"/>
                                          <a:gd name="T4" fmla="*/ 451 w 451"/>
                                          <a:gd name="T5" fmla="*/ 293 h 297"/>
                                          <a:gd name="T6" fmla="*/ 451 w 451"/>
                                          <a:gd name="T7" fmla="*/ 297 h 297"/>
                                          <a:gd name="T8" fmla="*/ 0 w 451"/>
                                          <a:gd name="T9" fmla="*/ 0 h 297"/>
                                          <a:gd name="T10" fmla="*/ 14 w 451"/>
                                          <a:gd name="T11" fmla="*/ 5 h 297"/>
                                          <a:gd name="T12" fmla="*/ 446 w 451"/>
                                          <a:gd name="T13" fmla="*/ 289 h 297"/>
                                          <a:gd name="T14" fmla="*/ 438 w 451"/>
                                          <a:gd name="T15" fmla="*/ 5 h 297"/>
                                          <a:gd name="T16" fmla="*/ 14 w 451"/>
                                          <a:gd name="T17" fmla="*/ 5 h 297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  <a:cxn ang="0">
                                            <a:pos x="T10" y="T11"/>
                                          </a:cxn>
                                          <a:cxn ang="0">
                                            <a:pos x="T12" y="T13"/>
                                          </a:cxn>
                                          <a:cxn ang="0">
                                            <a:pos x="T14" y="T15"/>
                                          </a:cxn>
                                          <a:cxn ang="0">
                                            <a:pos x="T16" y="T17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451" h="297">
                                            <a:moveTo>
                                              <a:pt x="0" y="0"/>
                                            </a:moveTo>
                                            <a:lnTo>
                                              <a:pt x="442" y="0"/>
                                            </a:lnTo>
                                            <a:lnTo>
                                              <a:pt x="451" y="293"/>
                                            </a:lnTo>
                                            <a:lnTo>
                                              <a:pt x="451" y="297"/>
                                            </a:lnTo>
                                            <a:lnTo>
                                              <a:pt x="0" y="0"/>
                                            </a:lnTo>
                                            <a:close/>
                                            <a:moveTo>
                                              <a:pt x="14" y="5"/>
                                            </a:moveTo>
                                            <a:lnTo>
                                              <a:pt x="446" y="289"/>
                                            </a:lnTo>
                                            <a:lnTo>
                                              <a:pt x="438" y="5"/>
                                            </a:lnTo>
                                            <a:lnTo>
                                              <a:pt x="14" y="5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104" name="Freeform 22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9DD648D9-BD25-121D-D141-CFEC46AF5657}"/>
                                          </a:ext>
                                        </a:extLst>
                                      </p:cNvPr>
                                      <p:cNvSpPr>
                                        <a:spLocks noEditPoint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6009837" y="2173979"/>
                                        <a:ext cx="1200824" cy="804990"/>
                                      </a:xfrm>
                                      <a:custGeom>
                                        <a:avLst/>
                                        <a:gdLst>
                                          <a:gd name="T0" fmla="*/ 1 w 631"/>
                                          <a:gd name="T1" fmla="*/ 165 h 423"/>
                                          <a:gd name="T2" fmla="*/ 0 w 631"/>
                                          <a:gd name="T3" fmla="*/ 162 h 423"/>
                                          <a:gd name="T4" fmla="*/ 631 w 631"/>
                                          <a:gd name="T5" fmla="*/ 0 h 423"/>
                                          <a:gd name="T6" fmla="*/ 147 w 631"/>
                                          <a:gd name="T7" fmla="*/ 420 h 423"/>
                                          <a:gd name="T8" fmla="*/ 146 w 631"/>
                                          <a:gd name="T9" fmla="*/ 423 h 423"/>
                                          <a:gd name="T10" fmla="*/ 1 w 631"/>
                                          <a:gd name="T11" fmla="*/ 165 h 423"/>
                                          <a:gd name="T12" fmla="*/ 7 w 631"/>
                                          <a:gd name="T13" fmla="*/ 166 h 423"/>
                                          <a:gd name="T14" fmla="*/ 147 w 631"/>
                                          <a:gd name="T15" fmla="*/ 416 h 423"/>
                                          <a:gd name="T16" fmla="*/ 615 w 631"/>
                                          <a:gd name="T17" fmla="*/ 9 h 423"/>
                                          <a:gd name="T18" fmla="*/ 7 w 631"/>
                                          <a:gd name="T19" fmla="*/ 166 h 423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  <a:cxn ang="0">
                                            <a:pos x="T10" y="T11"/>
                                          </a:cxn>
                                          <a:cxn ang="0">
                                            <a:pos x="T12" y="T13"/>
                                          </a:cxn>
                                          <a:cxn ang="0">
                                            <a:pos x="T14" y="T15"/>
                                          </a:cxn>
                                          <a:cxn ang="0">
                                            <a:pos x="T16" y="T17"/>
                                          </a:cxn>
                                          <a:cxn ang="0">
                                            <a:pos x="T18" y="T19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631" h="423">
                                            <a:moveTo>
                                              <a:pt x="1" y="165"/>
                                            </a:moveTo>
                                            <a:lnTo>
                                              <a:pt x="0" y="162"/>
                                            </a:lnTo>
                                            <a:lnTo>
                                              <a:pt x="631" y="0"/>
                                            </a:lnTo>
                                            <a:lnTo>
                                              <a:pt x="147" y="420"/>
                                            </a:lnTo>
                                            <a:lnTo>
                                              <a:pt x="146" y="423"/>
                                            </a:lnTo>
                                            <a:lnTo>
                                              <a:pt x="1" y="165"/>
                                            </a:lnTo>
                                            <a:close/>
                                            <a:moveTo>
                                              <a:pt x="7" y="166"/>
                                            </a:moveTo>
                                            <a:lnTo>
                                              <a:pt x="147" y="416"/>
                                            </a:lnTo>
                                            <a:lnTo>
                                              <a:pt x="615" y="9"/>
                                            </a:lnTo>
                                            <a:lnTo>
                                              <a:pt x="7" y="166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105" name="Freeform 23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B69BAF99-A198-0B25-55A3-26A030072131}"/>
                                          </a:ext>
                                        </a:extLst>
                                      </p:cNvPr>
                                      <p:cNvSpPr>
                                        <a:spLocks noEditPoint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4966966" y="1372795"/>
                                        <a:ext cx="785959" cy="588042"/>
                                      </a:xfrm>
                                      <a:custGeom>
                                        <a:avLst/>
                                        <a:gdLst>
                                          <a:gd name="T0" fmla="*/ 0 w 413"/>
                                          <a:gd name="T1" fmla="*/ 28 h 309"/>
                                          <a:gd name="T2" fmla="*/ 0 w 413"/>
                                          <a:gd name="T3" fmla="*/ 25 h 309"/>
                                          <a:gd name="T4" fmla="*/ 413 w 413"/>
                                          <a:gd name="T5" fmla="*/ 0 h 309"/>
                                          <a:gd name="T6" fmla="*/ 28 w 413"/>
                                          <a:gd name="T7" fmla="*/ 306 h 309"/>
                                          <a:gd name="T8" fmla="*/ 25 w 413"/>
                                          <a:gd name="T9" fmla="*/ 309 h 309"/>
                                          <a:gd name="T10" fmla="*/ 0 w 413"/>
                                          <a:gd name="T11" fmla="*/ 28 h 309"/>
                                          <a:gd name="T12" fmla="*/ 4 w 413"/>
                                          <a:gd name="T13" fmla="*/ 29 h 309"/>
                                          <a:gd name="T14" fmla="*/ 28 w 413"/>
                                          <a:gd name="T15" fmla="*/ 299 h 309"/>
                                          <a:gd name="T16" fmla="*/ 401 w 413"/>
                                          <a:gd name="T17" fmla="*/ 5 h 309"/>
                                          <a:gd name="T18" fmla="*/ 4 w 413"/>
                                          <a:gd name="T19" fmla="*/ 29 h 309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  <a:cxn ang="0">
                                            <a:pos x="T10" y="T11"/>
                                          </a:cxn>
                                          <a:cxn ang="0">
                                            <a:pos x="T12" y="T13"/>
                                          </a:cxn>
                                          <a:cxn ang="0">
                                            <a:pos x="T14" y="T15"/>
                                          </a:cxn>
                                          <a:cxn ang="0">
                                            <a:pos x="T16" y="T17"/>
                                          </a:cxn>
                                          <a:cxn ang="0">
                                            <a:pos x="T18" y="T19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413" h="309">
                                            <a:moveTo>
                                              <a:pt x="0" y="28"/>
                                            </a:moveTo>
                                            <a:lnTo>
                                              <a:pt x="0" y="25"/>
                                            </a:lnTo>
                                            <a:lnTo>
                                              <a:pt x="413" y="0"/>
                                            </a:lnTo>
                                            <a:lnTo>
                                              <a:pt x="28" y="306"/>
                                            </a:lnTo>
                                            <a:lnTo>
                                              <a:pt x="25" y="309"/>
                                            </a:lnTo>
                                            <a:lnTo>
                                              <a:pt x="0" y="28"/>
                                            </a:lnTo>
                                            <a:close/>
                                            <a:moveTo>
                                              <a:pt x="4" y="29"/>
                                            </a:moveTo>
                                            <a:lnTo>
                                              <a:pt x="28" y="299"/>
                                            </a:lnTo>
                                            <a:lnTo>
                                              <a:pt x="401" y="5"/>
                                            </a:lnTo>
                                            <a:lnTo>
                                              <a:pt x="4" y="29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106" name="Freeform 24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D67C3B1E-8E27-16EF-4006-2C16103DEB29}"/>
                                          </a:ext>
                                        </a:extLst>
                                      </p:cNvPr>
                                      <p:cNvSpPr>
                                        <a:spLocks noEditPoint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5005027" y="1623998"/>
                                        <a:ext cx="1356874" cy="869693"/>
                                      </a:xfrm>
                                      <a:custGeom>
                                        <a:avLst/>
                                        <a:gdLst>
                                          <a:gd name="T0" fmla="*/ 5 w 713"/>
                                          <a:gd name="T1" fmla="*/ 174 h 457"/>
                                          <a:gd name="T2" fmla="*/ 0 w 713"/>
                                          <a:gd name="T3" fmla="*/ 171 h 457"/>
                                          <a:gd name="T4" fmla="*/ 709 w 713"/>
                                          <a:gd name="T5" fmla="*/ 0 h 457"/>
                                          <a:gd name="T6" fmla="*/ 713 w 713"/>
                                          <a:gd name="T7" fmla="*/ 0 h 457"/>
                                          <a:gd name="T8" fmla="*/ 533 w 713"/>
                                          <a:gd name="T9" fmla="*/ 454 h 457"/>
                                          <a:gd name="T10" fmla="*/ 532 w 713"/>
                                          <a:gd name="T11" fmla="*/ 457 h 457"/>
                                          <a:gd name="T12" fmla="*/ 5 w 713"/>
                                          <a:gd name="T13" fmla="*/ 174 h 457"/>
                                          <a:gd name="T14" fmla="*/ 12 w 713"/>
                                          <a:gd name="T15" fmla="*/ 173 h 457"/>
                                          <a:gd name="T16" fmla="*/ 529 w 713"/>
                                          <a:gd name="T17" fmla="*/ 450 h 457"/>
                                          <a:gd name="T18" fmla="*/ 705 w 713"/>
                                          <a:gd name="T19" fmla="*/ 5 h 457"/>
                                          <a:gd name="T20" fmla="*/ 12 w 713"/>
                                          <a:gd name="T21" fmla="*/ 173 h 457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  <a:cxn ang="0">
                                            <a:pos x="T10" y="T11"/>
                                          </a:cxn>
                                          <a:cxn ang="0">
                                            <a:pos x="T12" y="T13"/>
                                          </a:cxn>
                                          <a:cxn ang="0">
                                            <a:pos x="T14" y="T15"/>
                                          </a:cxn>
                                          <a:cxn ang="0">
                                            <a:pos x="T16" y="T17"/>
                                          </a:cxn>
                                          <a:cxn ang="0">
                                            <a:pos x="T18" y="T19"/>
                                          </a:cxn>
                                          <a:cxn ang="0">
                                            <a:pos x="T20" y="T21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713" h="457">
                                            <a:moveTo>
                                              <a:pt x="5" y="174"/>
                                            </a:moveTo>
                                            <a:lnTo>
                                              <a:pt x="0" y="171"/>
                                            </a:lnTo>
                                            <a:lnTo>
                                              <a:pt x="709" y="0"/>
                                            </a:lnTo>
                                            <a:lnTo>
                                              <a:pt x="713" y="0"/>
                                            </a:lnTo>
                                            <a:lnTo>
                                              <a:pt x="533" y="454"/>
                                            </a:lnTo>
                                            <a:lnTo>
                                              <a:pt x="532" y="457"/>
                                            </a:lnTo>
                                            <a:lnTo>
                                              <a:pt x="5" y="174"/>
                                            </a:lnTo>
                                            <a:close/>
                                            <a:moveTo>
                                              <a:pt x="12" y="173"/>
                                            </a:moveTo>
                                            <a:lnTo>
                                              <a:pt x="529" y="450"/>
                                            </a:lnTo>
                                            <a:lnTo>
                                              <a:pt x="705" y="5"/>
                                            </a:lnTo>
                                            <a:lnTo>
                                              <a:pt x="12" y="173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107" name="Freeform 25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FF978AC7-966E-BF55-FD8E-D2C39F84641E}"/>
                                          </a:ext>
                                        </a:extLst>
                                      </p:cNvPr>
                                      <p:cNvSpPr>
                                        <a:spLocks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7326747" y="3673581"/>
                                        <a:ext cx="784056" cy="258815"/>
                                      </a:xfrm>
                                      <a:custGeom>
                                        <a:avLst/>
                                        <a:gdLst>
                                          <a:gd name="T0" fmla="*/ 410 w 412"/>
                                          <a:gd name="T1" fmla="*/ 136 h 136"/>
                                          <a:gd name="T2" fmla="*/ 412 w 412"/>
                                          <a:gd name="T3" fmla="*/ 132 h 136"/>
                                          <a:gd name="T4" fmla="*/ 1 w 412"/>
                                          <a:gd name="T5" fmla="*/ 0 h 136"/>
                                          <a:gd name="T6" fmla="*/ 0 w 412"/>
                                          <a:gd name="T7" fmla="*/ 4 h 136"/>
                                          <a:gd name="T8" fmla="*/ 410 w 412"/>
                                          <a:gd name="T9" fmla="*/ 136 h 136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412" h="136">
                                            <a:moveTo>
                                              <a:pt x="410" y="136"/>
                                            </a:moveTo>
                                            <a:lnTo>
                                              <a:pt x="412" y="132"/>
                                            </a:lnTo>
                                            <a:lnTo>
                                              <a:pt x="1" y="0"/>
                                            </a:lnTo>
                                            <a:lnTo>
                                              <a:pt x="0" y="4"/>
                                            </a:lnTo>
                                            <a:lnTo>
                                              <a:pt x="410" y="136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108" name="Freeform 26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EC6812C6-D09F-B990-878B-5866AF7FDC2F}"/>
                                          </a:ext>
                                        </a:extLst>
                                      </p:cNvPr>
                                      <p:cNvSpPr>
                                        <a:spLocks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7313426" y="3667872"/>
                                        <a:ext cx="782153" cy="258815"/>
                                      </a:xfrm>
                                      <a:custGeom>
                                        <a:avLst/>
                                        <a:gdLst>
                                          <a:gd name="T0" fmla="*/ 409 w 411"/>
                                          <a:gd name="T1" fmla="*/ 136 h 136"/>
                                          <a:gd name="T2" fmla="*/ 411 w 411"/>
                                          <a:gd name="T3" fmla="*/ 132 h 136"/>
                                          <a:gd name="T4" fmla="*/ 1 w 411"/>
                                          <a:gd name="T5" fmla="*/ 0 h 136"/>
                                          <a:gd name="T6" fmla="*/ 0 w 411"/>
                                          <a:gd name="T7" fmla="*/ 4 h 136"/>
                                          <a:gd name="T8" fmla="*/ 409 w 411"/>
                                          <a:gd name="T9" fmla="*/ 136 h 136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411" h="136">
                                            <a:moveTo>
                                              <a:pt x="409" y="136"/>
                                            </a:moveTo>
                                            <a:lnTo>
                                              <a:pt x="411" y="132"/>
                                            </a:lnTo>
                                            <a:lnTo>
                                              <a:pt x="1" y="0"/>
                                            </a:lnTo>
                                            <a:lnTo>
                                              <a:pt x="0" y="4"/>
                                            </a:lnTo>
                                            <a:lnTo>
                                              <a:pt x="409" y="136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109" name="Freeform 27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7AF9BD38-0A85-0F31-AAD0-116A1BD78AAF}"/>
                                          </a:ext>
                                        </a:extLst>
                                      </p:cNvPr>
                                      <p:cNvSpPr>
                                        <a:spLocks noEditPoint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6162081" y="4282557"/>
                                        <a:ext cx="1073320" cy="549981"/>
                                      </a:xfrm>
                                      <a:custGeom>
                                        <a:avLst/>
                                        <a:gdLst>
                                          <a:gd name="T0" fmla="*/ 5 w 564"/>
                                          <a:gd name="T1" fmla="*/ 171 h 289"/>
                                          <a:gd name="T2" fmla="*/ 0 w 564"/>
                                          <a:gd name="T3" fmla="*/ 171 h 289"/>
                                          <a:gd name="T4" fmla="*/ 285 w 564"/>
                                          <a:gd name="T5" fmla="*/ 0 h 289"/>
                                          <a:gd name="T6" fmla="*/ 287 w 564"/>
                                          <a:gd name="T7" fmla="*/ 0 h 289"/>
                                          <a:gd name="T8" fmla="*/ 564 w 564"/>
                                          <a:gd name="T9" fmla="*/ 289 h 289"/>
                                          <a:gd name="T10" fmla="*/ 5 w 564"/>
                                          <a:gd name="T11" fmla="*/ 171 h 289"/>
                                          <a:gd name="T12" fmla="*/ 12 w 564"/>
                                          <a:gd name="T13" fmla="*/ 169 h 289"/>
                                          <a:gd name="T14" fmla="*/ 552 w 564"/>
                                          <a:gd name="T15" fmla="*/ 281 h 289"/>
                                          <a:gd name="T16" fmla="*/ 286 w 564"/>
                                          <a:gd name="T17" fmla="*/ 5 h 289"/>
                                          <a:gd name="T18" fmla="*/ 12 w 564"/>
                                          <a:gd name="T19" fmla="*/ 169 h 289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  <a:cxn ang="0">
                                            <a:pos x="T10" y="T11"/>
                                          </a:cxn>
                                          <a:cxn ang="0">
                                            <a:pos x="T12" y="T13"/>
                                          </a:cxn>
                                          <a:cxn ang="0">
                                            <a:pos x="T14" y="T15"/>
                                          </a:cxn>
                                          <a:cxn ang="0">
                                            <a:pos x="T16" y="T17"/>
                                          </a:cxn>
                                          <a:cxn ang="0">
                                            <a:pos x="T18" y="T19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564" h="289">
                                            <a:moveTo>
                                              <a:pt x="5" y="171"/>
                                            </a:moveTo>
                                            <a:lnTo>
                                              <a:pt x="0" y="171"/>
                                            </a:lnTo>
                                            <a:lnTo>
                                              <a:pt x="285" y="0"/>
                                            </a:lnTo>
                                            <a:lnTo>
                                              <a:pt x="287" y="0"/>
                                            </a:lnTo>
                                            <a:lnTo>
                                              <a:pt x="564" y="289"/>
                                            </a:lnTo>
                                            <a:lnTo>
                                              <a:pt x="5" y="171"/>
                                            </a:lnTo>
                                            <a:close/>
                                            <a:moveTo>
                                              <a:pt x="12" y="169"/>
                                            </a:moveTo>
                                            <a:lnTo>
                                              <a:pt x="552" y="281"/>
                                            </a:lnTo>
                                            <a:lnTo>
                                              <a:pt x="286" y="5"/>
                                            </a:lnTo>
                                            <a:lnTo>
                                              <a:pt x="12" y="169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110" name="Freeform 28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29D20D31-7E42-601C-0C6A-111D7D6F08CF}"/>
                                          </a:ext>
                                        </a:extLst>
                                      </p:cNvPr>
                                      <p:cNvSpPr>
                                        <a:spLocks noEditPoint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3339859" y="3220655"/>
                                        <a:ext cx="671776" cy="804990"/>
                                      </a:xfrm>
                                      <a:custGeom>
                                        <a:avLst/>
                                        <a:gdLst>
                                          <a:gd name="T0" fmla="*/ 1 w 353"/>
                                          <a:gd name="T1" fmla="*/ 267 h 423"/>
                                          <a:gd name="T2" fmla="*/ 0 w 353"/>
                                          <a:gd name="T3" fmla="*/ 266 h 423"/>
                                          <a:gd name="T4" fmla="*/ 353 w 353"/>
                                          <a:gd name="T5" fmla="*/ 0 h 423"/>
                                          <a:gd name="T6" fmla="*/ 160 w 353"/>
                                          <a:gd name="T7" fmla="*/ 420 h 423"/>
                                          <a:gd name="T8" fmla="*/ 159 w 353"/>
                                          <a:gd name="T9" fmla="*/ 423 h 423"/>
                                          <a:gd name="T10" fmla="*/ 1 w 353"/>
                                          <a:gd name="T11" fmla="*/ 267 h 423"/>
                                          <a:gd name="T12" fmla="*/ 6 w 353"/>
                                          <a:gd name="T13" fmla="*/ 266 h 423"/>
                                          <a:gd name="T14" fmla="*/ 158 w 353"/>
                                          <a:gd name="T15" fmla="*/ 414 h 423"/>
                                          <a:gd name="T16" fmla="*/ 343 w 353"/>
                                          <a:gd name="T17" fmla="*/ 13 h 423"/>
                                          <a:gd name="T18" fmla="*/ 6 w 353"/>
                                          <a:gd name="T19" fmla="*/ 266 h 423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  <a:cxn ang="0">
                                            <a:pos x="T10" y="T11"/>
                                          </a:cxn>
                                          <a:cxn ang="0">
                                            <a:pos x="T12" y="T13"/>
                                          </a:cxn>
                                          <a:cxn ang="0">
                                            <a:pos x="T14" y="T15"/>
                                          </a:cxn>
                                          <a:cxn ang="0">
                                            <a:pos x="T16" y="T17"/>
                                          </a:cxn>
                                          <a:cxn ang="0">
                                            <a:pos x="T18" y="T19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353" h="423">
                                            <a:moveTo>
                                              <a:pt x="1" y="267"/>
                                            </a:moveTo>
                                            <a:lnTo>
                                              <a:pt x="0" y="266"/>
                                            </a:lnTo>
                                            <a:lnTo>
                                              <a:pt x="353" y="0"/>
                                            </a:lnTo>
                                            <a:lnTo>
                                              <a:pt x="160" y="420"/>
                                            </a:lnTo>
                                            <a:lnTo>
                                              <a:pt x="159" y="423"/>
                                            </a:lnTo>
                                            <a:lnTo>
                                              <a:pt x="1" y="267"/>
                                            </a:lnTo>
                                            <a:close/>
                                            <a:moveTo>
                                              <a:pt x="6" y="266"/>
                                            </a:moveTo>
                                            <a:lnTo>
                                              <a:pt x="158" y="414"/>
                                            </a:lnTo>
                                            <a:lnTo>
                                              <a:pt x="343" y="13"/>
                                            </a:lnTo>
                                            <a:lnTo>
                                              <a:pt x="6" y="266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111" name="Freeform 29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6633CC5A-9E94-6957-AC41-FF1CE73B52C0}"/>
                                          </a:ext>
                                        </a:extLst>
                                      </p:cNvPr>
                                      <p:cNvSpPr>
                                        <a:spLocks noEditPoint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2694726" y="2373799"/>
                                        <a:ext cx="890627" cy="1362583"/>
                                      </a:xfrm>
                                      <a:custGeom>
                                        <a:avLst/>
                                        <a:gdLst>
                                          <a:gd name="T0" fmla="*/ 1 w 468"/>
                                          <a:gd name="T1" fmla="*/ 217 h 716"/>
                                          <a:gd name="T2" fmla="*/ 0 w 468"/>
                                          <a:gd name="T3" fmla="*/ 214 h 716"/>
                                          <a:gd name="T4" fmla="*/ 464 w 468"/>
                                          <a:gd name="T5" fmla="*/ 2 h 716"/>
                                          <a:gd name="T6" fmla="*/ 468 w 468"/>
                                          <a:gd name="T7" fmla="*/ 0 h 716"/>
                                          <a:gd name="T8" fmla="*/ 344 w 468"/>
                                          <a:gd name="T9" fmla="*/ 711 h 716"/>
                                          <a:gd name="T10" fmla="*/ 343 w 468"/>
                                          <a:gd name="T11" fmla="*/ 716 h 716"/>
                                          <a:gd name="T12" fmla="*/ 1 w 468"/>
                                          <a:gd name="T13" fmla="*/ 217 h 716"/>
                                          <a:gd name="T14" fmla="*/ 6 w 468"/>
                                          <a:gd name="T15" fmla="*/ 215 h 716"/>
                                          <a:gd name="T16" fmla="*/ 340 w 468"/>
                                          <a:gd name="T17" fmla="*/ 705 h 716"/>
                                          <a:gd name="T18" fmla="*/ 463 w 468"/>
                                          <a:gd name="T19" fmla="*/ 7 h 716"/>
                                          <a:gd name="T20" fmla="*/ 6 w 468"/>
                                          <a:gd name="T21" fmla="*/ 215 h 716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  <a:cxn ang="0">
                                            <a:pos x="T10" y="T11"/>
                                          </a:cxn>
                                          <a:cxn ang="0">
                                            <a:pos x="T12" y="T13"/>
                                          </a:cxn>
                                          <a:cxn ang="0">
                                            <a:pos x="T14" y="T15"/>
                                          </a:cxn>
                                          <a:cxn ang="0">
                                            <a:pos x="T16" y="T17"/>
                                          </a:cxn>
                                          <a:cxn ang="0">
                                            <a:pos x="T18" y="T19"/>
                                          </a:cxn>
                                          <a:cxn ang="0">
                                            <a:pos x="T20" y="T21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468" h="716">
                                            <a:moveTo>
                                              <a:pt x="1" y="217"/>
                                            </a:moveTo>
                                            <a:lnTo>
                                              <a:pt x="0" y="214"/>
                                            </a:lnTo>
                                            <a:lnTo>
                                              <a:pt x="464" y="2"/>
                                            </a:lnTo>
                                            <a:lnTo>
                                              <a:pt x="468" y="0"/>
                                            </a:lnTo>
                                            <a:lnTo>
                                              <a:pt x="344" y="711"/>
                                            </a:lnTo>
                                            <a:lnTo>
                                              <a:pt x="343" y="716"/>
                                            </a:lnTo>
                                            <a:lnTo>
                                              <a:pt x="1" y="217"/>
                                            </a:lnTo>
                                            <a:close/>
                                            <a:moveTo>
                                              <a:pt x="6" y="215"/>
                                            </a:moveTo>
                                            <a:lnTo>
                                              <a:pt x="340" y="705"/>
                                            </a:lnTo>
                                            <a:lnTo>
                                              <a:pt x="463" y="7"/>
                                            </a:lnTo>
                                            <a:lnTo>
                                              <a:pt x="6" y="215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112" name="Freeform 30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D5BD67BA-929C-B989-FF24-4F7424507D75}"/>
                                          </a:ext>
                                        </a:extLst>
                                      </p:cNvPr>
                                      <p:cNvSpPr>
                                        <a:spLocks noEditPoint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3132427" y="1667768"/>
                                        <a:ext cx="877306" cy="719352"/>
                                      </a:xfrm>
                                      <a:custGeom>
                                        <a:avLst/>
                                        <a:gdLst>
                                          <a:gd name="T0" fmla="*/ 2 w 461"/>
                                          <a:gd name="T1" fmla="*/ 116 h 378"/>
                                          <a:gd name="T2" fmla="*/ 0 w 461"/>
                                          <a:gd name="T3" fmla="*/ 113 h 378"/>
                                          <a:gd name="T4" fmla="*/ 456 w 461"/>
                                          <a:gd name="T5" fmla="*/ 1 h 378"/>
                                          <a:gd name="T6" fmla="*/ 461 w 461"/>
                                          <a:gd name="T7" fmla="*/ 0 h 378"/>
                                          <a:gd name="T8" fmla="*/ 237 w 461"/>
                                          <a:gd name="T9" fmla="*/ 375 h 378"/>
                                          <a:gd name="T10" fmla="*/ 236 w 461"/>
                                          <a:gd name="T11" fmla="*/ 378 h 378"/>
                                          <a:gd name="T12" fmla="*/ 2 w 461"/>
                                          <a:gd name="T13" fmla="*/ 116 h 378"/>
                                          <a:gd name="T14" fmla="*/ 7 w 461"/>
                                          <a:gd name="T15" fmla="*/ 116 h 378"/>
                                          <a:gd name="T16" fmla="*/ 236 w 461"/>
                                          <a:gd name="T17" fmla="*/ 371 h 378"/>
                                          <a:gd name="T18" fmla="*/ 452 w 461"/>
                                          <a:gd name="T19" fmla="*/ 7 h 378"/>
                                          <a:gd name="T20" fmla="*/ 7 w 461"/>
                                          <a:gd name="T21" fmla="*/ 116 h 378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  <a:cxn ang="0">
                                            <a:pos x="T10" y="T11"/>
                                          </a:cxn>
                                          <a:cxn ang="0">
                                            <a:pos x="T12" y="T13"/>
                                          </a:cxn>
                                          <a:cxn ang="0">
                                            <a:pos x="T14" y="T15"/>
                                          </a:cxn>
                                          <a:cxn ang="0">
                                            <a:pos x="T16" y="T17"/>
                                          </a:cxn>
                                          <a:cxn ang="0">
                                            <a:pos x="T18" y="T19"/>
                                          </a:cxn>
                                          <a:cxn ang="0">
                                            <a:pos x="T20" y="T21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461" h="378">
                                            <a:moveTo>
                                              <a:pt x="2" y="116"/>
                                            </a:moveTo>
                                            <a:lnTo>
                                              <a:pt x="0" y="113"/>
                                            </a:lnTo>
                                            <a:lnTo>
                                              <a:pt x="456" y="1"/>
                                            </a:lnTo>
                                            <a:lnTo>
                                              <a:pt x="461" y="0"/>
                                            </a:lnTo>
                                            <a:lnTo>
                                              <a:pt x="237" y="375"/>
                                            </a:lnTo>
                                            <a:lnTo>
                                              <a:pt x="236" y="378"/>
                                            </a:lnTo>
                                            <a:lnTo>
                                              <a:pt x="2" y="116"/>
                                            </a:lnTo>
                                            <a:close/>
                                            <a:moveTo>
                                              <a:pt x="7" y="116"/>
                                            </a:moveTo>
                                            <a:lnTo>
                                              <a:pt x="236" y="371"/>
                                            </a:lnTo>
                                            <a:lnTo>
                                              <a:pt x="452" y="7"/>
                                            </a:lnTo>
                                            <a:lnTo>
                                              <a:pt x="7" y="116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113" name="Freeform 31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B75BD66D-EC3B-0320-7D65-E23DB13C5A89}"/>
                                          </a:ext>
                                        </a:extLst>
                                      </p:cNvPr>
                                      <p:cNvSpPr>
                                        <a:spLocks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2559609" y="1192005"/>
                                        <a:ext cx="1444414" cy="2352168"/>
                                      </a:xfrm>
                                      <a:custGeom>
                                        <a:avLst/>
                                        <a:gdLst>
                                          <a:gd name="T0" fmla="*/ 4 w 759"/>
                                          <a:gd name="T1" fmla="*/ 1236 h 1236"/>
                                          <a:gd name="T2" fmla="*/ 76 w 759"/>
                                          <a:gd name="T3" fmla="*/ 836 h 1236"/>
                                          <a:gd name="T4" fmla="*/ 307 w 759"/>
                                          <a:gd name="T5" fmla="*/ 366 h 1236"/>
                                          <a:gd name="T6" fmla="*/ 623 w 759"/>
                                          <a:gd name="T7" fmla="*/ 8 h 1236"/>
                                          <a:gd name="T8" fmla="*/ 755 w 759"/>
                                          <a:gd name="T9" fmla="*/ 255 h 1236"/>
                                          <a:gd name="T10" fmla="*/ 759 w 759"/>
                                          <a:gd name="T11" fmla="*/ 253 h 1236"/>
                                          <a:gd name="T12" fmla="*/ 623 w 759"/>
                                          <a:gd name="T13" fmla="*/ 0 h 1236"/>
                                          <a:gd name="T14" fmla="*/ 622 w 759"/>
                                          <a:gd name="T15" fmla="*/ 3 h 1236"/>
                                          <a:gd name="T16" fmla="*/ 303 w 759"/>
                                          <a:gd name="T17" fmla="*/ 363 h 1236"/>
                                          <a:gd name="T18" fmla="*/ 72 w 759"/>
                                          <a:gd name="T19" fmla="*/ 835 h 1236"/>
                                          <a:gd name="T20" fmla="*/ 0 w 759"/>
                                          <a:gd name="T21" fmla="*/ 1235 h 1236"/>
                                          <a:gd name="T22" fmla="*/ 4 w 759"/>
                                          <a:gd name="T23" fmla="*/ 1236 h 1236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  <a:cxn ang="0">
                                            <a:pos x="T10" y="T11"/>
                                          </a:cxn>
                                          <a:cxn ang="0">
                                            <a:pos x="T12" y="T13"/>
                                          </a:cxn>
                                          <a:cxn ang="0">
                                            <a:pos x="T14" y="T15"/>
                                          </a:cxn>
                                          <a:cxn ang="0">
                                            <a:pos x="T16" y="T17"/>
                                          </a:cxn>
                                          <a:cxn ang="0">
                                            <a:pos x="T18" y="T19"/>
                                          </a:cxn>
                                          <a:cxn ang="0">
                                            <a:pos x="T20" y="T21"/>
                                          </a:cxn>
                                          <a:cxn ang="0">
                                            <a:pos x="T22" y="T23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759" h="1236">
                                            <a:moveTo>
                                              <a:pt x="4" y="1236"/>
                                            </a:moveTo>
                                            <a:lnTo>
                                              <a:pt x="76" y="836"/>
                                            </a:lnTo>
                                            <a:lnTo>
                                              <a:pt x="307" y="366"/>
                                            </a:lnTo>
                                            <a:lnTo>
                                              <a:pt x="623" y="8"/>
                                            </a:lnTo>
                                            <a:lnTo>
                                              <a:pt x="755" y="255"/>
                                            </a:lnTo>
                                            <a:lnTo>
                                              <a:pt x="759" y="253"/>
                                            </a:lnTo>
                                            <a:lnTo>
                                              <a:pt x="623" y="0"/>
                                            </a:lnTo>
                                            <a:lnTo>
                                              <a:pt x="622" y="3"/>
                                            </a:lnTo>
                                            <a:lnTo>
                                              <a:pt x="303" y="363"/>
                                            </a:lnTo>
                                            <a:lnTo>
                                              <a:pt x="72" y="835"/>
                                            </a:lnTo>
                                            <a:lnTo>
                                              <a:pt x="0" y="1235"/>
                                            </a:lnTo>
                                            <a:lnTo>
                                              <a:pt x="4" y="1236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114" name="Freeform 32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C5C8EDDF-EFFE-4DC0-5B24-FE7E6C17F848}"/>
                                          </a:ext>
                                        </a:extLst>
                                      </p:cNvPr>
                                      <p:cNvSpPr>
                                        <a:spLocks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8613208" y="2781051"/>
                                        <a:ext cx="502405" cy="1105671"/>
                                      </a:xfrm>
                                      <a:custGeom>
                                        <a:avLst/>
                                        <a:gdLst>
                                          <a:gd name="T0" fmla="*/ 0 w 264"/>
                                          <a:gd name="T1" fmla="*/ 581 h 581"/>
                                          <a:gd name="T2" fmla="*/ 4 w 264"/>
                                          <a:gd name="T3" fmla="*/ 571 h 581"/>
                                          <a:gd name="T4" fmla="*/ 264 w 264"/>
                                          <a:gd name="T5" fmla="*/ 1 h 581"/>
                                          <a:gd name="T6" fmla="*/ 260 w 264"/>
                                          <a:gd name="T7" fmla="*/ 0 h 581"/>
                                          <a:gd name="T8" fmla="*/ 4 w 264"/>
                                          <a:gd name="T9" fmla="*/ 560 h 581"/>
                                          <a:gd name="T10" fmla="*/ 4 w 264"/>
                                          <a:gd name="T11" fmla="*/ 409 h 581"/>
                                          <a:gd name="T12" fmla="*/ 0 w 264"/>
                                          <a:gd name="T13" fmla="*/ 409 h 581"/>
                                          <a:gd name="T14" fmla="*/ 0 w 264"/>
                                          <a:gd name="T15" fmla="*/ 581 h 581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  <a:cxn ang="0">
                                            <a:pos x="T10" y="T11"/>
                                          </a:cxn>
                                          <a:cxn ang="0">
                                            <a:pos x="T12" y="T13"/>
                                          </a:cxn>
                                          <a:cxn ang="0">
                                            <a:pos x="T14" y="T15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264" h="581">
                                            <a:moveTo>
                                              <a:pt x="0" y="581"/>
                                            </a:moveTo>
                                            <a:lnTo>
                                              <a:pt x="4" y="571"/>
                                            </a:lnTo>
                                            <a:lnTo>
                                              <a:pt x="264" y="1"/>
                                            </a:lnTo>
                                            <a:lnTo>
                                              <a:pt x="260" y="0"/>
                                            </a:lnTo>
                                            <a:lnTo>
                                              <a:pt x="4" y="560"/>
                                            </a:lnTo>
                                            <a:lnTo>
                                              <a:pt x="4" y="409"/>
                                            </a:lnTo>
                                            <a:lnTo>
                                              <a:pt x="0" y="409"/>
                                            </a:lnTo>
                                            <a:lnTo>
                                              <a:pt x="0" y="581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115" name="Freeform 33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BCDC2E4E-52AA-CC7D-BA35-A2E14F4DC993}"/>
                                          </a:ext>
                                        </a:extLst>
                                      </p:cNvPr>
                                      <p:cNvSpPr>
                                        <a:spLocks noEditPoint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5444632" y="442204"/>
                                        <a:ext cx="3672885" cy="2340750"/>
                                      </a:xfrm>
                                      <a:custGeom>
                                        <a:avLst/>
                                        <a:gdLst>
                                          <a:gd name="T0" fmla="*/ 1665 w 1930"/>
                                          <a:gd name="T1" fmla="*/ 1106 h 1230"/>
                                          <a:gd name="T2" fmla="*/ 1664 w 1930"/>
                                          <a:gd name="T3" fmla="*/ 1105 h 1230"/>
                                          <a:gd name="T4" fmla="*/ 1829 w 1930"/>
                                          <a:gd name="T5" fmla="*/ 801 h 1230"/>
                                          <a:gd name="T6" fmla="*/ 1665 w 1930"/>
                                          <a:gd name="T7" fmla="*/ 528 h 1230"/>
                                          <a:gd name="T8" fmla="*/ 1035 w 1930"/>
                                          <a:gd name="T9" fmla="*/ 110 h 1230"/>
                                          <a:gd name="T10" fmla="*/ 354 w 1930"/>
                                          <a:gd name="T11" fmla="*/ 4 h 1230"/>
                                          <a:gd name="T12" fmla="*/ 0 w 1930"/>
                                          <a:gd name="T13" fmla="*/ 5 h 1230"/>
                                          <a:gd name="T14" fmla="*/ 0 w 1930"/>
                                          <a:gd name="T15" fmla="*/ 0 h 1230"/>
                                          <a:gd name="T16" fmla="*/ 355 w 1930"/>
                                          <a:gd name="T17" fmla="*/ 0 h 1230"/>
                                          <a:gd name="T18" fmla="*/ 1035 w 1930"/>
                                          <a:gd name="T19" fmla="*/ 106 h 1230"/>
                                          <a:gd name="T20" fmla="*/ 1668 w 1930"/>
                                          <a:gd name="T21" fmla="*/ 525 h 1230"/>
                                          <a:gd name="T22" fmla="*/ 1834 w 1930"/>
                                          <a:gd name="T23" fmla="*/ 799 h 1230"/>
                                          <a:gd name="T24" fmla="*/ 1834 w 1930"/>
                                          <a:gd name="T25" fmla="*/ 801 h 1230"/>
                                          <a:gd name="T26" fmla="*/ 1834 w 1930"/>
                                          <a:gd name="T27" fmla="*/ 801 h 1230"/>
                                          <a:gd name="T28" fmla="*/ 1929 w 1930"/>
                                          <a:gd name="T29" fmla="*/ 1226 h 1230"/>
                                          <a:gd name="T30" fmla="*/ 1930 w 1930"/>
                                          <a:gd name="T31" fmla="*/ 1230 h 1230"/>
                                          <a:gd name="T32" fmla="*/ 1665 w 1930"/>
                                          <a:gd name="T33" fmla="*/ 1106 h 1230"/>
                                          <a:gd name="T34" fmla="*/ 1669 w 1930"/>
                                          <a:gd name="T35" fmla="*/ 1103 h 1230"/>
                                          <a:gd name="T36" fmla="*/ 1925 w 1930"/>
                                          <a:gd name="T37" fmla="*/ 1223 h 1230"/>
                                          <a:gd name="T38" fmla="*/ 1830 w 1930"/>
                                          <a:gd name="T39" fmla="*/ 806 h 1230"/>
                                          <a:gd name="T40" fmla="*/ 1669 w 1930"/>
                                          <a:gd name="T41" fmla="*/ 1103 h 1230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  <a:cxn ang="0">
                                            <a:pos x="T10" y="T11"/>
                                          </a:cxn>
                                          <a:cxn ang="0">
                                            <a:pos x="T12" y="T13"/>
                                          </a:cxn>
                                          <a:cxn ang="0">
                                            <a:pos x="T14" y="T15"/>
                                          </a:cxn>
                                          <a:cxn ang="0">
                                            <a:pos x="T16" y="T17"/>
                                          </a:cxn>
                                          <a:cxn ang="0">
                                            <a:pos x="T18" y="T19"/>
                                          </a:cxn>
                                          <a:cxn ang="0">
                                            <a:pos x="T20" y="T21"/>
                                          </a:cxn>
                                          <a:cxn ang="0">
                                            <a:pos x="T22" y="T23"/>
                                          </a:cxn>
                                          <a:cxn ang="0">
                                            <a:pos x="T24" y="T25"/>
                                          </a:cxn>
                                          <a:cxn ang="0">
                                            <a:pos x="T26" y="T27"/>
                                          </a:cxn>
                                          <a:cxn ang="0">
                                            <a:pos x="T28" y="T29"/>
                                          </a:cxn>
                                          <a:cxn ang="0">
                                            <a:pos x="T30" y="T31"/>
                                          </a:cxn>
                                          <a:cxn ang="0">
                                            <a:pos x="T32" y="T33"/>
                                          </a:cxn>
                                          <a:cxn ang="0">
                                            <a:pos x="T34" y="T35"/>
                                          </a:cxn>
                                          <a:cxn ang="0">
                                            <a:pos x="T36" y="T37"/>
                                          </a:cxn>
                                          <a:cxn ang="0">
                                            <a:pos x="T38" y="T39"/>
                                          </a:cxn>
                                          <a:cxn ang="0">
                                            <a:pos x="T40" y="T41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1930" h="1230">
                                            <a:moveTo>
                                              <a:pt x="1665" y="1106"/>
                                            </a:moveTo>
                                            <a:lnTo>
                                              <a:pt x="1664" y="1105"/>
                                            </a:lnTo>
                                            <a:lnTo>
                                              <a:pt x="1829" y="801"/>
                                            </a:lnTo>
                                            <a:lnTo>
                                              <a:pt x="1665" y="528"/>
                                            </a:lnTo>
                                            <a:lnTo>
                                              <a:pt x="1035" y="110"/>
                                            </a:lnTo>
                                            <a:lnTo>
                                              <a:pt x="354" y="4"/>
                                            </a:lnTo>
                                            <a:lnTo>
                                              <a:pt x="0" y="5"/>
                                            </a:lnTo>
                                            <a:lnTo>
                                              <a:pt x="0" y="0"/>
                                            </a:lnTo>
                                            <a:lnTo>
                                              <a:pt x="355" y="0"/>
                                            </a:lnTo>
                                            <a:lnTo>
                                              <a:pt x="1035" y="106"/>
                                            </a:lnTo>
                                            <a:lnTo>
                                              <a:pt x="1668" y="525"/>
                                            </a:lnTo>
                                            <a:lnTo>
                                              <a:pt x="1834" y="799"/>
                                            </a:lnTo>
                                            <a:lnTo>
                                              <a:pt x="1834" y="801"/>
                                            </a:lnTo>
                                            <a:lnTo>
                                              <a:pt x="1834" y="801"/>
                                            </a:lnTo>
                                            <a:lnTo>
                                              <a:pt x="1929" y="1226"/>
                                            </a:lnTo>
                                            <a:lnTo>
                                              <a:pt x="1930" y="1230"/>
                                            </a:lnTo>
                                            <a:lnTo>
                                              <a:pt x="1665" y="1106"/>
                                            </a:lnTo>
                                            <a:close/>
                                            <a:moveTo>
                                              <a:pt x="1669" y="1103"/>
                                            </a:moveTo>
                                            <a:lnTo>
                                              <a:pt x="1925" y="1223"/>
                                            </a:lnTo>
                                            <a:lnTo>
                                              <a:pt x="1830" y="806"/>
                                            </a:lnTo>
                                            <a:lnTo>
                                              <a:pt x="1669" y="1103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116" name="Freeform 34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A9A06E89-FD97-97BA-AB8B-BB6733D3D00B}"/>
                                          </a:ext>
                                        </a:extLst>
                                      </p:cNvPr>
                                      <p:cNvSpPr>
                                        <a:spLocks noEditPoint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5564524" y="3787764"/>
                                        <a:ext cx="1153248" cy="824020"/>
                                      </a:xfrm>
                                      <a:custGeom>
                                        <a:avLst/>
                                        <a:gdLst>
                                          <a:gd name="T0" fmla="*/ 4 w 606"/>
                                          <a:gd name="T1" fmla="*/ 7 h 433"/>
                                          <a:gd name="T2" fmla="*/ 0 w 606"/>
                                          <a:gd name="T3" fmla="*/ 0 h 433"/>
                                          <a:gd name="T4" fmla="*/ 601 w 606"/>
                                          <a:gd name="T5" fmla="*/ 260 h 433"/>
                                          <a:gd name="T6" fmla="*/ 606 w 606"/>
                                          <a:gd name="T7" fmla="*/ 261 h 433"/>
                                          <a:gd name="T8" fmla="*/ 322 w 606"/>
                                          <a:gd name="T9" fmla="*/ 431 h 433"/>
                                          <a:gd name="T10" fmla="*/ 319 w 606"/>
                                          <a:gd name="T11" fmla="*/ 433 h 433"/>
                                          <a:gd name="T12" fmla="*/ 4 w 606"/>
                                          <a:gd name="T13" fmla="*/ 7 h 433"/>
                                          <a:gd name="T14" fmla="*/ 13 w 606"/>
                                          <a:gd name="T15" fmla="*/ 10 h 433"/>
                                          <a:gd name="T16" fmla="*/ 321 w 606"/>
                                          <a:gd name="T17" fmla="*/ 427 h 433"/>
                                          <a:gd name="T18" fmla="*/ 596 w 606"/>
                                          <a:gd name="T19" fmla="*/ 262 h 433"/>
                                          <a:gd name="T20" fmla="*/ 13 w 606"/>
                                          <a:gd name="T21" fmla="*/ 10 h 433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  <a:cxn ang="0">
                                            <a:pos x="T10" y="T11"/>
                                          </a:cxn>
                                          <a:cxn ang="0">
                                            <a:pos x="T12" y="T13"/>
                                          </a:cxn>
                                          <a:cxn ang="0">
                                            <a:pos x="T14" y="T15"/>
                                          </a:cxn>
                                          <a:cxn ang="0">
                                            <a:pos x="T16" y="T17"/>
                                          </a:cxn>
                                          <a:cxn ang="0">
                                            <a:pos x="T18" y="T19"/>
                                          </a:cxn>
                                          <a:cxn ang="0">
                                            <a:pos x="T20" y="T21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606" h="433">
                                            <a:moveTo>
                                              <a:pt x="4" y="7"/>
                                            </a:moveTo>
                                            <a:lnTo>
                                              <a:pt x="0" y="0"/>
                                            </a:lnTo>
                                            <a:lnTo>
                                              <a:pt x="601" y="260"/>
                                            </a:lnTo>
                                            <a:lnTo>
                                              <a:pt x="606" y="261"/>
                                            </a:lnTo>
                                            <a:lnTo>
                                              <a:pt x="322" y="431"/>
                                            </a:lnTo>
                                            <a:lnTo>
                                              <a:pt x="319" y="433"/>
                                            </a:lnTo>
                                            <a:lnTo>
                                              <a:pt x="4" y="7"/>
                                            </a:lnTo>
                                            <a:close/>
                                            <a:moveTo>
                                              <a:pt x="13" y="10"/>
                                            </a:moveTo>
                                            <a:lnTo>
                                              <a:pt x="321" y="427"/>
                                            </a:lnTo>
                                            <a:lnTo>
                                              <a:pt x="596" y="262"/>
                                            </a:lnTo>
                                            <a:lnTo>
                                              <a:pt x="13" y="10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117" name="Freeform 35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2091A478-F9AD-2296-2487-43B8E4D6E230}"/>
                                          </a:ext>
                                        </a:extLst>
                                      </p:cNvPr>
                                      <p:cNvSpPr>
                                        <a:spLocks noEditPoint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4213359" y="3747800"/>
                                        <a:ext cx="1377808" cy="595654"/>
                                      </a:xfrm>
                                      <a:custGeom>
                                        <a:avLst/>
                                        <a:gdLst>
                                          <a:gd name="T0" fmla="*/ 1 w 724"/>
                                          <a:gd name="T1" fmla="*/ 2 h 313"/>
                                          <a:gd name="T2" fmla="*/ 0 w 724"/>
                                          <a:gd name="T3" fmla="*/ 0 h 313"/>
                                          <a:gd name="T4" fmla="*/ 717 w 724"/>
                                          <a:gd name="T5" fmla="*/ 24 h 313"/>
                                          <a:gd name="T6" fmla="*/ 724 w 724"/>
                                          <a:gd name="T7" fmla="*/ 24 h 313"/>
                                          <a:gd name="T8" fmla="*/ 202 w 724"/>
                                          <a:gd name="T9" fmla="*/ 312 h 313"/>
                                          <a:gd name="T10" fmla="*/ 201 w 724"/>
                                          <a:gd name="T11" fmla="*/ 313 h 313"/>
                                          <a:gd name="T12" fmla="*/ 1 w 724"/>
                                          <a:gd name="T13" fmla="*/ 2 h 313"/>
                                          <a:gd name="T14" fmla="*/ 8 w 724"/>
                                          <a:gd name="T15" fmla="*/ 4 h 313"/>
                                          <a:gd name="T16" fmla="*/ 202 w 724"/>
                                          <a:gd name="T17" fmla="*/ 308 h 313"/>
                                          <a:gd name="T18" fmla="*/ 709 w 724"/>
                                          <a:gd name="T19" fmla="*/ 28 h 313"/>
                                          <a:gd name="T20" fmla="*/ 8 w 724"/>
                                          <a:gd name="T21" fmla="*/ 4 h 313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  <a:cxn ang="0">
                                            <a:pos x="T10" y="T11"/>
                                          </a:cxn>
                                          <a:cxn ang="0">
                                            <a:pos x="T12" y="T13"/>
                                          </a:cxn>
                                          <a:cxn ang="0">
                                            <a:pos x="T14" y="T15"/>
                                          </a:cxn>
                                          <a:cxn ang="0">
                                            <a:pos x="T16" y="T17"/>
                                          </a:cxn>
                                          <a:cxn ang="0">
                                            <a:pos x="T18" y="T19"/>
                                          </a:cxn>
                                          <a:cxn ang="0">
                                            <a:pos x="T20" y="T21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724" h="313">
                                            <a:moveTo>
                                              <a:pt x="1" y="2"/>
                                            </a:moveTo>
                                            <a:lnTo>
                                              <a:pt x="0" y="0"/>
                                            </a:lnTo>
                                            <a:lnTo>
                                              <a:pt x="717" y="24"/>
                                            </a:lnTo>
                                            <a:lnTo>
                                              <a:pt x="724" y="24"/>
                                            </a:lnTo>
                                            <a:lnTo>
                                              <a:pt x="202" y="312"/>
                                            </a:lnTo>
                                            <a:lnTo>
                                              <a:pt x="201" y="313"/>
                                            </a:lnTo>
                                            <a:lnTo>
                                              <a:pt x="1" y="2"/>
                                            </a:lnTo>
                                            <a:close/>
                                            <a:moveTo>
                                              <a:pt x="8" y="4"/>
                                            </a:moveTo>
                                            <a:lnTo>
                                              <a:pt x="202" y="308"/>
                                            </a:lnTo>
                                            <a:lnTo>
                                              <a:pt x="709" y="28"/>
                                            </a:lnTo>
                                            <a:lnTo>
                                              <a:pt x="8" y="4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118" name="Freeform 36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D864AE42-19A5-1448-BC6A-EDB5D35BF219}"/>
                                          </a:ext>
                                        </a:extLst>
                                      </p:cNvPr>
                                      <p:cNvSpPr>
                                        <a:spLocks noEditPoint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6097378" y="428883"/>
                                        <a:ext cx="1084738" cy="1212242"/>
                                      </a:xfrm>
                                      <a:custGeom>
                                        <a:avLst/>
                                        <a:gdLst>
                                          <a:gd name="T0" fmla="*/ 0 w 570"/>
                                          <a:gd name="T1" fmla="*/ 0 h 637"/>
                                          <a:gd name="T2" fmla="*/ 538 w 570"/>
                                          <a:gd name="T3" fmla="*/ 315 h 637"/>
                                          <a:gd name="T4" fmla="*/ 539 w 570"/>
                                          <a:gd name="T5" fmla="*/ 316 h 637"/>
                                          <a:gd name="T6" fmla="*/ 570 w 570"/>
                                          <a:gd name="T7" fmla="*/ 631 h 637"/>
                                          <a:gd name="T8" fmla="*/ 570 w 570"/>
                                          <a:gd name="T9" fmla="*/ 637 h 637"/>
                                          <a:gd name="T10" fmla="*/ 0 w 570"/>
                                          <a:gd name="T11" fmla="*/ 0 h 637"/>
                                          <a:gd name="T12" fmla="*/ 22 w 570"/>
                                          <a:gd name="T13" fmla="*/ 17 h 637"/>
                                          <a:gd name="T14" fmla="*/ 565 w 570"/>
                                          <a:gd name="T15" fmla="*/ 624 h 637"/>
                                          <a:gd name="T16" fmla="*/ 535 w 570"/>
                                          <a:gd name="T17" fmla="*/ 319 h 637"/>
                                          <a:gd name="T18" fmla="*/ 22 w 570"/>
                                          <a:gd name="T19" fmla="*/ 17 h 637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  <a:cxn ang="0">
                                            <a:pos x="T10" y="T11"/>
                                          </a:cxn>
                                          <a:cxn ang="0">
                                            <a:pos x="T12" y="T13"/>
                                          </a:cxn>
                                          <a:cxn ang="0">
                                            <a:pos x="T14" y="T15"/>
                                          </a:cxn>
                                          <a:cxn ang="0">
                                            <a:pos x="T16" y="T17"/>
                                          </a:cxn>
                                          <a:cxn ang="0">
                                            <a:pos x="T18" y="T19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570" h="637">
                                            <a:moveTo>
                                              <a:pt x="0" y="0"/>
                                            </a:moveTo>
                                            <a:lnTo>
                                              <a:pt x="538" y="315"/>
                                            </a:lnTo>
                                            <a:lnTo>
                                              <a:pt x="539" y="316"/>
                                            </a:lnTo>
                                            <a:lnTo>
                                              <a:pt x="570" y="631"/>
                                            </a:lnTo>
                                            <a:lnTo>
                                              <a:pt x="570" y="637"/>
                                            </a:lnTo>
                                            <a:lnTo>
                                              <a:pt x="0" y="0"/>
                                            </a:lnTo>
                                            <a:close/>
                                            <a:moveTo>
                                              <a:pt x="22" y="17"/>
                                            </a:moveTo>
                                            <a:lnTo>
                                              <a:pt x="565" y="624"/>
                                            </a:lnTo>
                                            <a:lnTo>
                                              <a:pt x="535" y="319"/>
                                            </a:lnTo>
                                            <a:lnTo>
                                              <a:pt x="22" y="17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119" name="Freeform 37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5B285C2A-BF67-C54E-C812-BDB3ED29AC21}"/>
                                          </a:ext>
                                        </a:extLst>
                                      </p:cNvPr>
                                      <p:cNvSpPr>
                                        <a:spLocks noEditPoint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4959354" y="432689"/>
                                        <a:ext cx="1168472" cy="999101"/>
                                      </a:xfrm>
                                      <a:custGeom>
                                        <a:avLst/>
                                        <a:gdLst>
                                          <a:gd name="T0" fmla="*/ 614 w 614"/>
                                          <a:gd name="T1" fmla="*/ 0 h 525"/>
                                          <a:gd name="T2" fmla="*/ 413 w 614"/>
                                          <a:gd name="T3" fmla="*/ 498 h 525"/>
                                          <a:gd name="T4" fmla="*/ 413 w 614"/>
                                          <a:gd name="T5" fmla="*/ 499 h 525"/>
                                          <a:gd name="T6" fmla="*/ 6 w 614"/>
                                          <a:gd name="T7" fmla="*/ 523 h 525"/>
                                          <a:gd name="T8" fmla="*/ 0 w 614"/>
                                          <a:gd name="T9" fmla="*/ 525 h 525"/>
                                          <a:gd name="T10" fmla="*/ 614 w 614"/>
                                          <a:gd name="T11" fmla="*/ 0 h 525"/>
                                          <a:gd name="T12" fmla="*/ 605 w 614"/>
                                          <a:gd name="T13" fmla="*/ 14 h 525"/>
                                          <a:gd name="T14" fmla="*/ 12 w 614"/>
                                          <a:gd name="T15" fmla="*/ 519 h 525"/>
                                          <a:gd name="T16" fmla="*/ 409 w 614"/>
                                          <a:gd name="T17" fmla="*/ 495 h 525"/>
                                          <a:gd name="T18" fmla="*/ 605 w 614"/>
                                          <a:gd name="T19" fmla="*/ 14 h 525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  <a:cxn ang="0">
                                            <a:pos x="T10" y="T11"/>
                                          </a:cxn>
                                          <a:cxn ang="0">
                                            <a:pos x="T12" y="T13"/>
                                          </a:cxn>
                                          <a:cxn ang="0">
                                            <a:pos x="T14" y="T15"/>
                                          </a:cxn>
                                          <a:cxn ang="0">
                                            <a:pos x="T16" y="T17"/>
                                          </a:cxn>
                                          <a:cxn ang="0">
                                            <a:pos x="T18" y="T19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614" h="525">
                                            <a:moveTo>
                                              <a:pt x="614" y="0"/>
                                            </a:moveTo>
                                            <a:lnTo>
                                              <a:pt x="413" y="498"/>
                                            </a:lnTo>
                                            <a:lnTo>
                                              <a:pt x="413" y="499"/>
                                            </a:lnTo>
                                            <a:lnTo>
                                              <a:pt x="6" y="523"/>
                                            </a:lnTo>
                                            <a:lnTo>
                                              <a:pt x="0" y="525"/>
                                            </a:lnTo>
                                            <a:lnTo>
                                              <a:pt x="614" y="0"/>
                                            </a:lnTo>
                                            <a:close/>
                                            <a:moveTo>
                                              <a:pt x="605" y="14"/>
                                            </a:moveTo>
                                            <a:lnTo>
                                              <a:pt x="12" y="519"/>
                                            </a:lnTo>
                                            <a:lnTo>
                                              <a:pt x="409" y="495"/>
                                            </a:lnTo>
                                            <a:lnTo>
                                              <a:pt x="605" y="14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120" name="Freeform 38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B09E0CCC-E78A-BADA-FEA7-86DD38268BF9}"/>
                                          </a:ext>
                                        </a:extLst>
                                      </p:cNvPr>
                                      <p:cNvSpPr>
                                        <a:spLocks noEditPoint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7437124" y="2080729"/>
                                        <a:ext cx="1189406" cy="744092"/>
                                      </a:xfrm>
                                      <a:custGeom>
                                        <a:avLst/>
                                        <a:gdLst>
                                          <a:gd name="T0" fmla="*/ 270 w 625"/>
                                          <a:gd name="T1" fmla="*/ 2 h 391"/>
                                          <a:gd name="T2" fmla="*/ 271 w 625"/>
                                          <a:gd name="T3" fmla="*/ 0 h 391"/>
                                          <a:gd name="T4" fmla="*/ 625 w 625"/>
                                          <a:gd name="T5" fmla="*/ 244 h 391"/>
                                          <a:gd name="T6" fmla="*/ 5 w 625"/>
                                          <a:gd name="T7" fmla="*/ 389 h 391"/>
                                          <a:gd name="T8" fmla="*/ 0 w 625"/>
                                          <a:gd name="T9" fmla="*/ 391 h 391"/>
                                          <a:gd name="T10" fmla="*/ 270 w 625"/>
                                          <a:gd name="T11" fmla="*/ 2 h 391"/>
                                          <a:gd name="T12" fmla="*/ 273 w 625"/>
                                          <a:gd name="T13" fmla="*/ 6 h 391"/>
                                          <a:gd name="T14" fmla="*/ 9 w 625"/>
                                          <a:gd name="T15" fmla="*/ 384 h 391"/>
                                          <a:gd name="T16" fmla="*/ 614 w 625"/>
                                          <a:gd name="T17" fmla="*/ 242 h 391"/>
                                          <a:gd name="T18" fmla="*/ 273 w 625"/>
                                          <a:gd name="T19" fmla="*/ 6 h 391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  <a:cxn ang="0">
                                            <a:pos x="T10" y="T11"/>
                                          </a:cxn>
                                          <a:cxn ang="0">
                                            <a:pos x="T12" y="T13"/>
                                          </a:cxn>
                                          <a:cxn ang="0">
                                            <a:pos x="T14" y="T15"/>
                                          </a:cxn>
                                          <a:cxn ang="0">
                                            <a:pos x="T16" y="T17"/>
                                          </a:cxn>
                                          <a:cxn ang="0">
                                            <a:pos x="T18" y="T19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625" h="391">
                                            <a:moveTo>
                                              <a:pt x="270" y="2"/>
                                            </a:moveTo>
                                            <a:lnTo>
                                              <a:pt x="271" y="0"/>
                                            </a:lnTo>
                                            <a:lnTo>
                                              <a:pt x="625" y="244"/>
                                            </a:lnTo>
                                            <a:lnTo>
                                              <a:pt x="5" y="389"/>
                                            </a:lnTo>
                                            <a:lnTo>
                                              <a:pt x="0" y="391"/>
                                            </a:lnTo>
                                            <a:lnTo>
                                              <a:pt x="270" y="2"/>
                                            </a:lnTo>
                                            <a:close/>
                                            <a:moveTo>
                                              <a:pt x="273" y="6"/>
                                            </a:moveTo>
                                            <a:lnTo>
                                              <a:pt x="9" y="384"/>
                                            </a:lnTo>
                                            <a:lnTo>
                                              <a:pt x="614" y="242"/>
                                            </a:lnTo>
                                            <a:lnTo>
                                              <a:pt x="273" y="6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121" name="Freeform 39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7B0943B1-2815-252E-1EA7-F98168BED38C}"/>
                                          </a:ext>
                                        </a:extLst>
                                      </p:cNvPr>
                                      <p:cNvSpPr>
                                        <a:spLocks noEditPoint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7182116" y="1321413"/>
                                        <a:ext cx="902045" cy="867790"/>
                                      </a:xfrm>
                                      <a:custGeom>
                                        <a:avLst/>
                                        <a:gdLst>
                                          <a:gd name="T0" fmla="*/ 469 w 474"/>
                                          <a:gd name="T1" fmla="*/ 4 h 456"/>
                                          <a:gd name="T2" fmla="*/ 474 w 474"/>
                                          <a:gd name="T3" fmla="*/ 0 h 456"/>
                                          <a:gd name="T4" fmla="*/ 408 w 474"/>
                                          <a:gd name="T5" fmla="*/ 402 h 456"/>
                                          <a:gd name="T6" fmla="*/ 408 w 474"/>
                                          <a:gd name="T7" fmla="*/ 403 h 456"/>
                                          <a:gd name="T8" fmla="*/ 7 w 474"/>
                                          <a:gd name="T9" fmla="*/ 455 h 456"/>
                                          <a:gd name="T10" fmla="*/ 0 w 474"/>
                                          <a:gd name="T11" fmla="*/ 456 h 456"/>
                                          <a:gd name="T12" fmla="*/ 469 w 474"/>
                                          <a:gd name="T13" fmla="*/ 4 h 456"/>
                                          <a:gd name="T14" fmla="*/ 467 w 474"/>
                                          <a:gd name="T15" fmla="*/ 12 h 456"/>
                                          <a:gd name="T16" fmla="*/ 14 w 474"/>
                                          <a:gd name="T17" fmla="*/ 449 h 456"/>
                                          <a:gd name="T18" fmla="*/ 404 w 474"/>
                                          <a:gd name="T19" fmla="*/ 399 h 456"/>
                                          <a:gd name="T20" fmla="*/ 467 w 474"/>
                                          <a:gd name="T21" fmla="*/ 12 h 456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  <a:cxn ang="0">
                                            <a:pos x="T10" y="T11"/>
                                          </a:cxn>
                                          <a:cxn ang="0">
                                            <a:pos x="T12" y="T13"/>
                                          </a:cxn>
                                          <a:cxn ang="0">
                                            <a:pos x="T14" y="T15"/>
                                          </a:cxn>
                                          <a:cxn ang="0">
                                            <a:pos x="T16" y="T17"/>
                                          </a:cxn>
                                          <a:cxn ang="0">
                                            <a:pos x="T18" y="T19"/>
                                          </a:cxn>
                                          <a:cxn ang="0">
                                            <a:pos x="T20" y="T21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474" h="456">
                                            <a:moveTo>
                                              <a:pt x="469" y="4"/>
                                            </a:moveTo>
                                            <a:lnTo>
                                              <a:pt x="474" y="0"/>
                                            </a:lnTo>
                                            <a:lnTo>
                                              <a:pt x="408" y="402"/>
                                            </a:lnTo>
                                            <a:lnTo>
                                              <a:pt x="408" y="403"/>
                                            </a:lnTo>
                                            <a:lnTo>
                                              <a:pt x="7" y="455"/>
                                            </a:lnTo>
                                            <a:lnTo>
                                              <a:pt x="0" y="456"/>
                                            </a:lnTo>
                                            <a:lnTo>
                                              <a:pt x="469" y="4"/>
                                            </a:lnTo>
                                            <a:close/>
                                            <a:moveTo>
                                              <a:pt x="467" y="12"/>
                                            </a:moveTo>
                                            <a:lnTo>
                                              <a:pt x="14" y="449"/>
                                            </a:lnTo>
                                            <a:lnTo>
                                              <a:pt x="404" y="399"/>
                                            </a:lnTo>
                                            <a:lnTo>
                                              <a:pt x="467" y="12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122" name="Freeform 40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F21C7598-60F8-C8D3-DC84-6BC59C347D76}"/>
                                          </a:ext>
                                        </a:extLst>
                                      </p:cNvPr>
                                      <p:cNvSpPr>
                                        <a:spLocks noEditPoint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4999318" y="1374698"/>
                                        <a:ext cx="1368292" cy="586139"/>
                                      </a:xfrm>
                                      <a:custGeom>
                                        <a:avLst/>
                                        <a:gdLst>
                                          <a:gd name="T0" fmla="*/ 388 w 719"/>
                                          <a:gd name="T1" fmla="*/ 0 h 308"/>
                                          <a:gd name="T2" fmla="*/ 389 w 719"/>
                                          <a:gd name="T3" fmla="*/ 0 h 308"/>
                                          <a:gd name="T4" fmla="*/ 719 w 719"/>
                                          <a:gd name="T5" fmla="*/ 134 h 308"/>
                                          <a:gd name="T6" fmla="*/ 0 w 719"/>
                                          <a:gd name="T7" fmla="*/ 308 h 308"/>
                                          <a:gd name="T8" fmla="*/ 388 w 719"/>
                                          <a:gd name="T9" fmla="*/ 0 h 308"/>
                                          <a:gd name="T10" fmla="*/ 391 w 719"/>
                                          <a:gd name="T11" fmla="*/ 4 h 308"/>
                                          <a:gd name="T12" fmla="*/ 19 w 719"/>
                                          <a:gd name="T13" fmla="*/ 298 h 308"/>
                                          <a:gd name="T14" fmla="*/ 705 w 719"/>
                                          <a:gd name="T15" fmla="*/ 134 h 308"/>
                                          <a:gd name="T16" fmla="*/ 391 w 719"/>
                                          <a:gd name="T17" fmla="*/ 4 h 308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  <a:cxn ang="0">
                                            <a:pos x="T10" y="T11"/>
                                          </a:cxn>
                                          <a:cxn ang="0">
                                            <a:pos x="T12" y="T13"/>
                                          </a:cxn>
                                          <a:cxn ang="0">
                                            <a:pos x="T14" y="T15"/>
                                          </a:cxn>
                                          <a:cxn ang="0">
                                            <a:pos x="T16" y="T17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719" h="308">
                                            <a:moveTo>
                                              <a:pt x="388" y="0"/>
                                            </a:moveTo>
                                            <a:lnTo>
                                              <a:pt x="389" y="0"/>
                                            </a:lnTo>
                                            <a:lnTo>
                                              <a:pt x="719" y="134"/>
                                            </a:lnTo>
                                            <a:lnTo>
                                              <a:pt x="0" y="308"/>
                                            </a:lnTo>
                                            <a:lnTo>
                                              <a:pt x="388" y="0"/>
                                            </a:lnTo>
                                            <a:close/>
                                            <a:moveTo>
                                              <a:pt x="391" y="4"/>
                                            </a:moveTo>
                                            <a:lnTo>
                                              <a:pt x="19" y="298"/>
                                            </a:lnTo>
                                            <a:lnTo>
                                              <a:pt x="705" y="134"/>
                                            </a:lnTo>
                                            <a:lnTo>
                                              <a:pt x="391" y="4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123" name="Freeform 41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60E0EAA2-C76A-7026-F0DD-9B084DC2277A}"/>
                                          </a:ext>
                                        </a:extLst>
                                      </p:cNvPr>
                                      <p:cNvSpPr>
                                        <a:spLocks noEditPoint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6007934" y="1623998"/>
                                        <a:ext cx="1197018" cy="869693"/>
                                      </a:xfrm>
                                      <a:custGeom>
                                        <a:avLst/>
                                        <a:gdLst>
                                          <a:gd name="T0" fmla="*/ 181 w 629"/>
                                          <a:gd name="T1" fmla="*/ 1 h 457"/>
                                          <a:gd name="T2" fmla="*/ 181 w 629"/>
                                          <a:gd name="T3" fmla="*/ 0 h 457"/>
                                          <a:gd name="T4" fmla="*/ 625 w 629"/>
                                          <a:gd name="T5" fmla="*/ 292 h 457"/>
                                          <a:gd name="T6" fmla="*/ 629 w 629"/>
                                          <a:gd name="T7" fmla="*/ 294 h 457"/>
                                          <a:gd name="T8" fmla="*/ 5 w 629"/>
                                          <a:gd name="T9" fmla="*/ 455 h 457"/>
                                          <a:gd name="T10" fmla="*/ 0 w 629"/>
                                          <a:gd name="T11" fmla="*/ 457 h 457"/>
                                          <a:gd name="T12" fmla="*/ 181 w 629"/>
                                          <a:gd name="T13" fmla="*/ 1 h 457"/>
                                          <a:gd name="T14" fmla="*/ 183 w 629"/>
                                          <a:gd name="T15" fmla="*/ 5 h 457"/>
                                          <a:gd name="T16" fmla="*/ 8 w 629"/>
                                          <a:gd name="T17" fmla="*/ 450 h 457"/>
                                          <a:gd name="T18" fmla="*/ 618 w 629"/>
                                          <a:gd name="T19" fmla="*/ 293 h 457"/>
                                          <a:gd name="T20" fmla="*/ 183 w 629"/>
                                          <a:gd name="T21" fmla="*/ 5 h 457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  <a:cxn ang="0">
                                            <a:pos x="T10" y="T11"/>
                                          </a:cxn>
                                          <a:cxn ang="0">
                                            <a:pos x="T12" y="T13"/>
                                          </a:cxn>
                                          <a:cxn ang="0">
                                            <a:pos x="T14" y="T15"/>
                                          </a:cxn>
                                          <a:cxn ang="0">
                                            <a:pos x="T16" y="T17"/>
                                          </a:cxn>
                                          <a:cxn ang="0">
                                            <a:pos x="T18" y="T19"/>
                                          </a:cxn>
                                          <a:cxn ang="0">
                                            <a:pos x="T20" y="T21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629" h="457">
                                            <a:moveTo>
                                              <a:pt x="181" y="1"/>
                                            </a:moveTo>
                                            <a:lnTo>
                                              <a:pt x="181" y="0"/>
                                            </a:lnTo>
                                            <a:lnTo>
                                              <a:pt x="625" y="292"/>
                                            </a:lnTo>
                                            <a:lnTo>
                                              <a:pt x="629" y="294"/>
                                            </a:lnTo>
                                            <a:lnTo>
                                              <a:pt x="5" y="455"/>
                                            </a:lnTo>
                                            <a:lnTo>
                                              <a:pt x="0" y="457"/>
                                            </a:lnTo>
                                            <a:lnTo>
                                              <a:pt x="181" y="1"/>
                                            </a:lnTo>
                                            <a:close/>
                                            <a:moveTo>
                                              <a:pt x="183" y="5"/>
                                            </a:moveTo>
                                            <a:lnTo>
                                              <a:pt x="8" y="450"/>
                                            </a:lnTo>
                                            <a:lnTo>
                                              <a:pt x="618" y="293"/>
                                            </a:lnTo>
                                            <a:lnTo>
                                              <a:pt x="183" y="5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124" name="Freeform 42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EAED633E-AEAD-4962-92DC-A4E71747C61F}"/>
                                          </a:ext>
                                        </a:extLst>
                                      </p:cNvPr>
                                      <p:cNvSpPr>
                                        <a:spLocks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3743306" y="548775"/>
                                        <a:ext cx="1231273" cy="890627"/>
                                      </a:xfrm>
                                      <a:custGeom>
                                        <a:avLst/>
                                        <a:gdLst>
                                          <a:gd name="T0" fmla="*/ 647 w 647"/>
                                          <a:gd name="T1" fmla="*/ 468 h 468"/>
                                          <a:gd name="T2" fmla="*/ 647 w 647"/>
                                          <a:gd name="T3" fmla="*/ 0 h 468"/>
                                          <a:gd name="T4" fmla="*/ 643 w 647"/>
                                          <a:gd name="T5" fmla="*/ 0 h 468"/>
                                          <a:gd name="T6" fmla="*/ 643 w 647"/>
                                          <a:gd name="T7" fmla="*/ 453 h 468"/>
                                          <a:gd name="T8" fmla="*/ 408 w 647"/>
                                          <a:gd name="T9" fmla="*/ 85 h 468"/>
                                          <a:gd name="T10" fmla="*/ 406 w 647"/>
                                          <a:gd name="T11" fmla="*/ 87 h 468"/>
                                          <a:gd name="T12" fmla="*/ 189 w 647"/>
                                          <a:gd name="T13" fmla="*/ 202 h 468"/>
                                          <a:gd name="T14" fmla="*/ 0 w 647"/>
                                          <a:gd name="T15" fmla="*/ 341 h 468"/>
                                          <a:gd name="T16" fmla="*/ 2 w 647"/>
                                          <a:gd name="T17" fmla="*/ 343 h 468"/>
                                          <a:gd name="T18" fmla="*/ 191 w 647"/>
                                          <a:gd name="T19" fmla="*/ 206 h 468"/>
                                          <a:gd name="T20" fmla="*/ 406 w 647"/>
                                          <a:gd name="T21" fmla="*/ 91 h 468"/>
                                          <a:gd name="T22" fmla="*/ 647 w 647"/>
                                          <a:gd name="T23" fmla="*/ 468 h 468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  <a:cxn ang="0">
                                            <a:pos x="T10" y="T11"/>
                                          </a:cxn>
                                          <a:cxn ang="0">
                                            <a:pos x="T12" y="T13"/>
                                          </a:cxn>
                                          <a:cxn ang="0">
                                            <a:pos x="T14" y="T15"/>
                                          </a:cxn>
                                          <a:cxn ang="0">
                                            <a:pos x="T16" y="T17"/>
                                          </a:cxn>
                                          <a:cxn ang="0">
                                            <a:pos x="T18" y="T19"/>
                                          </a:cxn>
                                          <a:cxn ang="0">
                                            <a:pos x="T20" y="T21"/>
                                          </a:cxn>
                                          <a:cxn ang="0">
                                            <a:pos x="T22" y="T23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647" h="468">
                                            <a:moveTo>
                                              <a:pt x="647" y="468"/>
                                            </a:moveTo>
                                            <a:lnTo>
                                              <a:pt x="647" y="0"/>
                                            </a:lnTo>
                                            <a:lnTo>
                                              <a:pt x="643" y="0"/>
                                            </a:lnTo>
                                            <a:lnTo>
                                              <a:pt x="643" y="453"/>
                                            </a:lnTo>
                                            <a:lnTo>
                                              <a:pt x="408" y="85"/>
                                            </a:lnTo>
                                            <a:lnTo>
                                              <a:pt x="406" y="87"/>
                                            </a:lnTo>
                                            <a:lnTo>
                                              <a:pt x="189" y="202"/>
                                            </a:lnTo>
                                            <a:lnTo>
                                              <a:pt x="0" y="341"/>
                                            </a:lnTo>
                                            <a:lnTo>
                                              <a:pt x="2" y="343"/>
                                            </a:lnTo>
                                            <a:lnTo>
                                              <a:pt x="191" y="206"/>
                                            </a:lnTo>
                                            <a:lnTo>
                                              <a:pt x="406" y="91"/>
                                            </a:lnTo>
                                            <a:lnTo>
                                              <a:pt x="647" y="468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125" name="Freeform 43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E8F86928-0566-0402-94F2-DC9130DB1AC9}"/>
                                          </a:ext>
                                        </a:extLst>
                                      </p:cNvPr>
                                      <p:cNvSpPr>
                                        <a:spLocks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3996411" y="929385"/>
                                        <a:ext cx="974361" cy="745995"/>
                                      </a:xfrm>
                                      <a:custGeom>
                                        <a:avLst/>
                                        <a:gdLst>
                                          <a:gd name="T0" fmla="*/ 4 w 512"/>
                                          <a:gd name="T1" fmla="*/ 392 h 392"/>
                                          <a:gd name="T2" fmla="*/ 58 w 512"/>
                                          <a:gd name="T3" fmla="*/ 7 h 392"/>
                                          <a:gd name="T4" fmla="*/ 511 w 512"/>
                                          <a:gd name="T5" fmla="*/ 262 h 392"/>
                                          <a:gd name="T6" fmla="*/ 512 w 512"/>
                                          <a:gd name="T7" fmla="*/ 258 h 392"/>
                                          <a:gd name="T8" fmla="*/ 56 w 512"/>
                                          <a:gd name="T9" fmla="*/ 0 h 392"/>
                                          <a:gd name="T10" fmla="*/ 54 w 512"/>
                                          <a:gd name="T11" fmla="*/ 3 h 392"/>
                                          <a:gd name="T12" fmla="*/ 0 w 512"/>
                                          <a:gd name="T13" fmla="*/ 392 h 392"/>
                                          <a:gd name="T14" fmla="*/ 4 w 512"/>
                                          <a:gd name="T15" fmla="*/ 392 h 392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  <a:cxn ang="0">
                                            <a:pos x="T10" y="T11"/>
                                          </a:cxn>
                                          <a:cxn ang="0">
                                            <a:pos x="T12" y="T13"/>
                                          </a:cxn>
                                          <a:cxn ang="0">
                                            <a:pos x="T14" y="T15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512" h="392">
                                            <a:moveTo>
                                              <a:pt x="4" y="392"/>
                                            </a:moveTo>
                                            <a:lnTo>
                                              <a:pt x="58" y="7"/>
                                            </a:lnTo>
                                            <a:lnTo>
                                              <a:pt x="511" y="262"/>
                                            </a:lnTo>
                                            <a:lnTo>
                                              <a:pt x="512" y="258"/>
                                            </a:lnTo>
                                            <a:lnTo>
                                              <a:pt x="56" y="0"/>
                                            </a:lnTo>
                                            <a:lnTo>
                                              <a:pt x="54" y="3"/>
                                            </a:lnTo>
                                            <a:lnTo>
                                              <a:pt x="0" y="392"/>
                                            </a:lnTo>
                                            <a:lnTo>
                                              <a:pt x="4" y="392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126" name="Freeform 44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02449460-7EFA-D27A-EE06-C917E1C45E08}"/>
                                          </a:ext>
                                        </a:extLst>
                                      </p:cNvPr>
                                      <p:cNvSpPr>
                                        <a:spLocks noEditPoint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7220176" y="3652648"/>
                                        <a:ext cx="315906" cy="1187502"/>
                                      </a:xfrm>
                                      <a:custGeom>
                                        <a:avLst/>
                                        <a:gdLst>
                                          <a:gd name="T0" fmla="*/ 54 w 166"/>
                                          <a:gd name="T1" fmla="*/ 12 h 624"/>
                                          <a:gd name="T2" fmla="*/ 56 w 166"/>
                                          <a:gd name="T3" fmla="*/ 0 h 624"/>
                                          <a:gd name="T4" fmla="*/ 166 w 166"/>
                                          <a:gd name="T5" fmla="*/ 400 h 624"/>
                                          <a:gd name="T6" fmla="*/ 166 w 166"/>
                                          <a:gd name="T7" fmla="*/ 401 h 624"/>
                                          <a:gd name="T8" fmla="*/ 0 w 166"/>
                                          <a:gd name="T9" fmla="*/ 624 h 624"/>
                                          <a:gd name="T10" fmla="*/ 54 w 166"/>
                                          <a:gd name="T11" fmla="*/ 12 h 624"/>
                                          <a:gd name="T12" fmla="*/ 58 w 166"/>
                                          <a:gd name="T13" fmla="*/ 24 h 624"/>
                                          <a:gd name="T14" fmla="*/ 6 w 166"/>
                                          <a:gd name="T15" fmla="*/ 609 h 624"/>
                                          <a:gd name="T16" fmla="*/ 161 w 166"/>
                                          <a:gd name="T17" fmla="*/ 400 h 624"/>
                                          <a:gd name="T18" fmla="*/ 58 w 166"/>
                                          <a:gd name="T19" fmla="*/ 24 h 624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  <a:cxn ang="0">
                                            <a:pos x="T10" y="T11"/>
                                          </a:cxn>
                                          <a:cxn ang="0">
                                            <a:pos x="T12" y="T13"/>
                                          </a:cxn>
                                          <a:cxn ang="0">
                                            <a:pos x="T14" y="T15"/>
                                          </a:cxn>
                                          <a:cxn ang="0">
                                            <a:pos x="T16" y="T17"/>
                                          </a:cxn>
                                          <a:cxn ang="0">
                                            <a:pos x="T18" y="T19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166" h="624">
                                            <a:moveTo>
                                              <a:pt x="54" y="12"/>
                                            </a:moveTo>
                                            <a:lnTo>
                                              <a:pt x="56" y="0"/>
                                            </a:lnTo>
                                            <a:lnTo>
                                              <a:pt x="166" y="400"/>
                                            </a:lnTo>
                                            <a:lnTo>
                                              <a:pt x="166" y="401"/>
                                            </a:lnTo>
                                            <a:lnTo>
                                              <a:pt x="0" y="624"/>
                                            </a:lnTo>
                                            <a:lnTo>
                                              <a:pt x="54" y="12"/>
                                            </a:lnTo>
                                            <a:close/>
                                            <a:moveTo>
                                              <a:pt x="58" y="24"/>
                                            </a:moveTo>
                                            <a:lnTo>
                                              <a:pt x="6" y="609"/>
                                            </a:lnTo>
                                            <a:lnTo>
                                              <a:pt x="161" y="400"/>
                                            </a:lnTo>
                                            <a:lnTo>
                                              <a:pt x="58" y="24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127" name="Freeform 45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9BE05C29-630B-6B16-E779-D52B96E67EF1}"/>
                                          </a:ext>
                                        </a:extLst>
                                      </p:cNvPr>
                                      <p:cNvSpPr>
                                        <a:spLocks noEditPoint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3916483" y="3214946"/>
                                        <a:ext cx="306391" cy="1356874"/>
                                      </a:xfrm>
                                      <a:custGeom>
                                        <a:avLst/>
                                        <a:gdLst>
                                          <a:gd name="T0" fmla="*/ 42 w 161"/>
                                          <a:gd name="T1" fmla="*/ 10 h 713"/>
                                          <a:gd name="T2" fmla="*/ 44 w 161"/>
                                          <a:gd name="T3" fmla="*/ 0 h 713"/>
                                          <a:gd name="T4" fmla="*/ 161 w 161"/>
                                          <a:gd name="T5" fmla="*/ 281 h 713"/>
                                          <a:gd name="T6" fmla="*/ 6 w 161"/>
                                          <a:gd name="T7" fmla="*/ 700 h 713"/>
                                          <a:gd name="T8" fmla="*/ 0 w 161"/>
                                          <a:gd name="T9" fmla="*/ 713 h 713"/>
                                          <a:gd name="T10" fmla="*/ 42 w 161"/>
                                          <a:gd name="T11" fmla="*/ 10 h 713"/>
                                          <a:gd name="T12" fmla="*/ 46 w 161"/>
                                          <a:gd name="T13" fmla="*/ 19 h 713"/>
                                          <a:gd name="T14" fmla="*/ 6 w 161"/>
                                          <a:gd name="T15" fmla="*/ 685 h 713"/>
                                          <a:gd name="T16" fmla="*/ 157 w 161"/>
                                          <a:gd name="T17" fmla="*/ 281 h 713"/>
                                          <a:gd name="T18" fmla="*/ 46 w 161"/>
                                          <a:gd name="T19" fmla="*/ 19 h 713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  <a:cxn ang="0">
                                            <a:pos x="T10" y="T11"/>
                                          </a:cxn>
                                          <a:cxn ang="0">
                                            <a:pos x="T12" y="T13"/>
                                          </a:cxn>
                                          <a:cxn ang="0">
                                            <a:pos x="T14" y="T15"/>
                                          </a:cxn>
                                          <a:cxn ang="0">
                                            <a:pos x="T16" y="T17"/>
                                          </a:cxn>
                                          <a:cxn ang="0">
                                            <a:pos x="T18" y="T19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161" h="713">
                                            <a:moveTo>
                                              <a:pt x="42" y="10"/>
                                            </a:moveTo>
                                            <a:lnTo>
                                              <a:pt x="44" y="0"/>
                                            </a:lnTo>
                                            <a:lnTo>
                                              <a:pt x="161" y="281"/>
                                            </a:lnTo>
                                            <a:lnTo>
                                              <a:pt x="6" y="700"/>
                                            </a:lnTo>
                                            <a:lnTo>
                                              <a:pt x="0" y="713"/>
                                            </a:lnTo>
                                            <a:lnTo>
                                              <a:pt x="42" y="10"/>
                                            </a:lnTo>
                                            <a:close/>
                                            <a:moveTo>
                                              <a:pt x="46" y="19"/>
                                            </a:moveTo>
                                            <a:lnTo>
                                              <a:pt x="6" y="685"/>
                                            </a:lnTo>
                                            <a:lnTo>
                                              <a:pt x="157" y="281"/>
                                            </a:lnTo>
                                            <a:lnTo>
                                              <a:pt x="46" y="19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128" name="Freeform 46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93286D9A-65BA-87F1-B695-92E43DD28728}"/>
                                          </a:ext>
                                        </a:extLst>
                                      </p:cNvPr>
                                      <p:cNvSpPr>
                                        <a:spLocks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2650956" y="3715448"/>
                                        <a:ext cx="2669978" cy="2171379"/>
                                      </a:xfrm>
                                      <a:custGeom>
                                        <a:avLst/>
                                        <a:gdLst>
                                          <a:gd name="T0" fmla="*/ 872 w 1403"/>
                                          <a:gd name="T1" fmla="*/ 1141 h 1141"/>
                                          <a:gd name="T2" fmla="*/ 879 w 1403"/>
                                          <a:gd name="T3" fmla="*/ 1132 h 1141"/>
                                          <a:gd name="T4" fmla="*/ 1403 w 1403"/>
                                          <a:gd name="T5" fmla="*/ 361 h 1141"/>
                                          <a:gd name="T6" fmla="*/ 1399 w 1403"/>
                                          <a:gd name="T7" fmla="*/ 358 h 1141"/>
                                          <a:gd name="T8" fmla="*/ 880 w 1403"/>
                                          <a:gd name="T9" fmla="*/ 1122 h 1141"/>
                                          <a:gd name="T10" fmla="*/ 1026 w 1403"/>
                                          <a:gd name="T11" fmla="*/ 323 h 1141"/>
                                          <a:gd name="T12" fmla="*/ 1022 w 1403"/>
                                          <a:gd name="T13" fmla="*/ 325 h 1141"/>
                                          <a:gd name="T14" fmla="*/ 668 w 1403"/>
                                          <a:gd name="T15" fmla="*/ 434 h 1141"/>
                                          <a:gd name="T16" fmla="*/ 364 w 1403"/>
                                          <a:gd name="T17" fmla="*/ 495 h 1141"/>
                                          <a:gd name="T18" fmla="*/ 108 w 1403"/>
                                          <a:gd name="T19" fmla="*/ 384 h 1141"/>
                                          <a:gd name="T20" fmla="*/ 371 w 1403"/>
                                          <a:gd name="T21" fmla="*/ 0 h 1141"/>
                                          <a:gd name="T22" fmla="*/ 364 w 1403"/>
                                          <a:gd name="T23" fmla="*/ 5 h 1141"/>
                                          <a:gd name="T24" fmla="*/ 0 w 1403"/>
                                          <a:gd name="T25" fmla="*/ 182 h 1141"/>
                                          <a:gd name="T26" fmla="*/ 1 w 1403"/>
                                          <a:gd name="T27" fmla="*/ 186 h 1141"/>
                                          <a:gd name="T28" fmla="*/ 358 w 1403"/>
                                          <a:gd name="T29" fmla="*/ 11 h 1141"/>
                                          <a:gd name="T30" fmla="*/ 101 w 1403"/>
                                          <a:gd name="T31" fmla="*/ 387 h 1141"/>
                                          <a:gd name="T32" fmla="*/ 104 w 1403"/>
                                          <a:gd name="T33" fmla="*/ 387 h 1141"/>
                                          <a:gd name="T34" fmla="*/ 364 w 1403"/>
                                          <a:gd name="T35" fmla="*/ 500 h 1141"/>
                                          <a:gd name="T36" fmla="*/ 366 w 1403"/>
                                          <a:gd name="T37" fmla="*/ 499 h 1141"/>
                                          <a:gd name="T38" fmla="*/ 668 w 1403"/>
                                          <a:gd name="T39" fmla="*/ 438 h 1141"/>
                                          <a:gd name="T40" fmla="*/ 1021 w 1403"/>
                                          <a:gd name="T41" fmla="*/ 330 h 1141"/>
                                          <a:gd name="T42" fmla="*/ 872 w 1403"/>
                                          <a:gd name="T43" fmla="*/ 1141 h 1141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  <a:cxn ang="0">
                                            <a:pos x="T10" y="T11"/>
                                          </a:cxn>
                                          <a:cxn ang="0">
                                            <a:pos x="T12" y="T13"/>
                                          </a:cxn>
                                          <a:cxn ang="0">
                                            <a:pos x="T14" y="T15"/>
                                          </a:cxn>
                                          <a:cxn ang="0">
                                            <a:pos x="T16" y="T17"/>
                                          </a:cxn>
                                          <a:cxn ang="0">
                                            <a:pos x="T18" y="T19"/>
                                          </a:cxn>
                                          <a:cxn ang="0">
                                            <a:pos x="T20" y="T21"/>
                                          </a:cxn>
                                          <a:cxn ang="0">
                                            <a:pos x="T22" y="T23"/>
                                          </a:cxn>
                                          <a:cxn ang="0">
                                            <a:pos x="T24" y="T25"/>
                                          </a:cxn>
                                          <a:cxn ang="0">
                                            <a:pos x="T26" y="T27"/>
                                          </a:cxn>
                                          <a:cxn ang="0">
                                            <a:pos x="T28" y="T29"/>
                                          </a:cxn>
                                          <a:cxn ang="0">
                                            <a:pos x="T30" y="T31"/>
                                          </a:cxn>
                                          <a:cxn ang="0">
                                            <a:pos x="T32" y="T33"/>
                                          </a:cxn>
                                          <a:cxn ang="0">
                                            <a:pos x="T34" y="T35"/>
                                          </a:cxn>
                                          <a:cxn ang="0">
                                            <a:pos x="T36" y="T37"/>
                                          </a:cxn>
                                          <a:cxn ang="0">
                                            <a:pos x="T38" y="T39"/>
                                          </a:cxn>
                                          <a:cxn ang="0">
                                            <a:pos x="T40" y="T41"/>
                                          </a:cxn>
                                          <a:cxn ang="0">
                                            <a:pos x="T42" y="T43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1403" h="1141">
                                            <a:moveTo>
                                              <a:pt x="872" y="1141"/>
                                            </a:moveTo>
                                            <a:lnTo>
                                              <a:pt x="879" y="1132"/>
                                            </a:lnTo>
                                            <a:lnTo>
                                              <a:pt x="1403" y="361"/>
                                            </a:lnTo>
                                            <a:lnTo>
                                              <a:pt x="1399" y="358"/>
                                            </a:lnTo>
                                            <a:lnTo>
                                              <a:pt x="880" y="1122"/>
                                            </a:lnTo>
                                            <a:lnTo>
                                              <a:pt x="1026" y="323"/>
                                            </a:lnTo>
                                            <a:lnTo>
                                              <a:pt x="1022" y="325"/>
                                            </a:lnTo>
                                            <a:lnTo>
                                              <a:pt x="668" y="434"/>
                                            </a:lnTo>
                                            <a:lnTo>
                                              <a:pt x="364" y="495"/>
                                            </a:lnTo>
                                            <a:lnTo>
                                              <a:pt x="108" y="384"/>
                                            </a:lnTo>
                                            <a:lnTo>
                                              <a:pt x="371" y="0"/>
                                            </a:lnTo>
                                            <a:lnTo>
                                              <a:pt x="364" y="5"/>
                                            </a:lnTo>
                                            <a:lnTo>
                                              <a:pt x="0" y="182"/>
                                            </a:lnTo>
                                            <a:lnTo>
                                              <a:pt x="1" y="186"/>
                                            </a:lnTo>
                                            <a:lnTo>
                                              <a:pt x="358" y="11"/>
                                            </a:lnTo>
                                            <a:lnTo>
                                              <a:pt x="101" y="387"/>
                                            </a:lnTo>
                                            <a:lnTo>
                                              <a:pt x="104" y="387"/>
                                            </a:lnTo>
                                            <a:lnTo>
                                              <a:pt x="364" y="500"/>
                                            </a:lnTo>
                                            <a:lnTo>
                                              <a:pt x="366" y="499"/>
                                            </a:lnTo>
                                            <a:lnTo>
                                              <a:pt x="668" y="438"/>
                                            </a:lnTo>
                                            <a:lnTo>
                                              <a:pt x="1021" y="330"/>
                                            </a:lnTo>
                                            <a:lnTo>
                                              <a:pt x="872" y="1141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129" name="Freeform 47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C43B7CB4-5F64-C403-FEC7-CE12469A864B}"/>
                                          </a:ext>
                                        </a:extLst>
                                      </p:cNvPr>
                                      <p:cNvSpPr>
                                        <a:spLocks noEditPoint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3332247" y="2577425"/>
                                        <a:ext cx="671776" cy="1164666"/>
                                      </a:xfrm>
                                      <a:custGeom>
                                        <a:avLst/>
                                        <a:gdLst>
                                          <a:gd name="T0" fmla="*/ 349 w 353"/>
                                          <a:gd name="T1" fmla="*/ 7 h 612"/>
                                          <a:gd name="T2" fmla="*/ 353 w 353"/>
                                          <a:gd name="T3" fmla="*/ 0 h 612"/>
                                          <a:gd name="T4" fmla="*/ 353 w 353"/>
                                          <a:gd name="T5" fmla="*/ 345 h 612"/>
                                          <a:gd name="T6" fmla="*/ 0 w 353"/>
                                          <a:gd name="T7" fmla="*/ 612 h 612"/>
                                          <a:gd name="T8" fmla="*/ 349 w 353"/>
                                          <a:gd name="T9" fmla="*/ 7 h 612"/>
                                          <a:gd name="T10" fmla="*/ 349 w 353"/>
                                          <a:gd name="T11" fmla="*/ 16 h 612"/>
                                          <a:gd name="T12" fmla="*/ 14 w 353"/>
                                          <a:gd name="T13" fmla="*/ 596 h 612"/>
                                          <a:gd name="T14" fmla="*/ 349 w 353"/>
                                          <a:gd name="T15" fmla="*/ 343 h 612"/>
                                          <a:gd name="T16" fmla="*/ 349 w 353"/>
                                          <a:gd name="T17" fmla="*/ 16 h 612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  <a:cxn ang="0">
                                            <a:pos x="T10" y="T11"/>
                                          </a:cxn>
                                          <a:cxn ang="0">
                                            <a:pos x="T12" y="T13"/>
                                          </a:cxn>
                                          <a:cxn ang="0">
                                            <a:pos x="T14" y="T15"/>
                                          </a:cxn>
                                          <a:cxn ang="0">
                                            <a:pos x="T16" y="T17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353" h="612">
                                            <a:moveTo>
                                              <a:pt x="349" y="7"/>
                                            </a:moveTo>
                                            <a:lnTo>
                                              <a:pt x="353" y="0"/>
                                            </a:lnTo>
                                            <a:lnTo>
                                              <a:pt x="353" y="345"/>
                                            </a:lnTo>
                                            <a:lnTo>
                                              <a:pt x="0" y="612"/>
                                            </a:lnTo>
                                            <a:lnTo>
                                              <a:pt x="349" y="7"/>
                                            </a:lnTo>
                                            <a:close/>
                                            <a:moveTo>
                                              <a:pt x="349" y="16"/>
                                            </a:moveTo>
                                            <a:lnTo>
                                              <a:pt x="14" y="596"/>
                                            </a:lnTo>
                                            <a:lnTo>
                                              <a:pt x="349" y="343"/>
                                            </a:lnTo>
                                            <a:lnTo>
                                              <a:pt x="349" y="16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130" name="Freeform 48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E368B1E8-9A45-844F-B5D1-E5865D120A01}"/>
                                          </a:ext>
                                        </a:extLst>
                                      </p:cNvPr>
                                      <p:cNvSpPr>
                                        <a:spLocks noEditPoint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3575837" y="1660155"/>
                                        <a:ext cx="428186" cy="938203"/>
                                      </a:xfrm>
                                      <a:custGeom>
                                        <a:avLst/>
                                        <a:gdLst>
                                          <a:gd name="T0" fmla="*/ 1 w 225"/>
                                          <a:gd name="T1" fmla="*/ 381 h 493"/>
                                          <a:gd name="T2" fmla="*/ 0 w 225"/>
                                          <a:gd name="T3" fmla="*/ 379 h 493"/>
                                          <a:gd name="T4" fmla="*/ 225 w 225"/>
                                          <a:gd name="T5" fmla="*/ 0 h 493"/>
                                          <a:gd name="T6" fmla="*/ 225 w 225"/>
                                          <a:gd name="T7" fmla="*/ 493 h 493"/>
                                          <a:gd name="T8" fmla="*/ 1 w 225"/>
                                          <a:gd name="T9" fmla="*/ 381 h 493"/>
                                          <a:gd name="T10" fmla="*/ 5 w 225"/>
                                          <a:gd name="T11" fmla="*/ 378 h 493"/>
                                          <a:gd name="T12" fmla="*/ 221 w 225"/>
                                          <a:gd name="T13" fmla="*/ 486 h 493"/>
                                          <a:gd name="T14" fmla="*/ 221 w 225"/>
                                          <a:gd name="T15" fmla="*/ 16 h 493"/>
                                          <a:gd name="T16" fmla="*/ 5 w 225"/>
                                          <a:gd name="T17" fmla="*/ 378 h 493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  <a:cxn ang="0">
                                            <a:pos x="T10" y="T11"/>
                                          </a:cxn>
                                          <a:cxn ang="0">
                                            <a:pos x="T12" y="T13"/>
                                          </a:cxn>
                                          <a:cxn ang="0">
                                            <a:pos x="T14" y="T15"/>
                                          </a:cxn>
                                          <a:cxn ang="0">
                                            <a:pos x="T16" y="T17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225" h="493">
                                            <a:moveTo>
                                              <a:pt x="1" y="381"/>
                                            </a:moveTo>
                                            <a:lnTo>
                                              <a:pt x="0" y="379"/>
                                            </a:lnTo>
                                            <a:lnTo>
                                              <a:pt x="225" y="0"/>
                                            </a:lnTo>
                                            <a:lnTo>
                                              <a:pt x="225" y="493"/>
                                            </a:lnTo>
                                            <a:lnTo>
                                              <a:pt x="1" y="381"/>
                                            </a:lnTo>
                                            <a:close/>
                                            <a:moveTo>
                                              <a:pt x="5" y="378"/>
                                            </a:moveTo>
                                            <a:lnTo>
                                              <a:pt x="221" y="486"/>
                                            </a:lnTo>
                                            <a:lnTo>
                                              <a:pt x="221" y="16"/>
                                            </a:lnTo>
                                            <a:lnTo>
                                              <a:pt x="5" y="378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131" name="Freeform 49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767F3C31-0253-5B29-D968-2171D1B94A4A}"/>
                                          </a:ext>
                                        </a:extLst>
                                      </p:cNvPr>
                                      <p:cNvSpPr>
                                        <a:spLocks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2557706" y="3536562"/>
                                        <a:ext cx="1368292" cy="1143732"/>
                                      </a:xfrm>
                                      <a:custGeom>
                                        <a:avLst/>
                                        <a:gdLst>
                                          <a:gd name="T0" fmla="*/ 412 w 719"/>
                                          <a:gd name="T1" fmla="*/ 601 h 601"/>
                                          <a:gd name="T2" fmla="*/ 416 w 719"/>
                                          <a:gd name="T3" fmla="*/ 593 h 601"/>
                                          <a:gd name="T4" fmla="*/ 569 w 719"/>
                                          <a:gd name="T5" fmla="*/ 258 h 601"/>
                                          <a:gd name="T6" fmla="*/ 716 w 719"/>
                                          <a:gd name="T7" fmla="*/ 532 h 601"/>
                                          <a:gd name="T8" fmla="*/ 719 w 719"/>
                                          <a:gd name="T9" fmla="*/ 529 h 601"/>
                                          <a:gd name="T10" fmla="*/ 569 w 719"/>
                                          <a:gd name="T11" fmla="*/ 248 h 601"/>
                                          <a:gd name="T12" fmla="*/ 567 w 719"/>
                                          <a:gd name="T13" fmla="*/ 251 h 601"/>
                                          <a:gd name="T14" fmla="*/ 416 w 719"/>
                                          <a:gd name="T15" fmla="*/ 582 h 601"/>
                                          <a:gd name="T16" fmla="*/ 416 w 719"/>
                                          <a:gd name="T17" fmla="*/ 99 h 601"/>
                                          <a:gd name="T18" fmla="*/ 415 w 719"/>
                                          <a:gd name="T19" fmla="*/ 99 h 601"/>
                                          <a:gd name="T20" fmla="*/ 0 w 719"/>
                                          <a:gd name="T21" fmla="*/ 0 h 601"/>
                                          <a:gd name="T22" fmla="*/ 1 w 719"/>
                                          <a:gd name="T23" fmla="*/ 4 h 601"/>
                                          <a:gd name="T24" fmla="*/ 47 w 719"/>
                                          <a:gd name="T25" fmla="*/ 278 h 601"/>
                                          <a:gd name="T26" fmla="*/ 151 w 719"/>
                                          <a:gd name="T27" fmla="*/ 481 h 601"/>
                                          <a:gd name="T28" fmla="*/ 155 w 719"/>
                                          <a:gd name="T29" fmla="*/ 478 h 601"/>
                                          <a:gd name="T30" fmla="*/ 51 w 719"/>
                                          <a:gd name="T31" fmla="*/ 277 h 601"/>
                                          <a:gd name="T32" fmla="*/ 5 w 719"/>
                                          <a:gd name="T33" fmla="*/ 7 h 601"/>
                                          <a:gd name="T34" fmla="*/ 412 w 719"/>
                                          <a:gd name="T35" fmla="*/ 101 h 601"/>
                                          <a:gd name="T36" fmla="*/ 412 w 719"/>
                                          <a:gd name="T37" fmla="*/ 601 h 601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  <a:cxn ang="0">
                                            <a:pos x="T10" y="T11"/>
                                          </a:cxn>
                                          <a:cxn ang="0">
                                            <a:pos x="T12" y="T13"/>
                                          </a:cxn>
                                          <a:cxn ang="0">
                                            <a:pos x="T14" y="T15"/>
                                          </a:cxn>
                                          <a:cxn ang="0">
                                            <a:pos x="T16" y="T17"/>
                                          </a:cxn>
                                          <a:cxn ang="0">
                                            <a:pos x="T18" y="T19"/>
                                          </a:cxn>
                                          <a:cxn ang="0">
                                            <a:pos x="T20" y="T21"/>
                                          </a:cxn>
                                          <a:cxn ang="0">
                                            <a:pos x="T22" y="T23"/>
                                          </a:cxn>
                                          <a:cxn ang="0">
                                            <a:pos x="T24" y="T25"/>
                                          </a:cxn>
                                          <a:cxn ang="0">
                                            <a:pos x="T26" y="T27"/>
                                          </a:cxn>
                                          <a:cxn ang="0">
                                            <a:pos x="T28" y="T29"/>
                                          </a:cxn>
                                          <a:cxn ang="0">
                                            <a:pos x="T30" y="T31"/>
                                          </a:cxn>
                                          <a:cxn ang="0">
                                            <a:pos x="T32" y="T33"/>
                                          </a:cxn>
                                          <a:cxn ang="0">
                                            <a:pos x="T34" y="T35"/>
                                          </a:cxn>
                                          <a:cxn ang="0">
                                            <a:pos x="T36" y="T37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719" h="601">
                                            <a:moveTo>
                                              <a:pt x="412" y="601"/>
                                            </a:moveTo>
                                            <a:lnTo>
                                              <a:pt x="416" y="593"/>
                                            </a:lnTo>
                                            <a:lnTo>
                                              <a:pt x="569" y="258"/>
                                            </a:lnTo>
                                            <a:lnTo>
                                              <a:pt x="716" y="532"/>
                                            </a:lnTo>
                                            <a:lnTo>
                                              <a:pt x="719" y="529"/>
                                            </a:lnTo>
                                            <a:lnTo>
                                              <a:pt x="569" y="248"/>
                                            </a:lnTo>
                                            <a:lnTo>
                                              <a:pt x="567" y="251"/>
                                            </a:lnTo>
                                            <a:lnTo>
                                              <a:pt x="416" y="582"/>
                                            </a:lnTo>
                                            <a:lnTo>
                                              <a:pt x="416" y="99"/>
                                            </a:lnTo>
                                            <a:lnTo>
                                              <a:pt x="415" y="99"/>
                                            </a:lnTo>
                                            <a:lnTo>
                                              <a:pt x="0" y="0"/>
                                            </a:lnTo>
                                            <a:lnTo>
                                              <a:pt x="1" y="4"/>
                                            </a:lnTo>
                                            <a:lnTo>
                                              <a:pt x="47" y="278"/>
                                            </a:lnTo>
                                            <a:lnTo>
                                              <a:pt x="151" y="481"/>
                                            </a:lnTo>
                                            <a:lnTo>
                                              <a:pt x="155" y="478"/>
                                            </a:lnTo>
                                            <a:lnTo>
                                              <a:pt x="51" y="277"/>
                                            </a:lnTo>
                                            <a:lnTo>
                                              <a:pt x="5" y="7"/>
                                            </a:lnTo>
                                            <a:lnTo>
                                              <a:pt x="412" y="101"/>
                                            </a:lnTo>
                                            <a:lnTo>
                                              <a:pt x="412" y="601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132" name="Freeform 50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A9670E55-04CC-CB75-C74A-FE58F8DB5987}"/>
                                          </a:ext>
                                        </a:extLst>
                                      </p:cNvPr>
                                      <p:cNvSpPr>
                                        <a:spLocks noEditPoint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7408566" y="636315"/>
                                        <a:ext cx="679389" cy="700322"/>
                                      </a:xfrm>
                                      <a:custGeom>
                                        <a:avLst/>
                                        <a:gdLst>
                                          <a:gd name="T0" fmla="*/ 0 w 357"/>
                                          <a:gd name="T1" fmla="*/ 0 h 368"/>
                                          <a:gd name="T2" fmla="*/ 352 w 357"/>
                                          <a:gd name="T3" fmla="*/ 364 h 368"/>
                                          <a:gd name="T4" fmla="*/ 357 w 357"/>
                                          <a:gd name="T5" fmla="*/ 368 h 368"/>
                                          <a:gd name="T6" fmla="*/ 65 w 357"/>
                                          <a:gd name="T7" fmla="*/ 368 h 368"/>
                                          <a:gd name="T8" fmla="*/ 0 w 357"/>
                                          <a:gd name="T9" fmla="*/ 0 h 368"/>
                                          <a:gd name="T10" fmla="*/ 7 w 357"/>
                                          <a:gd name="T11" fmla="*/ 12 h 368"/>
                                          <a:gd name="T12" fmla="*/ 67 w 357"/>
                                          <a:gd name="T13" fmla="*/ 364 h 368"/>
                                          <a:gd name="T14" fmla="*/ 347 w 357"/>
                                          <a:gd name="T15" fmla="*/ 364 h 368"/>
                                          <a:gd name="T16" fmla="*/ 7 w 357"/>
                                          <a:gd name="T17" fmla="*/ 12 h 368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  <a:cxn ang="0">
                                            <a:pos x="T10" y="T11"/>
                                          </a:cxn>
                                          <a:cxn ang="0">
                                            <a:pos x="T12" y="T13"/>
                                          </a:cxn>
                                          <a:cxn ang="0">
                                            <a:pos x="T14" y="T15"/>
                                          </a:cxn>
                                          <a:cxn ang="0">
                                            <a:pos x="T16" y="T17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357" h="368">
                                            <a:moveTo>
                                              <a:pt x="0" y="0"/>
                                            </a:moveTo>
                                            <a:lnTo>
                                              <a:pt x="352" y="364"/>
                                            </a:lnTo>
                                            <a:lnTo>
                                              <a:pt x="357" y="368"/>
                                            </a:lnTo>
                                            <a:lnTo>
                                              <a:pt x="65" y="368"/>
                                            </a:lnTo>
                                            <a:lnTo>
                                              <a:pt x="0" y="0"/>
                                            </a:lnTo>
                                            <a:close/>
                                            <a:moveTo>
                                              <a:pt x="7" y="12"/>
                                            </a:moveTo>
                                            <a:lnTo>
                                              <a:pt x="67" y="364"/>
                                            </a:lnTo>
                                            <a:lnTo>
                                              <a:pt x="347" y="364"/>
                                            </a:lnTo>
                                            <a:lnTo>
                                              <a:pt x="7" y="12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133" name="Freeform 51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86F02543-8615-0A52-30E6-65DA5DCD1ED0}"/>
                                          </a:ext>
                                        </a:extLst>
                                      </p:cNvPr>
                                      <p:cNvSpPr>
                                        <a:spLocks noEditPoint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8613208" y="2535558"/>
                                        <a:ext cx="504308" cy="1037162"/>
                                      </a:xfrm>
                                      <a:custGeom>
                                        <a:avLst/>
                                        <a:gdLst>
                                          <a:gd name="T0" fmla="*/ 0 w 265"/>
                                          <a:gd name="T1" fmla="*/ 0 h 545"/>
                                          <a:gd name="T2" fmla="*/ 264 w 265"/>
                                          <a:gd name="T3" fmla="*/ 125 h 545"/>
                                          <a:gd name="T4" fmla="*/ 265 w 265"/>
                                          <a:gd name="T5" fmla="*/ 126 h 545"/>
                                          <a:gd name="T6" fmla="*/ 3 w 265"/>
                                          <a:gd name="T7" fmla="*/ 538 h 545"/>
                                          <a:gd name="T8" fmla="*/ 0 w 265"/>
                                          <a:gd name="T9" fmla="*/ 545 h 545"/>
                                          <a:gd name="T10" fmla="*/ 0 w 265"/>
                                          <a:gd name="T11" fmla="*/ 0 h 545"/>
                                          <a:gd name="T12" fmla="*/ 4 w 265"/>
                                          <a:gd name="T13" fmla="*/ 7 h 545"/>
                                          <a:gd name="T14" fmla="*/ 4 w 265"/>
                                          <a:gd name="T15" fmla="*/ 530 h 545"/>
                                          <a:gd name="T16" fmla="*/ 258 w 265"/>
                                          <a:gd name="T17" fmla="*/ 127 h 545"/>
                                          <a:gd name="T18" fmla="*/ 4 w 265"/>
                                          <a:gd name="T19" fmla="*/ 7 h 545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  <a:cxn ang="0">
                                            <a:pos x="T10" y="T11"/>
                                          </a:cxn>
                                          <a:cxn ang="0">
                                            <a:pos x="T12" y="T13"/>
                                          </a:cxn>
                                          <a:cxn ang="0">
                                            <a:pos x="T14" y="T15"/>
                                          </a:cxn>
                                          <a:cxn ang="0">
                                            <a:pos x="T16" y="T17"/>
                                          </a:cxn>
                                          <a:cxn ang="0">
                                            <a:pos x="T18" y="T19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265" h="545">
                                            <a:moveTo>
                                              <a:pt x="0" y="0"/>
                                            </a:moveTo>
                                            <a:lnTo>
                                              <a:pt x="264" y="125"/>
                                            </a:lnTo>
                                            <a:lnTo>
                                              <a:pt x="265" y="126"/>
                                            </a:lnTo>
                                            <a:lnTo>
                                              <a:pt x="3" y="538"/>
                                            </a:lnTo>
                                            <a:lnTo>
                                              <a:pt x="0" y="545"/>
                                            </a:lnTo>
                                            <a:lnTo>
                                              <a:pt x="0" y="0"/>
                                            </a:lnTo>
                                            <a:close/>
                                            <a:moveTo>
                                              <a:pt x="4" y="7"/>
                                            </a:moveTo>
                                            <a:lnTo>
                                              <a:pt x="4" y="530"/>
                                            </a:lnTo>
                                            <a:lnTo>
                                              <a:pt x="258" y="127"/>
                                            </a:lnTo>
                                            <a:lnTo>
                                              <a:pt x="4" y="7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134" name="Freeform 52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4154A4FF-F5D6-A887-22BF-F59508A5B998}"/>
                                          </a:ext>
                                        </a:extLst>
                                      </p:cNvPr>
                                      <p:cNvSpPr>
                                        <a:spLocks noEditPoint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4329445" y="1412759"/>
                                        <a:ext cx="690807" cy="1090447"/>
                                      </a:xfrm>
                                      <a:custGeom>
                                        <a:avLst/>
                                        <a:gdLst>
                                          <a:gd name="T0" fmla="*/ 339 w 363"/>
                                          <a:gd name="T1" fmla="*/ 0 h 573"/>
                                          <a:gd name="T2" fmla="*/ 363 w 363"/>
                                          <a:gd name="T3" fmla="*/ 282 h 573"/>
                                          <a:gd name="T4" fmla="*/ 363 w 363"/>
                                          <a:gd name="T5" fmla="*/ 284 h 573"/>
                                          <a:gd name="T6" fmla="*/ 8 w 363"/>
                                          <a:gd name="T7" fmla="*/ 566 h 573"/>
                                          <a:gd name="T8" fmla="*/ 0 w 363"/>
                                          <a:gd name="T9" fmla="*/ 573 h 573"/>
                                          <a:gd name="T10" fmla="*/ 339 w 363"/>
                                          <a:gd name="T11" fmla="*/ 0 h 573"/>
                                          <a:gd name="T12" fmla="*/ 335 w 363"/>
                                          <a:gd name="T13" fmla="*/ 14 h 573"/>
                                          <a:gd name="T14" fmla="*/ 14 w 363"/>
                                          <a:gd name="T15" fmla="*/ 555 h 573"/>
                                          <a:gd name="T16" fmla="*/ 359 w 363"/>
                                          <a:gd name="T17" fmla="*/ 282 h 573"/>
                                          <a:gd name="T18" fmla="*/ 335 w 363"/>
                                          <a:gd name="T19" fmla="*/ 14 h 573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  <a:cxn ang="0">
                                            <a:pos x="T10" y="T11"/>
                                          </a:cxn>
                                          <a:cxn ang="0">
                                            <a:pos x="T12" y="T13"/>
                                          </a:cxn>
                                          <a:cxn ang="0">
                                            <a:pos x="T14" y="T15"/>
                                          </a:cxn>
                                          <a:cxn ang="0">
                                            <a:pos x="T16" y="T17"/>
                                          </a:cxn>
                                          <a:cxn ang="0">
                                            <a:pos x="T18" y="T19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363" h="573">
                                            <a:moveTo>
                                              <a:pt x="339" y="0"/>
                                            </a:moveTo>
                                            <a:lnTo>
                                              <a:pt x="363" y="282"/>
                                            </a:lnTo>
                                            <a:lnTo>
                                              <a:pt x="363" y="284"/>
                                            </a:lnTo>
                                            <a:lnTo>
                                              <a:pt x="8" y="566"/>
                                            </a:lnTo>
                                            <a:lnTo>
                                              <a:pt x="0" y="573"/>
                                            </a:lnTo>
                                            <a:lnTo>
                                              <a:pt x="339" y="0"/>
                                            </a:lnTo>
                                            <a:close/>
                                            <a:moveTo>
                                              <a:pt x="335" y="14"/>
                                            </a:moveTo>
                                            <a:lnTo>
                                              <a:pt x="14" y="555"/>
                                            </a:lnTo>
                                            <a:lnTo>
                                              <a:pt x="359" y="282"/>
                                            </a:lnTo>
                                            <a:lnTo>
                                              <a:pt x="335" y="14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135" name="Freeform 53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DD0D638C-B884-9C30-C902-4BF948A1CF9D}"/>
                                          </a:ext>
                                        </a:extLst>
                                      </p:cNvPr>
                                      <p:cNvSpPr>
                                        <a:spLocks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8106997" y="3861983"/>
                                        <a:ext cx="510017" cy="70413"/>
                                      </a:xfrm>
                                      <a:custGeom>
                                        <a:avLst/>
                                        <a:gdLst>
                                          <a:gd name="T0" fmla="*/ 2 w 268"/>
                                          <a:gd name="T1" fmla="*/ 37 h 37"/>
                                          <a:gd name="T2" fmla="*/ 268 w 268"/>
                                          <a:gd name="T3" fmla="*/ 5 h 37"/>
                                          <a:gd name="T4" fmla="*/ 268 w 268"/>
                                          <a:gd name="T5" fmla="*/ 0 h 37"/>
                                          <a:gd name="T6" fmla="*/ 0 w 268"/>
                                          <a:gd name="T7" fmla="*/ 33 h 37"/>
                                          <a:gd name="T8" fmla="*/ 2 w 268"/>
                                          <a:gd name="T9" fmla="*/ 37 h 37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268" h="37">
                                            <a:moveTo>
                                              <a:pt x="2" y="37"/>
                                            </a:moveTo>
                                            <a:lnTo>
                                              <a:pt x="268" y="5"/>
                                            </a:lnTo>
                                            <a:lnTo>
                                              <a:pt x="268" y="0"/>
                                            </a:lnTo>
                                            <a:lnTo>
                                              <a:pt x="0" y="33"/>
                                            </a:lnTo>
                                            <a:lnTo>
                                              <a:pt x="2" y="37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136" name="Freeform 54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005252F2-EE17-C7AF-4F7B-9347D4D5EE63}"/>
                                          </a:ext>
                                        </a:extLst>
                                      </p:cNvPr>
                                      <p:cNvSpPr>
                                        <a:spLocks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7349584" y="2817209"/>
                                        <a:ext cx="763123" cy="1115187"/>
                                      </a:xfrm>
                                      <a:custGeom>
                                        <a:avLst/>
                                        <a:gdLst>
                                          <a:gd name="T0" fmla="*/ 398 w 401"/>
                                          <a:gd name="T1" fmla="*/ 586 h 586"/>
                                          <a:gd name="T2" fmla="*/ 401 w 401"/>
                                          <a:gd name="T3" fmla="*/ 582 h 586"/>
                                          <a:gd name="T4" fmla="*/ 5 w 401"/>
                                          <a:gd name="T5" fmla="*/ 263 h 586"/>
                                          <a:gd name="T6" fmla="*/ 53 w 401"/>
                                          <a:gd name="T7" fmla="*/ 1 h 586"/>
                                          <a:gd name="T8" fmla="*/ 48 w 401"/>
                                          <a:gd name="T9" fmla="*/ 0 h 586"/>
                                          <a:gd name="T10" fmla="*/ 0 w 401"/>
                                          <a:gd name="T11" fmla="*/ 266 h 586"/>
                                          <a:gd name="T12" fmla="*/ 1 w 401"/>
                                          <a:gd name="T13" fmla="*/ 266 h 586"/>
                                          <a:gd name="T14" fmla="*/ 398 w 401"/>
                                          <a:gd name="T15" fmla="*/ 586 h 586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  <a:cxn ang="0">
                                            <a:pos x="T10" y="T11"/>
                                          </a:cxn>
                                          <a:cxn ang="0">
                                            <a:pos x="T12" y="T13"/>
                                          </a:cxn>
                                          <a:cxn ang="0">
                                            <a:pos x="T14" y="T15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401" h="586">
                                            <a:moveTo>
                                              <a:pt x="398" y="586"/>
                                            </a:moveTo>
                                            <a:lnTo>
                                              <a:pt x="401" y="582"/>
                                            </a:lnTo>
                                            <a:lnTo>
                                              <a:pt x="5" y="263"/>
                                            </a:lnTo>
                                            <a:lnTo>
                                              <a:pt x="53" y="1"/>
                                            </a:lnTo>
                                            <a:lnTo>
                                              <a:pt x="48" y="0"/>
                                            </a:lnTo>
                                            <a:lnTo>
                                              <a:pt x="0" y="266"/>
                                            </a:lnTo>
                                            <a:lnTo>
                                              <a:pt x="1" y="266"/>
                                            </a:lnTo>
                                            <a:lnTo>
                                              <a:pt x="398" y="586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137" name="Freeform 55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7C055AFF-E801-0BC7-7475-4E90D35521A3}"/>
                                          </a:ext>
                                        </a:extLst>
                                      </p:cNvPr>
                                      <p:cNvSpPr>
                                        <a:spLocks noEditPoint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6264846" y="2545073"/>
                                        <a:ext cx="2352169" cy="1138023"/>
                                      </a:xfrm>
                                      <a:custGeom>
                                        <a:avLst/>
                                        <a:gdLst>
                                          <a:gd name="T0" fmla="*/ 12 w 1236"/>
                                          <a:gd name="T1" fmla="*/ 225 h 598"/>
                                          <a:gd name="T2" fmla="*/ 0 w 1236"/>
                                          <a:gd name="T3" fmla="*/ 216 h 598"/>
                                          <a:gd name="T4" fmla="*/ 573 w 1236"/>
                                          <a:gd name="T5" fmla="*/ 405 h 598"/>
                                          <a:gd name="T6" fmla="*/ 1234 w 1236"/>
                                          <a:gd name="T7" fmla="*/ 0 h 598"/>
                                          <a:gd name="T8" fmla="*/ 1236 w 1236"/>
                                          <a:gd name="T9" fmla="*/ 4 h 598"/>
                                          <a:gd name="T10" fmla="*/ 574 w 1236"/>
                                          <a:gd name="T11" fmla="*/ 409 h 598"/>
                                          <a:gd name="T12" fmla="*/ 562 w 1236"/>
                                          <a:gd name="T13" fmla="*/ 594 h 598"/>
                                          <a:gd name="T14" fmla="*/ 560 w 1236"/>
                                          <a:gd name="T15" fmla="*/ 598 h 598"/>
                                          <a:gd name="T16" fmla="*/ 12 w 1236"/>
                                          <a:gd name="T17" fmla="*/ 225 h 598"/>
                                          <a:gd name="T18" fmla="*/ 27 w 1236"/>
                                          <a:gd name="T19" fmla="*/ 231 h 598"/>
                                          <a:gd name="T20" fmla="*/ 558 w 1236"/>
                                          <a:gd name="T21" fmla="*/ 590 h 598"/>
                                          <a:gd name="T22" fmla="*/ 570 w 1236"/>
                                          <a:gd name="T23" fmla="*/ 409 h 598"/>
                                          <a:gd name="T24" fmla="*/ 27 w 1236"/>
                                          <a:gd name="T25" fmla="*/ 231 h 598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  <a:cxn ang="0">
                                            <a:pos x="T10" y="T11"/>
                                          </a:cxn>
                                          <a:cxn ang="0">
                                            <a:pos x="T12" y="T13"/>
                                          </a:cxn>
                                          <a:cxn ang="0">
                                            <a:pos x="T14" y="T15"/>
                                          </a:cxn>
                                          <a:cxn ang="0">
                                            <a:pos x="T16" y="T17"/>
                                          </a:cxn>
                                          <a:cxn ang="0">
                                            <a:pos x="T18" y="T19"/>
                                          </a:cxn>
                                          <a:cxn ang="0">
                                            <a:pos x="T20" y="T21"/>
                                          </a:cxn>
                                          <a:cxn ang="0">
                                            <a:pos x="T22" y="T23"/>
                                          </a:cxn>
                                          <a:cxn ang="0">
                                            <a:pos x="T24" y="T25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1236" h="598">
                                            <a:moveTo>
                                              <a:pt x="12" y="225"/>
                                            </a:moveTo>
                                            <a:lnTo>
                                              <a:pt x="0" y="216"/>
                                            </a:lnTo>
                                            <a:lnTo>
                                              <a:pt x="573" y="405"/>
                                            </a:lnTo>
                                            <a:lnTo>
                                              <a:pt x="1234" y="0"/>
                                            </a:lnTo>
                                            <a:lnTo>
                                              <a:pt x="1236" y="4"/>
                                            </a:lnTo>
                                            <a:lnTo>
                                              <a:pt x="574" y="409"/>
                                            </a:lnTo>
                                            <a:lnTo>
                                              <a:pt x="562" y="594"/>
                                            </a:lnTo>
                                            <a:lnTo>
                                              <a:pt x="560" y="598"/>
                                            </a:lnTo>
                                            <a:lnTo>
                                              <a:pt x="12" y="225"/>
                                            </a:lnTo>
                                            <a:close/>
                                            <a:moveTo>
                                              <a:pt x="27" y="231"/>
                                            </a:moveTo>
                                            <a:lnTo>
                                              <a:pt x="558" y="590"/>
                                            </a:lnTo>
                                            <a:lnTo>
                                              <a:pt x="570" y="409"/>
                                            </a:lnTo>
                                            <a:lnTo>
                                              <a:pt x="27" y="231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138" name="Freeform 56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44C7F212-7645-820E-7146-3EFE03DD5B6A}"/>
                                          </a:ext>
                                        </a:extLst>
                                      </p:cNvPr>
                                      <p:cNvSpPr>
                                        <a:spLocks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5572136" y="2959938"/>
                                        <a:ext cx="1139926" cy="1326425"/>
                                      </a:xfrm>
                                      <a:custGeom>
                                        <a:avLst/>
                                        <a:gdLst>
                                          <a:gd name="T0" fmla="*/ 595 w 599"/>
                                          <a:gd name="T1" fmla="*/ 697 h 697"/>
                                          <a:gd name="T2" fmla="*/ 599 w 599"/>
                                          <a:gd name="T3" fmla="*/ 696 h 697"/>
                                          <a:gd name="T4" fmla="*/ 379 w 599"/>
                                          <a:gd name="T5" fmla="*/ 0 h 697"/>
                                          <a:gd name="T6" fmla="*/ 376 w 599"/>
                                          <a:gd name="T7" fmla="*/ 3 h 697"/>
                                          <a:gd name="T8" fmla="*/ 0 w 599"/>
                                          <a:gd name="T9" fmla="*/ 439 h 697"/>
                                          <a:gd name="T10" fmla="*/ 4 w 599"/>
                                          <a:gd name="T11" fmla="*/ 442 h 697"/>
                                          <a:gd name="T12" fmla="*/ 376 w 599"/>
                                          <a:gd name="T13" fmla="*/ 10 h 697"/>
                                          <a:gd name="T14" fmla="*/ 595 w 599"/>
                                          <a:gd name="T15" fmla="*/ 697 h 697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  <a:cxn ang="0">
                                            <a:pos x="T10" y="T11"/>
                                          </a:cxn>
                                          <a:cxn ang="0">
                                            <a:pos x="T12" y="T13"/>
                                          </a:cxn>
                                          <a:cxn ang="0">
                                            <a:pos x="T14" y="T15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599" h="697">
                                            <a:moveTo>
                                              <a:pt x="595" y="697"/>
                                            </a:moveTo>
                                            <a:lnTo>
                                              <a:pt x="599" y="696"/>
                                            </a:lnTo>
                                            <a:lnTo>
                                              <a:pt x="379" y="0"/>
                                            </a:lnTo>
                                            <a:lnTo>
                                              <a:pt x="376" y="3"/>
                                            </a:lnTo>
                                            <a:lnTo>
                                              <a:pt x="0" y="439"/>
                                            </a:lnTo>
                                            <a:lnTo>
                                              <a:pt x="4" y="442"/>
                                            </a:lnTo>
                                            <a:lnTo>
                                              <a:pt x="376" y="10"/>
                                            </a:lnTo>
                                            <a:lnTo>
                                              <a:pt x="595" y="697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139" name="Freeform 57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B1A6CA50-58EC-391E-6028-F3BED312EB4E}"/>
                                          </a:ext>
                                        </a:extLst>
                                      </p:cNvPr>
                                      <p:cNvSpPr>
                                        <a:spLocks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4346572" y="2476563"/>
                                        <a:ext cx="1170375" cy="759316"/>
                                      </a:xfrm>
                                      <a:custGeom>
                                        <a:avLst/>
                                        <a:gdLst>
                                          <a:gd name="T0" fmla="*/ 612 w 615"/>
                                          <a:gd name="T1" fmla="*/ 399 h 399"/>
                                          <a:gd name="T2" fmla="*/ 615 w 615"/>
                                          <a:gd name="T3" fmla="*/ 395 h 399"/>
                                          <a:gd name="T4" fmla="*/ 1 w 615"/>
                                          <a:gd name="T5" fmla="*/ 0 h 399"/>
                                          <a:gd name="T6" fmla="*/ 0 w 615"/>
                                          <a:gd name="T7" fmla="*/ 4 h 399"/>
                                          <a:gd name="T8" fmla="*/ 612 w 615"/>
                                          <a:gd name="T9" fmla="*/ 399 h 399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615" h="399">
                                            <a:moveTo>
                                              <a:pt x="612" y="399"/>
                                            </a:moveTo>
                                            <a:lnTo>
                                              <a:pt x="615" y="395"/>
                                            </a:lnTo>
                                            <a:lnTo>
                                              <a:pt x="1" y="0"/>
                                            </a:lnTo>
                                            <a:lnTo>
                                              <a:pt x="0" y="4"/>
                                            </a:lnTo>
                                            <a:lnTo>
                                              <a:pt x="612" y="399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140" name="Freeform 58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23BE329D-5FFB-AD4A-09E3-C3C6548A28BD}"/>
                                          </a:ext>
                                        </a:extLst>
                                      </p:cNvPr>
                                      <p:cNvSpPr>
                                        <a:spLocks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5313321" y="3230171"/>
                                        <a:ext cx="862081" cy="1377807"/>
                                      </a:xfrm>
                                      <a:custGeom>
                                        <a:avLst/>
                                        <a:gdLst>
                                          <a:gd name="T0" fmla="*/ 451 w 453"/>
                                          <a:gd name="T1" fmla="*/ 724 h 724"/>
                                          <a:gd name="T2" fmla="*/ 453 w 453"/>
                                          <a:gd name="T3" fmla="*/ 720 h 724"/>
                                          <a:gd name="T4" fmla="*/ 5 w 453"/>
                                          <a:gd name="T5" fmla="*/ 613 h 724"/>
                                          <a:gd name="T6" fmla="*/ 140 w 453"/>
                                          <a:gd name="T7" fmla="*/ 299 h 724"/>
                                          <a:gd name="T8" fmla="*/ 140 w 453"/>
                                          <a:gd name="T9" fmla="*/ 297 h 724"/>
                                          <a:gd name="T10" fmla="*/ 108 w 453"/>
                                          <a:gd name="T11" fmla="*/ 0 h 724"/>
                                          <a:gd name="T12" fmla="*/ 104 w 453"/>
                                          <a:gd name="T13" fmla="*/ 2 h 724"/>
                                          <a:gd name="T14" fmla="*/ 136 w 453"/>
                                          <a:gd name="T15" fmla="*/ 297 h 724"/>
                                          <a:gd name="T16" fmla="*/ 0 w 453"/>
                                          <a:gd name="T17" fmla="*/ 616 h 724"/>
                                          <a:gd name="T18" fmla="*/ 1 w 453"/>
                                          <a:gd name="T19" fmla="*/ 618 h 724"/>
                                          <a:gd name="T20" fmla="*/ 451 w 453"/>
                                          <a:gd name="T21" fmla="*/ 724 h 724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  <a:cxn ang="0">
                                            <a:pos x="T10" y="T11"/>
                                          </a:cxn>
                                          <a:cxn ang="0">
                                            <a:pos x="T12" y="T13"/>
                                          </a:cxn>
                                          <a:cxn ang="0">
                                            <a:pos x="T14" y="T15"/>
                                          </a:cxn>
                                          <a:cxn ang="0">
                                            <a:pos x="T16" y="T17"/>
                                          </a:cxn>
                                          <a:cxn ang="0">
                                            <a:pos x="T18" y="T19"/>
                                          </a:cxn>
                                          <a:cxn ang="0">
                                            <a:pos x="T20" y="T21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453" h="724">
                                            <a:moveTo>
                                              <a:pt x="451" y="724"/>
                                            </a:moveTo>
                                            <a:lnTo>
                                              <a:pt x="453" y="720"/>
                                            </a:lnTo>
                                            <a:lnTo>
                                              <a:pt x="5" y="613"/>
                                            </a:lnTo>
                                            <a:lnTo>
                                              <a:pt x="140" y="299"/>
                                            </a:lnTo>
                                            <a:lnTo>
                                              <a:pt x="140" y="297"/>
                                            </a:lnTo>
                                            <a:lnTo>
                                              <a:pt x="108" y="0"/>
                                            </a:lnTo>
                                            <a:lnTo>
                                              <a:pt x="104" y="2"/>
                                            </a:lnTo>
                                            <a:lnTo>
                                              <a:pt x="136" y="297"/>
                                            </a:lnTo>
                                            <a:lnTo>
                                              <a:pt x="0" y="616"/>
                                            </a:lnTo>
                                            <a:lnTo>
                                              <a:pt x="1" y="618"/>
                                            </a:lnTo>
                                            <a:lnTo>
                                              <a:pt x="451" y="724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141" name="Freeform 59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488ABED8-A62B-4B96-BC94-11E89DAD345F}"/>
                                          </a:ext>
                                        </a:extLst>
                                      </p:cNvPr>
                                      <p:cNvSpPr>
                                        <a:spLocks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3994508" y="1949419"/>
                                        <a:ext cx="1526245" cy="1286461"/>
                                      </a:xfrm>
                                      <a:custGeom>
                                        <a:avLst/>
                                        <a:gdLst>
                                          <a:gd name="T0" fmla="*/ 0 w 802"/>
                                          <a:gd name="T1" fmla="*/ 676 h 676"/>
                                          <a:gd name="T2" fmla="*/ 802 w 802"/>
                                          <a:gd name="T3" fmla="*/ 676 h 676"/>
                                          <a:gd name="T4" fmla="*/ 801 w 802"/>
                                          <a:gd name="T5" fmla="*/ 673 h 676"/>
                                          <a:gd name="T6" fmla="*/ 643 w 802"/>
                                          <a:gd name="T7" fmla="*/ 337 h 676"/>
                                          <a:gd name="T8" fmla="*/ 539 w 802"/>
                                          <a:gd name="T9" fmla="*/ 0 h 676"/>
                                          <a:gd name="T10" fmla="*/ 535 w 802"/>
                                          <a:gd name="T11" fmla="*/ 2 h 676"/>
                                          <a:gd name="T12" fmla="*/ 639 w 802"/>
                                          <a:gd name="T13" fmla="*/ 338 h 676"/>
                                          <a:gd name="T14" fmla="*/ 796 w 802"/>
                                          <a:gd name="T15" fmla="*/ 672 h 676"/>
                                          <a:gd name="T16" fmla="*/ 7 w 802"/>
                                          <a:gd name="T17" fmla="*/ 672 h 676"/>
                                          <a:gd name="T18" fmla="*/ 185 w 802"/>
                                          <a:gd name="T19" fmla="*/ 283 h 676"/>
                                          <a:gd name="T20" fmla="*/ 181 w 802"/>
                                          <a:gd name="T21" fmla="*/ 281 h 676"/>
                                          <a:gd name="T22" fmla="*/ 0 w 802"/>
                                          <a:gd name="T23" fmla="*/ 676 h 676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  <a:cxn ang="0">
                                            <a:pos x="T10" y="T11"/>
                                          </a:cxn>
                                          <a:cxn ang="0">
                                            <a:pos x="T12" y="T13"/>
                                          </a:cxn>
                                          <a:cxn ang="0">
                                            <a:pos x="T14" y="T15"/>
                                          </a:cxn>
                                          <a:cxn ang="0">
                                            <a:pos x="T16" y="T17"/>
                                          </a:cxn>
                                          <a:cxn ang="0">
                                            <a:pos x="T18" y="T19"/>
                                          </a:cxn>
                                          <a:cxn ang="0">
                                            <a:pos x="T20" y="T21"/>
                                          </a:cxn>
                                          <a:cxn ang="0">
                                            <a:pos x="T22" y="T23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802" h="676">
                                            <a:moveTo>
                                              <a:pt x="0" y="676"/>
                                            </a:moveTo>
                                            <a:lnTo>
                                              <a:pt x="802" y="676"/>
                                            </a:lnTo>
                                            <a:lnTo>
                                              <a:pt x="801" y="673"/>
                                            </a:lnTo>
                                            <a:lnTo>
                                              <a:pt x="643" y="337"/>
                                            </a:lnTo>
                                            <a:lnTo>
                                              <a:pt x="539" y="0"/>
                                            </a:lnTo>
                                            <a:lnTo>
                                              <a:pt x="535" y="2"/>
                                            </a:lnTo>
                                            <a:lnTo>
                                              <a:pt x="639" y="338"/>
                                            </a:lnTo>
                                            <a:lnTo>
                                              <a:pt x="796" y="672"/>
                                            </a:lnTo>
                                            <a:lnTo>
                                              <a:pt x="7" y="672"/>
                                            </a:lnTo>
                                            <a:lnTo>
                                              <a:pt x="185" y="283"/>
                                            </a:lnTo>
                                            <a:lnTo>
                                              <a:pt x="181" y="281"/>
                                            </a:lnTo>
                                            <a:lnTo>
                                              <a:pt x="0" y="676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142" name="Freeform 60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D40E1C23-1070-426A-1BB4-869C84477480}"/>
                                          </a:ext>
                                        </a:extLst>
                                      </p:cNvPr>
                                      <p:cNvSpPr>
                                        <a:spLocks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4346572" y="2476563"/>
                                        <a:ext cx="1668974" cy="121795"/>
                                      </a:xfrm>
                                      <a:custGeom>
                                        <a:avLst/>
                                        <a:gdLst>
                                          <a:gd name="T0" fmla="*/ 336 w 649"/>
                                          <a:gd name="T1" fmla="*/ 47 h 47"/>
                                          <a:gd name="T2" fmla="*/ 338 w 649"/>
                                          <a:gd name="T3" fmla="*/ 47 h 47"/>
                                          <a:gd name="T4" fmla="*/ 649 w 649"/>
                                          <a:gd name="T5" fmla="*/ 5 h 47"/>
                                          <a:gd name="T6" fmla="*/ 649 w 649"/>
                                          <a:gd name="T7" fmla="*/ 2 h 47"/>
                                          <a:gd name="T8" fmla="*/ 337 w 649"/>
                                          <a:gd name="T9" fmla="*/ 43 h 47"/>
                                          <a:gd name="T10" fmla="*/ 169 w 649"/>
                                          <a:gd name="T11" fmla="*/ 21 h 47"/>
                                          <a:gd name="T12" fmla="*/ 1 w 649"/>
                                          <a:gd name="T13" fmla="*/ 0 h 47"/>
                                          <a:gd name="T14" fmla="*/ 0 w 649"/>
                                          <a:gd name="T15" fmla="*/ 3 h 47"/>
                                          <a:gd name="T16" fmla="*/ 336 w 649"/>
                                          <a:gd name="T17" fmla="*/ 46 h 47"/>
                                          <a:gd name="T18" fmla="*/ 336 w 649"/>
                                          <a:gd name="T19" fmla="*/ 47 h 47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  <a:cxn ang="0">
                                            <a:pos x="T10" y="T11"/>
                                          </a:cxn>
                                          <a:cxn ang="0">
                                            <a:pos x="T12" y="T13"/>
                                          </a:cxn>
                                          <a:cxn ang="0">
                                            <a:pos x="T14" y="T15"/>
                                          </a:cxn>
                                          <a:cxn ang="0">
                                            <a:pos x="T16" y="T17"/>
                                          </a:cxn>
                                          <a:cxn ang="0">
                                            <a:pos x="T18" y="T19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649" h="47">
                                            <a:moveTo>
                                              <a:pt x="336" y="47"/>
                                            </a:moveTo>
                                            <a:cubicBezTo>
                                              <a:pt x="338" y="47"/>
                                              <a:pt x="338" y="47"/>
                                              <a:pt x="338" y="47"/>
                                            </a:cubicBezTo>
                                            <a:cubicBezTo>
                                              <a:pt x="649" y="5"/>
                                              <a:pt x="649" y="5"/>
                                              <a:pt x="649" y="5"/>
                                            </a:cubicBezTo>
                                            <a:cubicBezTo>
                                              <a:pt x="649" y="2"/>
                                              <a:pt x="649" y="2"/>
                                              <a:pt x="649" y="2"/>
                                            </a:cubicBezTo>
                                            <a:cubicBezTo>
                                              <a:pt x="337" y="43"/>
                                              <a:pt x="337" y="43"/>
                                              <a:pt x="337" y="43"/>
                                            </a:cubicBezTo>
                                            <a:cubicBezTo>
                                              <a:pt x="332" y="41"/>
                                              <a:pt x="304" y="37"/>
                                              <a:pt x="169" y="21"/>
                                            </a:cubicBezTo>
                                            <a:cubicBezTo>
                                              <a:pt x="86" y="10"/>
                                              <a:pt x="1" y="0"/>
                                              <a:pt x="1" y="0"/>
                                            </a:cubicBezTo>
                                            <a:cubicBezTo>
                                              <a:pt x="0" y="3"/>
                                              <a:pt x="0" y="3"/>
                                              <a:pt x="0" y="3"/>
                                            </a:cubicBezTo>
                                            <a:cubicBezTo>
                                              <a:pt x="90" y="14"/>
                                              <a:pt x="322" y="42"/>
                                              <a:pt x="336" y="46"/>
                                            </a:cubicBezTo>
                                            <a:lnTo>
                                              <a:pt x="336" y="47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143" name="Freeform 61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F266C35A-F451-653C-F2F0-AB6961994403}"/>
                                          </a:ext>
                                        </a:extLst>
                                      </p:cNvPr>
                                      <p:cNvSpPr>
                                        <a:spLocks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4593969" y="4335842"/>
                                        <a:ext cx="182693" cy="441507"/>
                                      </a:xfrm>
                                      <a:custGeom>
                                        <a:avLst/>
                                        <a:gdLst>
                                          <a:gd name="T0" fmla="*/ 92 w 96"/>
                                          <a:gd name="T1" fmla="*/ 232 h 232"/>
                                          <a:gd name="T2" fmla="*/ 96 w 96"/>
                                          <a:gd name="T3" fmla="*/ 231 h 232"/>
                                          <a:gd name="T4" fmla="*/ 4 w 96"/>
                                          <a:gd name="T5" fmla="*/ 0 h 232"/>
                                          <a:gd name="T6" fmla="*/ 0 w 96"/>
                                          <a:gd name="T7" fmla="*/ 1 h 232"/>
                                          <a:gd name="T8" fmla="*/ 92 w 96"/>
                                          <a:gd name="T9" fmla="*/ 232 h 232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96" h="232">
                                            <a:moveTo>
                                              <a:pt x="92" y="232"/>
                                            </a:moveTo>
                                            <a:lnTo>
                                              <a:pt x="96" y="231"/>
                                            </a:lnTo>
                                            <a:lnTo>
                                              <a:pt x="4" y="0"/>
                                            </a:lnTo>
                                            <a:lnTo>
                                              <a:pt x="0" y="1"/>
                                            </a:lnTo>
                                            <a:lnTo>
                                              <a:pt x="92" y="232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144" name="Freeform 62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C418F351-AAB7-A4A4-064B-8EB003EA08D9}"/>
                                          </a:ext>
                                        </a:extLst>
                                      </p:cNvPr>
                                      <p:cNvSpPr>
                                        <a:spLocks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4316124" y="4396740"/>
                                        <a:ext cx="1004810" cy="1472960"/>
                                      </a:xfrm>
                                      <a:custGeom>
                                        <a:avLst/>
                                        <a:gdLst>
                                          <a:gd name="T0" fmla="*/ 4 w 528"/>
                                          <a:gd name="T1" fmla="*/ 774 h 774"/>
                                          <a:gd name="T2" fmla="*/ 240 w 528"/>
                                          <a:gd name="T3" fmla="*/ 202 h 774"/>
                                          <a:gd name="T4" fmla="*/ 528 w 528"/>
                                          <a:gd name="T5" fmla="*/ 5 h 774"/>
                                          <a:gd name="T6" fmla="*/ 525 w 528"/>
                                          <a:gd name="T7" fmla="*/ 0 h 774"/>
                                          <a:gd name="T8" fmla="*/ 238 w 528"/>
                                          <a:gd name="T9" fmla="*/ 199 h 774"/>
                                          <a:gd name="T10" fmla="*/ 238 w 528"/>
                                          <a:gd name="T11" fmla="*/ 199 h 774"/>
                                          <a:gd name="T12" fmla="*/ 0 w 528"/>
                                          <a:gd name="T13" fmla="*/ 772 h 774"/>
                                          <a:gd name="T14" fmla="*/ 4 w 528"/>
                                          <a:gd name="T15" fmla="*/ 774 h 774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  <a:cxn ang="0">
                                            <a:pos x="T10" y="T11"/>
                                          </a:cxn>
                                          <a:cxn ang="0">
                                            <a:pos x="T12" y="T13"/>
                                          </a:cxn>
                                          <a:cxn ang="0">
                                            <a:pos x="T14" y="T15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528" h="774">
                                            <a:moveTo>
                                              <a:pt x="4" y="774"/>
                                            </a:moveTo>
                                            <a:lnTo>
                                              <a:pt x="240" y="202"/>
                                            </a:lnTo>
                                            <a:lnTo>
                                              <a:pt x="528" y="5"/>
                                            </a:lnTo>
                                            <a:lnTo>
                                              <a:pt x="525" y="0"/>
                                            </a:lnTo>
                                            <a:lnTo>
                                              <a:pt x="238" y="199"/>
                                            </a:lnTo>
                                            <a:lnTo>
                                              <a:pt x="238" y="199"/>
                                            </a:lnTo>
                                            <a:lnTo>
                                              <a:pt x="0" y="772"/>
                                            </a:lnTo>
                                            <a:lnTo>
                                              <a:pt x="4" y="774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145" name="Freeform 63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F3543B11-A5A4-64F5-2508-EFDC50B12A06}"/>
                                          </a:ext>
                                        </a:extLst>
                                      </p:cNvPr>
                                      <p:cNvSpPr>
                                        <a:spLocks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4769049" y="3795376"/>
                                        <a:ext cx="810699" cy="985779"/>
                                      </a:xfrm>
                                      <a:custGeom>
                                        <a:avLst/>
                                        <a:gdLst>
                                          <a:gd name="T0" fmla="*/ 2 w 426"/>
                                          <a:gd name="T1" fmla="*/ 518 h 518"/>
                                          <a:gd name="T2" fmla="*/ 426 w 426"/>
                                          <a:gd name="T3" fmla="*/ 3 h 518"/>
                                          <a:gd name="T4" fmla="*/ 422 w 426"/>
                                          <a:gd name="T5" fmla="*/ 0 h 518"/>
                                          <a:gd name="T6" fmla="*/ 0 w 426"/>
                                          <a:gd name="T7" fmla="*/ 515 h 518"/>
                                          <a:gd name="T8" fmla="*/ 2 w 426"/>
                                          <a:gd name="T9" fmla="*/ 518 h 518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426" h="518">
                                            <a:moveTo>
                                              <a:pt x="2" y="518"/>
                                            </a:moveTo>
                                            <a:lnTo>
                                              <a:pt x="426" y="3"/>
                                            </a:lnTo>
                                            <a:lnTo>
                                              <a:pt x="422" y="0"/>
                                            </a:lnTo>
                                            <a:lnTo>
                                              <a:pt x="0" y="515"/>
                                            </a:lnTo>
                                            <a:lnTo>
                                              <a:pt x="2" y="518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146" name="Oval 65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F76D8C8C-32F5-C6D7-1E8B-E2C412B8B917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4099176" y="3631714"/>
                                        <a:ext cx="239784" cy="239784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147" name="Oval 66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0407DA66-6F89-97E8-FF5D-7171BE8D0F07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 rot="20173636">
                                        <a:off x="4514041" y="4254011"/>
                                        <a:ext cx="167468" cy="169371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148" name="Oval 67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07E75470-0692-0649-6E66-246DE2242A1E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3868907" y="4497601"/>
                                        <a:ext cx="108474" cy="110377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149" name="Oval 68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B571F4F4-AACC-06DE-7898-A6670199BB30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3259931" y="4577529"/>
                                        <a:ext cx="169371" cy="169371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150" name="Oval 69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C8EB51DA-CF62-80D6-868B-028CA117B47C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3570128" y="3949523"/>
                                        <a:ext cx="137020" cy="135116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151" name="Oval 70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CD4969C5-7038-5B53-0EB5-DC38D898F637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2797490" y="4394837"/>
                                        <a:ext cx="102765" cy="102765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152" name="Oval 71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B40B3C68-EB9A-5996-A4E2-8A238BE6B931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2563415" y="3976166"/>
                                        <a:ext cx="173177" cy="175080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153" name="Oval 72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DAAB6D5D-ECAD-886B-7E45-2CA291414599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2512033" y="3490888"/>
                                        <a:ext cx="102765" cy="104668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154" name="Oval 73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3A1198D7-C645-C1F3-143E-650F9B0A8CDF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3248513" y="3631714"/>
                                        <a:ext cx="194111" cy="192208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155" name="Oval 74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19030AFE-8498-7000-E89B-4DD94E62E42F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 rot="618257">
                                        <a:off x="2586252" y="2672577"/>
                                        <a:ext cx="226463" cy="226463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156" name="Oval 75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4B8505B1-D5B4-6E65-0000-1F497BCE204A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 rot="2179241">
                                        <a:off x="3494006" y="2293871"/>
                                        <a:ext cx="171274" cy="173177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157" name="Oval 76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AE1C1068-E3D9-10BF-D54C-C9781B723739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3062014" y="1808593"/>
                                        <a:ext cx="156050" cy="157953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158" name="Oval 77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E2F289B9-B9EE-3AF0-27D5-9FC2FFA1BFCA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3943126" y="2531752"/>
                                        <a:ext cx="117989" cy="119892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159" name="Oval 78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6DF60184-C78C-E955-EE8C-CA9C31BC9E58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3935514" y="1608773"/>
                                        <a:ext cx="133213" cy="133213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160" name="Oval 79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667143E5-2BD2-0F7D-0DAC-1EA8E895BE70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3648153" y="1102562"/>
                                        <a:ext cx="194111" cy="197917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161" name="Oval 80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8B2EC286-62D3-B9F0-2612-52A96CEEDD70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4045891" y="881809"/>
                                        <a:ext cx="117989" cy="119892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162" name="Oval 81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A8684D81-D1A7-ABA7-136E-16A078D4AEB4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 rot="900000">
                                        <a:off x="4253323" y="2398538"/>
                                        <a:ext cx="175081" cy="176984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163" name="Oval 82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575298F1-4151-77EB-1C2B-3A6346696FA1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4894650" y="1344249"/>
                                        <a:ext cx="152244" cy="150341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164" name="Oval 83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652EB283-F789-BFDE-C8A5-75A89369490F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 rot="674250">
                                        <a:off x="4432210" y="632509"/>
                                        <a:ext cx="171274" cy="169371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165" name="Oval 84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0298B899-DF11-0A5D-BB6E-3467A01DD61E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4909875" y="495490"/>
                                        <a:ext cx="119892" cy="119892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166" name="Oval 86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DA48944F-FB2C-6083-BAF5-436FAA9E77DD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6047898" y="377501"/>
                                        <a:ext cx="142729" cy="138923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167" name="Oval 87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8BA6CCE0-AFCE-6D95-024B-231409FABDCF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5640646" y="1273837"/>
                                        <a:ext cx="201723" cy="205529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168" name="Oval 88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A45833FE-76FA-89A1-C3A9-AFD7B212E443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6272016" y="1553149"/>
                                        <a:ext cx="164548" cy="164546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169" name="Oval 89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169AB4DF-FDFB-0A69-3DE9-BC2DA71BFDDC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7092672" y="1542166"/>
                                        <a:ext cx="171274" cy="175080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170" name="Oval 90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32B9ABDA-ADED-D558-85D7-C4AEB9DC1BC5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7048902" y="956027"/>
                                        <a:ext cx="150341" cy="150341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171" name="Freeform 91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2FE997CE-1C29-4319-3081-5D103A2BAC58}"/>
                                          </a:ext>
                                        </a:extLst>
                                      </p:cNvPr>
                                      <p:cNvSpPr>
                                        <a:spLocks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7315329" y="556387"/>
                                        <a:ext cx="197917" cy="196014"/>
                                      </a:xfrm>
                                      <a:custGeom>
                                        <a:avLst/>
                                        <a:gdLst>
                                          <a:gd name="T0" fmla="*/ 0 w 77"/>
                                          <a:gd name="T1" fmla="*/ 39 h 76"/>
                                          <a:gd name="T2" fmla="*/ 38 w 77"/>
                                          <a:gd name="T3" fmla="*/ 76 h 76"/>
                                          <a:gd name="T4" fmla="*/ 77 w 77"/>
                                          <a:gd name="T5" fmla="*/ 39 h 76"/>
                                          <a:gd name="T6" fmla="*/ 38 w 77"/>
                                          <a:gd name="T7" fmla="*/ 0 h 76"/>
                                          <a:gd name="T8" fmla="*/ 0 w 77"/>
                                          <a:gd name="T9" fmla="*/ 39 h 76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77" h="76">
                                            <a:moveTo>
                                              <a:pt x="0" y="39"/>
                                            </a:moveTo>
                                            <a:cubicBezTo>
                                              <a:pt x="0" y="59"/>
                                              <a:pt x="17" y="76"/>
                                              <a:pt x="38" y="76"/>
                                            </a:cubicBezTo>
                                            <a:cubicBezTo>
                                              <a:pt x="59" y="76"/>
                                              <a:pt x="77" y="59"/>
                                              <a:pt x="77" y="39"/>
                                            </a:cubicBezTo>
                                            <a:cubicBezTo>
                                              <a:pt x="77" y="17"/>
                                              <a:pt x="59" y="0"/>
                                              <a:pt x="38" y="0"/>
                                            </a:cubicBezTo>
                                            <a:cubicBezTo>
                                              <a:pt x="17" y="0"/>
                                              <a:pt x="0" y="17"/>
                                              <a:pt x="0" y="39"/>
                                            </a:cubicBez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172" name="Oval 92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B7F405DA-B33B-F4C0-2A67-038CA2B161B8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7473282" y="1270030"/>
                                        <a:ext cx="123698" cy="121795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173" name="Oval 93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B8FD32E0-4743-E00C-B0F6-50B24E047AD3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8011845" y="1266224"/>
                                        <a:ext cx="129407" cy="129407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174" name="Oval 94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B3B1A4E6-0593-BB81-B6E9-4949E1D5372A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8559923" y="1384213"/>
                                        <a:ext cx="116086" cy="116086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175" name="Oval 95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0F62546F-09CF-BB6C-7883-FF6C4F1B5FE8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8544699" y="2476563"/>
                                        <a:ext cx="140826" cy="144632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176" name="Oval 96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5ACDEFB7-FE0C-0045-8D17-B19506E8AFFB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8879635" y="1917067"/>
                                        <a:ext cx="102765" cy="104668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177" name="Oval 97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768B3787-0DA1-2051-4201-36CC2866F34B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9009043" y="2678287"/>
                                        <a:ext cx="207432" cy="207432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178" name="Oval 98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EA125615-1582-87E6-640B-55BAB8DC6981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8569438" y="3814407"/>
                                        <a:ext cx="93249" cy="91346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179" name="Oval 99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FB8289E4-E324-2DB4-EC6C-A5C7AFFE7385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8546602" y="3490888"/>
                                        <a:ext cx="137020" cy="135116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180" name="Oval 100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3824EC08-DC5E-5958-CA66-F868E28F4087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8025166" y="3844855"/>
                                        <a:ext cx="167468" cy="167468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181" name="Oval 101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F10519A2-86A8-4B32-0384-7B47A5A8240A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7263947" y="3610780"/>
                                        <a:ext cx="129407" cy="129407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182" name="Oval 102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650F2DDE-EBE3-D483-C84B-180F5DED9348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7459961" y="4341551"/>
                                        <a:ext cx="146535" cy="146535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183" name="Oval 103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90945160-E6F4-1067-E8C7-B78FE2972493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7182116" y="4775446"/>
                                        <a:ext cx="97056" cy="97055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184" name="Oval 104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D6AA47DC-1CBD-D927-76F4-E62F6D333DF7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6624522" y="4202629"/>
                                        <a:ext cx="167468" cy="169371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185" name="Oval 105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819B27A7-8DFA-4340-9182-310FA31555A5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6106893" y="4539468"/>
                                        <a:ext cx="131310" cy="133213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186" name="Oval 106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454EFBF9-5D40-2D12-18BC-CE2AAF6BAAA8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5461759" y="3683096"/>
                                        <a:ext cx="230269" cy="228366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187" name="Oval 107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FC2B1381-C258-A692-9547-A62A09D79F41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5220072" y="4301587"/>
                                        <a:ext cx="196014" cy="199820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188" name="Oval 108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D6E2593A-5198-34EB-F0D7-24DECE2834D8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4700539" y="4703130"/>
                                        <a:ext cx="138923" cy="138923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189" name="Oval 109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D758083C-0FB0-7428-DA0E-23E3107EE453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5442729" y="3161661"/>
                                        <a:ext cx="146535" cy="142729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190" name="Oval 110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B8EC1B4E-986C-720C-89CF-7C6B4832A50B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 rot="1129785">
                                        <a:off x="5945134" y="2415666"/>
                                        <a:ext cx="138923" cy="140826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191" name="Oval 111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1AE033DF-EB4B-CAD9-09D4-D2F8B9C6C1FD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5161077" y="2535558"/>
                                        <a:ext cx="108474" cy="112280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192" name="Freeform 113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86BBDC5F-D561-CD55-966B-23E806B88EA3}"/>
                                          </a:ext>
                                        </a:extLst>
                                      </p:cNvPr>
                                      <p:cNvSpPr>
                                        <a:spLocks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7092672" y="2078826"/>
                                        <a:ext cx="205529" cy="207432"/>
                                      </a:xfrm>
                                      <a:custGeom>
                                        <a:avLst/>
                                        <a:gdLst>
                                          <a:gd name="T0" fmla="*/ 0 w 80"/>
                                          <a:gd name="T1" fmla="*/ 40 h 81"/>
                                          <a:gd name="T2" fmla="*/ 40 w 80"/>
                                          <a:gd name="T3" fmla="*/ 81 h 81"/>
                                          <a:gd name="T4" fmla="*/ 80 w 80"/>
                                          <a:gd name="T5" fmla="*/ 40 h 81"/>
                                          <a:gd name="T6" fmla="*/ 40 w 80"/>
                                          <a:gd name="T7" fmla="*/ 0 h 81"/>
                                          <a:gd name="T8" fmla="*/ 0 w 80"/>
                                          <a:gd name="T9" fmla="*/ 40 h 81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80" h="81">
                                            <a:moveTo>
                                              <a:pt x="0" y="40"/>
                                            </a:moveTo>
                                            <a:cubicBezTo>
                                              <a:pt x="0" y="63"/>
                                              <a:pt x="18" y="81"/>
                                              <a:pt x="40" y="81"/>
                                            </a:cubicBezTo>
                                            <a:cubicBezTo>
                                              <a:pt x="62" y="81"/>
                                              <a:pt x="80" y="63"/>
                                              <a:pt x="80" y="40"/>
                                            </a:cubicBezTo>
                                            <a:cubicBezTo>
                                              <a:pt x="80" y="19"/>
                                              <a:pt x="62" y="0"/>
                                              <a:pt x="40" y="0"/>
                                            </a:cubicBezTo>
                                            <a:cubicBezTo>
                                              <a:pt x="18" y="0"/>
                                              <a:pt x="0" y="19"/>
                                              <a:pt x="0" y="40"/>
                                            </a:cubicBez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193" name="Oval 114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B690771A-FC3A-199F-D31B-1284A628A9D8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7878631" y="2012219"/>
                                        <a:ext cx="148438" cy="148438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194" name="Oval 115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1F60B848-243E-3A37-AD18-0276A9D57D92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7372420" y="2742990"/>
                                        <a:ext cx="146535" cy="148438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195" name="Oval 117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B0EE382B-296E-BC68-EF65-4EECA77204F1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7279171" y="3249201"/>
                                        <a:ext cx="150341" cy="146535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196" name="Oval 118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A45A7B32-3784-4B22-7663-97DDB5D00DA3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4253323" y="5801190"/>
                                        <a:ext cx="131310" cy="131310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197" name="Oval 64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22C2D547-7DF5-18F9-AD04-09006B9624BD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4761104" y="3404496"/>
                                        <a:ext cx="227758" cy="230640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198" name="Oval 69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77E67BB2-C9C6-8C3C-E3BD-DB6719BA73B5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3288476" y="4109379"/>
                                        <a:ext cx="137020" cy="135116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199" name="Oval 77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CFFEE5F4-81D6-B3E7-6DD5-22CF99D1CE17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 rot="3976935">
                                        <a:off x="3405430" y="2985434"/>
                                        <a:ext cx="117989" cy="119892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200" name="Oval 78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939E3AEE-F5C3-6493-756A-83CEB588F055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 rot="5400000">
                                        <a:off x="4580991" y="1925631"/>
                                        <a:ext cx="133213" cy="133213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201" name="Oval 78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FD5A0B53-01E9-401B-9BDC-6DB13A3D1EA4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 rot="349075">
                                        <a:off x="4425188" y="1091441"/>
                                        <a:ext cx="92660" cy="92658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202" name="Oval 77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21F524AE-2E7B-74F6-3006-FA43394E9C99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4123178" y="2792470"/>
                                        <a:ext cx="117989" cy="119892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203" name="Oval 64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5F7D2331-28B4-3501-2D52-A69F36DE3ADA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3925998" y="3155952"/>
                                        <a:ext cx="150341" cy="152244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204" name="Oval 77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58A92785-1852-AB36-8DBF-463572D5EE00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 rot="967008">
                                        <a:off x="4446241" y="2836981"/>
                                        <a:ext cx="190530" cy="193602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205" name="Oval 76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7274983E-68BA-2138-59AA-305E2B695653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 rot="3432737">
                                        <a:off x="3507328" y="1700779"/>
                                        <a:ext cx="156050" cy="157953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206" name="Oval 112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05B171C4-01E0-0F6B-C2A9-1DD4A56961D3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4923196" y="1863782"/>
                                        <a:ext cx="186499" cy="186499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207" name="Oval 111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6B53825F-D673-9DA5-328E-3E6232949044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5597836" y="2488933"/>
                                        <a:ext cx="108474" cy="112280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208" name="Oval 116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0DE988E4-4D99-F3D3-1B90-614FFF13340F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 rot="720034">
                                        <a:off x="6230591" y="2912362"/>
                                        <a:ext cx="117989" cy="117989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209" name="Oval 85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259C8399-0C5F-8590-9059-F7DE81C14D8C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5347576" y="354664"/>
                                        <a:ext cx="194111" cy="194111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210" name="Oval 78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DB238357-C45F-D8C5-A2BA-22F9AFF3B1D8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 rot="349075">
                                        <a:off x="4716776" y="1056233"/>
                                        <a:ext cx="92660" cy="92658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211" name="Oval 78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407CC03A-170F-9B8E-196E-DBBAEB76BB12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 rot="4893882">
                                        <a:off x="4521915" y="1400083"/>
                                        <a:ext cx="133213" cy="133213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212" name="Oval 78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9113BD95-904E-3856-E05F-FE3A0DF6CB86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3930539" y="2152512"/>
                                        <a:ext cx="133213" cy="133213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213" name="Oval 90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46D445B6-79D9-2303-0981-7B344D7E112D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6177305" y="1041664"/>
                                        <a:ext cx="150341" cy="150341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214" name="Oval 86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FCB5D1D4-B640-C0DB-3D2D-95EAC05574C1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 rot="20546726">
                                        <a:off x="6672098" y="1081629"/>
                                        <a:ext cx="142729" cy="138923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215" name="Oval 92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750E3375-3395-918F-18D5-BE3BD99FEBEA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 rot="20288222">
                                        <a:off x="6587412" y="691874"/>
                                        <a:ext cx="123698" cy="121795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216" name="Oval 78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2824015A-DFED-6A35-C724-B94C677C341D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 rot="349075">
                                        <a:off x="6385747" y="760905"/>
                                        <a:ext cx="92660" cy="92658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217" name="Oval 86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BA76C01F-83E6-DE77-A83F-6C94142260B3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 rot="869759">
                                        <a:off x="6444369" y="2214572"/>
                                        <a:ext cx="254976" cy="248174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218" name="Oval 86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13936FEC-4B78-55F1-83FE-952957946619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 rot="1344286">
                                        <a:off x="6932426" y="2817028"/>
                                        <a:ext cx="131800" cy="128284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219" name="Oval 86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FF675062-D8DF-C199-A5A8-75129EBB0699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 rot="19218614">
                                        <a:off x="6378274" y="3472367"/>
                                        <a:ext cx="226732" cy="220684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220" name="Oval 105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3E4FA6A0-6817-6DF8-0FA2-3D6F35EA75C2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6010475" y="3916470"/>
                                        <a:ext cx="201756" cy="204678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221" name="Oval 105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46310379-DADB-0631-6985-A6EDD9DD38FD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 rot="1638013">
                                        <a:off x="6921365" y="3867278"/>
                                        <a:ext cx="201756" cy="204678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222" name="Oval 105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DDA57B67-1E86-7BE3-0BC9-9BD14F51E8C5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7199243" y="4269235"/>
                                        <a:ext cx="131310" cy="133213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223" name="Oval 105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4827049C-49E3-C823-B373-4458E9097E12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 rot="18199664">
                                        <a:off x="6822440" y="3312263"/>
                                        <a:ext cx="131310" cy="133213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224" name="Oval 89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61BAC7EA-35D7-A587-2C44-932482843BE8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 rot="1104882">
                                        <a:off x="6643703" y="1778355"/>
                                        <a:ext cx="171274" cy="175080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225" name="Oval 105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23BD0EC2-E41B-0238-4E3B-63761E4CA1B3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 rot="18199664">
                                        <a:off x="5872669" y="3326114"/>
                                        <a:ext cx="131310" cy="133213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226" name="Oval 111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270B1142-7ACA-7FCA-C3C0-D03CC4FB315D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 rot="1185482">
                                        <a:off x="5501074" y="2194530"/>
                                        <a:ext cx="108474" cy="112280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227" name="Oval 115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A765E580-A466-CB96-3DC3-8956AF6613AA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7863100" y="2637732"/>
                                        <a:ext cx="146535" cy="148438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228" name="Oval 99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D5081D09-0BD8-0780-3CE8-2F74D10FA579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7672150" y="3009417"/>
                                        <a:ext cx="137020" cy="135116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229" name="Oval 99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AF2CE283-92F7-B71C-5BA7-DBCFD342479C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8317669" y="3186030"/>
                                        <a:ext cx="100094" cy="98704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230" name="Oval 96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FA23D2D6-CEB8-3BE7-1CD1-7270A509FD90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8566584" y="2877073"/>
                                        <a:ext cx="102765" cy="104668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231" name="Oval 94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983DE699-55BD-3B7D-3BEE-8D3988BFE899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8219126" y="1767844"/>
                                        <a:ext cx="184264" cy="184264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232" name="Oval 95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8E347A12-0A0C-B99F-4356-D4787C3EFC08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8552131" y="1961868"/>
                                        <a:ext cx="118986" cy="122202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233" name="Oval 95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57139EEF-8201-5B14-96B9-EBFB2DDF90D7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8203001" y="2259043"/>
                                        <a:ext cx="118986" cy="122202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234" name="Oval 90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120FD520-82B5-525C-C54E-1C3890DD3677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7685471" y="951357"/>
                                        <a:ext cx="150341" cy="150341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235" name="Oval 89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371A90D3-3FE3-1A0E-70F1-2F7DDF87FD84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 rot="1104882">
                                        <a:off x="7563754" y="1726781"/>
                                        <a:ext cx="108438" cy="110848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236" name="Oval 99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D1E1C589-EE67-916C-C533-F8894A045D33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7713868" y="3597238"/>
                                        <a:ext cx="100094" cy="98704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</p:grpSp>
                                <p:sp>
                                  <p:nvSpPr>
                                    <p:cNvPr id="84" name="Oval 64">
                                      <a:extLst>
                                        <a:ext uri="{FF2B5EF4-FFF2-40B4-BE49-F238E27FC236}">
                                          <a16:creationId xmlns:a16="http://schemas.microsoft.com/office/drawing/2014/main" id="{DA73D117-BA5E-EF4F-9290-72BEF1181611}"/>
                                        </a:ext>
                                      </a:extLst>
                                    </p:cNvPr>
                                    <p:cNvSpPr>
                                      <a:spLocks noChangeArrowheads="1"/>
                                    </p:cNvSpPr>
                                    <p:nvPr/>
                                  </p:nvSpPr>
                                  <p:spPr bwMode="auto">
                                    <a:xfrm rot="1377550">
                                      <a:off x="4619491" y="3171336"/>
                                      <a:ext cx="104926" cy="106252"/>
                                    </a:xfrm>
                                    <a:prstGeom prst="ellipse">
                                      <a:avLst/>
                                    </a:prstGeom>
                                    <a:grpFill/>
                                    <a:ln w="9525">
                                      <a:noFill/>
                                      <a:round/>
                                      <a:headEnd/>
                                      <a:tailEnd/>
                                    </a:ln>
                                  </p:spPr>
                                  <p:txBody>
                                    <a:bodyPr vert="horz" wrap="square" lIns="91440" tIns="45720" rIns="91440" bIns="45720" numCol="1" anchor="t" anchorCtr="0" compatLnSpc="1">
                                      <a:prstTxWarp prst="textNoShape">
                                        <a:avLst/>
                                      </a:prstTxWarp>
                                    </a:bodyPr>
                                    <a:lstStyle/>
                                    <a:p>
                                      <a:endParaRPr lang="en-GB"/>
                                    </a:p>
                                  </p:txBody>
                                </p:sp>
                              </p:grpSp>
                              <p:sp>
                                <p:nvSpPr>
                                  <p:cNvPr id="81" name="Oval 78">
                                    <a:extLst>
                                      <a:ext uri="{FF2B5EF4-FFF2-40B4-BE49-F238E27FC236}">
                                        <a16:creationId xmlns:a16="http://schemas.microsoft.com/office/drawing/2014/main" id="{F8FA1133-D77E-E182-36E6-922CCFD242EF}"/>
                                      </a:ext>
                                    </a:extLst>
                                  </p:cNvPr>
                                  <p:cNvSpPr>
                                    <a:spLocks noChangeArrowheads="1"/>
                                  </p:cNvSpPr>
                                  <p:nvPr/>
                                </p:nvSpPr>
                                <p:spPr bwMode="auto">
                                  <a:xfrm>
                                    <a:off x="4150558" y="1502428"/>
                                    <a:ext cx="79475" cy="79475"/>
                                  </a:xfrm>
                                  <a:prstGeom prst="ellipse">
                                    <a:avLst/>
                                  </a:prstGeom>
                                  <a:grpFill/>
                                  <a:ln w="9525">
                                    <a:noFill/>
                                    <a:round/>
                                    <a:headEnd/>
                                    <a:tailEnd/>
                                  </a:ln>
                                </p:spPr>
                                <p:txBody>
                                  <a:bodyPr vert="horz" wrap="square" lIns="91440" tIns="45720" rIns="91440" bIns="45720" numCol="1" anchor="t" anchorCtr="0" compatLnSpc="1">
                                    <a:prstTxWarp prst="textNoShape">
                                      <a:avLst/>
                                    </a:prstTxWarp>
                                  </a:bodyPr>
                                  <a:lstStyle/>
                                  <a:p>
                                    <a:endParaRPr lang="en-GB"/>
                                  </a:p>
                                </p:txBody>
                              </p:sp>
                              <p:sp>
                                <p:nvSpPr>
                                  <p:cNvPr id="82" name="Oval 78">
                                    <a:extLst>
                                      <a:ext uri="{FF2B5EF4-FFF2-40B4-BE49-F238E27FC236}">
                                        <a16:creationId xmlns:a16="http://schemas.microsoft.com/office/drawing/2014/main" id="{E14C6B8B-6C4D-DD21-DDAE-E953485FB0AA}"/>
                                      </a:ext>
                                    </a:extLst>
                                  </p:cNvPr>
                                  <p:cNvSpPr>
                                    <a:spLocks noChangeArrowheads="1"/>
                                  </p:cNvSpPr>
                                  <p:nvPr/>
                                </p:nvSpPr>
                                <p:spPr bwMode="auto">
                                  <a:xfrm>
                                    <a:off x="4223488" y="1941796"/>
                                    <a:ext cx="79475" cy="79475"/>
                                  </a:xfrm>
                                  <a:prstGeom prst="ellipse">
                                    <a:avLst/>
                                  </a:prstGeom>
                                  <a:grpFill/>
                                  <a:ln w="9525">
                                    <a:noFill/>
                                    <a:round/>
                                    <a:headEnd/>
                                    <a:tailEnd/>
                                  </a:ln>
                                </p:spPr>
                                <p:txBody>
                                  <a:bodyPr vert="horz" wrap="square" lIns="91440" tIns="45720" rIns="91440" bIns="45720" numCol="1" anchor="t" anchorCtr="0" compatLnSpc="1">
                                    <a:prstTxWarp prst="textNoShape">
                                      <a:avLst/>
                                    </a:prstTxWarp>
                                  </a:bodyPr>
                                  <a:lstStyle/>
                                  <a:p>
                                    <a:endParaRPr lang="en-GB"/>
                                  </a:p>
                                </p:txBody>
                              </p:sp>
                            </p:grpSp>
                            <p:sp>
                              <p:nvSpPr>
                                <p:cNvPr id="79" name="Oval 69">
                                  <a:extLst>
                                    <a:ext uri="{FF2B5EF4-FFF2-40B4-BE49-F238E27FC236}">
                                      <a16:creationId xmlns:a16="http://schemas.microsoft.com/office/drawing/2014/main" id="{39816A24-BCCF-B8D4-5B0F-C773D5F58AD0}"/>
                                    </a:ext>
                                  </a:extLst>
                                </p:cNvPr>
                                <p:cNvSpPr>
                                  <a:spLocks noChangeArrowheads="1"/>
                                </p:cNvSpPr>
                                <p:nvPr/>
                              </p:nvSpPr>
                              <p:spPr bwMode="auto">
                                <a:xfrm rot="19989146">
                                  <a:off x="2938887" y="3158217"/>
                                  <a:ext cx="137020" cy="135116"/>
                                </a:xfrm>
                                <a:prstGeom prst="ellipse">
                                  <a:avLst/>
                                </a:prstGeom>
                                <a:grpFill/>
                                <a:ln w="9525">
                                  <a:noFill/>
                                  <a:round/>
                                  <a:headEnd/>
                                  <a:tailEnd/>
                                </a:ln>
                              </p:spPr>
                              <p:txBody>
                                <a:bodyPr vert="horz" wrap="square" lIns="91440" tIns="45720" rIns="91440" bIns="45720" numCol="1" anchor="t" anchorCtr="0" compatLnSpc="1">
                                  <a:prstTxWarp prst="textNoShape">
                                    <a:avLst/>
                                  </a:prstTxWarp>
                                </a:bodyPr>
                                <a:lstStyle/>
                                <a:p>
                                  <a:endParaRPr lang="en-GB"/>
                                </a:p>
                              </p:txBody>
                            </p:sp>
                          </p:grpSp>
                          <p:sp>
                            <p:nvSpPr>
                              <p:cNvPr id="77" name="Oval 69">
                                <a:extLst>
                                  <a:ext uri="{FF2B5EF4-FFF2-40B4-BE49-F238E27FC236}">
                                    <a16:creationId xmlns:a16="http://schemas.microsoft.com/office/drawing/2014/main" id="{1903E67D-0B5D-94D2-E700-95D7AE2E3839}"/>
                                  </a:ext>
                                </a:extLst>
                              </p:cNvPr>
                              <p:cNvSpPr>
                                <a:spLocks noChangeArrowheads="1"/>
                              </p:cNvSpPr>
                              <p:nvPr/>
                            </p:nvSpPr>
                            <p:spPr bwMode="auto">
                              <a:xfrm rot="19989146">
                                <a:off x="3746085" y="2858616"/>
                                <a:ext cx="137020" cy="135116"/>
                              </a:xfrm>
                              <a:prstGeom prst="ellipse">
                                <a:avLst/>
                              </a:prstGeom>
                              <a:grpFill/>
                              <a:ln w="9525">
                                <a:noFill/>
                                <a:round/>
                                <a:headEnd/>
                                <a:tailEnd/>
                              </a:ln>
                            </p:spPr>
                            <p:txBody>
                              <a:bodyPr vert="horz" wrap="square" lIns="91440" tIns="45720" rIns="91440" bIns="45720" numCol="1" anchor="t" anchorCtr="0" compatLnSpc="1">
                                <a:prstTxWarp prst="textNoShape">
                                  <a:avLst/>
                                </a:prstTxWarp>
                              </a:bodyPr>
                              <a:lstStyle/>
                              <a:p>
                                <a:endParaRPr lang="en-GB"/>
                              </a:p>
                            </p:txBody>
                          </p:sp>
                        </p:grpSp>
                        <p:sp>
                          <p:nvSpPr>
                            <p:cNvPr id="75" name="Oval 78">
                              <a:extLst>
                                <a:ext uri="{FF2B5EF4-FFF2-40B4-BE49-F238E27FC236}">
                                  <a16:creationId xmlns:a16="http://schemas.microsoft.com/office/drawing/2014/main" id="{0B81BE66-9114-A956-A817-31BB6C10AC73}"/>
                                </a:ext>
                              </a:extLst>
                            </p:cNvPr>
                            <p:cNvSpPr>
                              <a:spLocks noChangeArrowheads="1"/>
                            </p:cNvSpPr>
                            <p:nvPr/>
                          </p:nvSpPr>
                          <p:spPr bwMode="auto">
                            <a:xfrm rot="525107">
                              <a:off x="4743359" y="2468951"/>
                              <a:ext cx="133213" cy="133213"/>
                            </a:xfrm>
                            <a:prstGeom prst="ellipse">
                              <a:avLst/>
                            </a:prstGeom>
                            <a:grpFill/>
                            <a:ln w="9525">
                              <a:noFill/>
                              <a:round/>
                              <a:headEnd/>
                              <a:tailEnd/>
                            </a:ln>
                          </p:spPr>
                          <p:txBody>
                            <a:bodyPr vert="horz" wrap="square" lIns="91440" tIns="45720" rIns="91440" bIns="45720" numCol="1" anchor="t" anchorCtr="0" compatLnSpc="1">
                              <a:prstTxWarp prst="textNoShape">
                                <a:avLst/>
                              </a:prstTxWarp>
                            </a:bodyPr>
                            <a:lstStyle/>
                            <a:p>
                              <a:endParaRPr lang="en-GB"/>
                            </a:p>
                          </p:txBody>
                        </p:sp>
                      </p:grpSp>
                      <p:sp>
                        <p:nvSpPr>
                          <p:cNvPr id="73" name="Oval 109">
                            <a:extLst>
                              <a:ext uri="{FF2B5EF4-FFF2-40B4-BE49-F238E27FC236}">
                                <a16:creationId xmlns:a16="http://schemas.microsoft.com/office/drawing/2014/main" id="{4E7DEEB8-FC0B-68EB-04D4-5FFBC1D950BD}"/>
                              </a:ext>
                            </a:extLst>
                          </p:cNvPr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 rot="2466493">
                            <a:off x="4999631" y="2868592"/>
                            <a:ext cx="146535" cy="142729"/>
                          </a:xfrm>
                          <a:prstGeom prst="ellipse">
                            <a:avLst/>
                          </a:prstGeom>
                          <a:grpFill/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 vert="horz" wrap="square" lIns="91440" tIns="45720" rIns="91440" bIns="45720" numCol="1" anchor="t" anchorCtr="0" compatLnSpc="1"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endParaRPr lang="en-GB"/>
                          </a:p>
                        </p:txBody>
                      </p:sp>
                    </p:grpSp>
                    <p:sp>
                      <p:nvSpPr>
                        <p:cNvPr id="71" name="Oval 66">
                          <a:extLst>
                            <a:ext uri="{FF2B5EF4-FFF2-40B4-BE49-F238E27FC236}">
                              <a16:creationId xmlns:a16="http://schemas.microsoft.com/office/drawing/2014/main" id="{A337CC55-8203-A966-798F-844CB95B209D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782371" y="3674632"/>
                          <a:ext cx="167468" cy="169371"/>
                        </a:xfrm>
                        <a:prstGeom prst="ellipse">
                          <a:avLst/>
                        </a:prstGeom>
                        <a:grpFill/>
                        <a:ln w="9525">
                          <a:noFill/>
                          <a:round/>
                          <a:headEnd/>
                          <a:tailEnd/>
                        </a:ln>
                      </p:spPr>
                      <p:txBody>
                        <a:bodyPr vert="horz" wrap="square" lIns="91440" tIns="45720" rIns="91440" bIns="45720" numCol="1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GB"/>
                        </a:p>
                      </p:txBody>
                    </p:sp>
                  </p:grpSp>
                  <p:sp>
                    <p:nvSpPr>
                      <p:cNvPr id="69" name="Oval 105">
                        <a:extLst>
                          <a:ext uri="{FF2B5EF4-FFF2-40B4-BE49-F238E27FC236}">
                            <a16:creationId xmlns:a16="http://schemas.microsoft.com/office/drawing/2014/main" id="{8A01EC2E-D588-37D8-6AA8-43EA88FAB528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938207" y="4054191"/>
                        <a:ext cx="131310" cy="133213"/>
                      </a:xfrm>
                      <a:prstGeom prst="ellipse">
                        <a:avLst/>
                      </a:prstGeom>
                      <a:grpFill/>
                      <a:ln w="9525">
                        <a:noFill/>
                        <a:round/>
                        <a:headEnd/>
                        <a:tailEnd/>
                      </a:ln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GB"/>
                      </a:p>
                    </p:txBody>
                  </p:sp>
                </p:grpSp>
                <p:sp>
                  <p:nvSpPr>
                    <p:cNvPr id="67" name="Oval 109">
                      <a:extLst>
                        <a:ext uri="{FF2B5EF4-FFF2-40B4-BE49-F238E27FC236}">
                          <a16:creationId xmlns:a16="http://schemas.microsoft.com/office/drawing/2014/main" id="{94606108-8C4B-A086-9DA6-D6DED78B3F0C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1282632">
                      <a:off x="5665010" y="2817215"/>
                      <a:ext cx="146535" cy="142729"/>
                    </a:xfrm>
                    <a:prstGeom prst="ellipse">
                      <a:avLst/>
                    </a:prstGeom>
                    <a:grpFill/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GB"/>
                    </a:p>
                  </p:txBody>
                </p:sp>
              </p:grpSp>
              <p:sp>
                <p:nvSpPr>
                  <p:cNvPr id="65" name="Oval 87">
                    <a:extLst>
                      <a:ext uri="{FF2B5EF4-FFF2-40B4-BE49-F238E27FC236}">
                        <a16:creationId xmlns:a16="http://schemas.microsoft.com/office/drawing/2014/main" id="{770A4CEE-EA05-332C-DC41-ED710DFAA929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 rot="21272520">
                    <a:off x="5672524" y="1696637"/>
                    <a:ext cx="147942" cy="150734"/>
                  </a:xfrm>
                  <a:prstGeom prst="ellipse">
                    <a:avLst/>
                  </a:pr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/>
                  </a:p>
                </p:txBody>
              </p:sp>
            </p:grpSp>
            <p:sp>
              <p:nvSpPr>
                <p:cNvPr id="61" name="Oval 84">
                  <a:extLst>
                    <a:ext uri="{FF2B5EF4-FFF2-40B4-BE49-F238E27FC236}">
                      <a16:creationId xmlns:a16="http://schemas.microsoft.com/office/drawing/2014/main" id="{AEE96F20-E262-2646-8307-4BCB688E8FC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940426">
                  <a:off x="5145853" y="888396"/>
                  <a:ext cx="119892" cy="119892"/>
                </a:xfrm>
                <a:prstGeom prst="ellipse">
                  <a:avLst/>
                </a:pr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62" name="Oval 84">
                  <a:extLst>
                    <a:ext uri="{FF2B5EF4-FFF2-40B4-BE49-F238E27FC236}">
                      <a16:creationId xmlns:a16="http://schemas.microsoft.com/office/drawing/2014/main" id="{572371A7-7D45-4546-EB50-721DD947E4A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20511976">
                  <a:off x="5289529" y="1337699"/>
                  <a:ext cx="119892" cy="119892"/>
                </a:xfrm>
                <a:prstGeom prst="ellipse">
                  <a:avLst/>
                </a:pr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63" name="Oval 84">
                  <a:extLst>
                    <a:ext uri="{FF2B5EF4-FFF2-40B4-BE49-F238E27FC236}">
                      <a16:creationId xmlns:a16="http://schemas.microsoft.com/office/drawing/2014/main" id="{270A2209-357A-FDA5-71BD-A9026BE9289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20511976">
                  <a:off x="5872125" y="866144"/>
                  <a:ext cx="119892" cy="119892"/>
                </a:xfrm>
                <a:prstGeom prst="ellipse">
                  <a:avLst/>
                </a:pr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</p:grpSp>
          <p:sp>
            <p:nvSpPr>
              <p:cNvPr id="59" name="Oval 86">
                <a:extLst>
                  <a:ext uri="{FF2B5EF4-FFF2-40B4-BE49-F238E27FC236}">
                    <a16:creationId xmlns:a16="http://schemas.microsoft.com/office/drawing/2014/main" id="{DCF04A2A-502D-E481-7DB7-88EE1988A5B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36588">
                <a:off x="5581650" y="779922"/>
                <a:ext cx="142729" cy="138923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</p:grp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D2FF89CB-B218-4A11-F749-9E5322AFEE65}"/>
                </a:ext>
              </a:extLst>
            </p:cNvPr>
            <p:cNvCxnSpPr>
              <a:cxnSpLocks/>
              <a:stCxn id="59" idx="1"/>
            </p:cNvCxnSpPr>
            <p:nvPr/>
          </p:nvCxnSpPr>
          <p:spPr>
            <a:xfrm flipH="1" flipV="1">
              <a:off x="5466323" y="496352"/>
              <a:ext cx="159085" cy="289296"/>
            </a:xfrm>
            <a:prstGeom prst="line">
              <a:avLst/>
            </a:prstGeom>
            <a:grpFill/>
            <a:ln w="9525">
              <a:solidFill>
                <a:srgbClr val="5761A4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2960BFE0-B740-D656-1BE6-4F9B16C12FBA}"/>
                </a:ext>
              </a:extLst>
            </p:cNvPr>
            <p:cNvCxnSpPr>
              <a:cxnSpLocks/>
              <a:stCxn id="167" idx="7"/>
            </p:cNvCxnSpPr>
            <p:nvPr/>
          </p:nvCxnSpPr>
          <p:spPr>
            <a:xfrm flipV="1">
              <a:off x="5815164" y="1144848"/>
              <a:ext cx="406000" cy="159088"/>
            </a:xfrm>
            <a:prstGeom prst="line">
              <a:avLst/>
            </a:prstGeom>
            <a:grpFill/>
            <a:ln w="9525">
              <a:solidFill>
                <a:srgbClr val="784CAC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81931DEC-AD7E-6655-F1A8-F9AE8E5F9FEB}"/>
                </a:ext>
              </a:extLst>
            </p:cNvPr>
            <p:cNvCxnSpPr>
              <a:cxnSpLocks/>
              <a:stCxn id="215" idx="2"/>
              <a:endCxn id="216" idx="7"/>
            </p:cNvCxnSpPr>
            <p:nvPr/>
          </p:nvCxnSpPr>
          <p:spPr>
            <a:xfrm flipH="1">
              <a:off x="6470326" y="775804"/>
              <a:ext cx="123872" cy="2160"/>
            </a:xfrm>
            <a:prstGeom prst="line">
              <a:avLst/>
            </a:prstGeom>
            <a:grpFill/>
            <a:ln w="9525">
              <a:solidFill>
                <a:srgbClr val="784CAC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2952EE90-2D8D-820A-EA09-1CD25D683FFF}"/>
                </a:ext>
              </a:extLst>
            </p:cNvPr>
            <p:cNvCxnSpPr>
              <a:cxnSpLocks/>
              <a:stCxn id="234" idx="3"/>
              <a:endCxn id="172" idx="7"/>
            </p:cNvCxnSpPr>
            <p:nvPr/>
          </p:nvCxnSpPr>
          <p:spPr>
            <a:xfrm flipH="1">
              <a:off x="7581202" y="1079681"/>
              <a:ext cx="128623" cy="208185"/>
            </a:xfrm>
            <a:prstGeom prst="line">
              <a:avLst/>
            </a:prstGeom>
            <a:grpFill/>
            <a:ln w="9525">
              <a:solidFill>
                <a:srgbClr val="A942A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6E2CE1-FD24-F5BC-A71F-97F4A2F066FC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430000" y="6516000"/>
            <a:ext cx="280800" cy="123111"/>
          </a:xfrm>
          <a:prstGeom prst="rect">
            <a:avLst/>
          </a:prstGeom>
        </p:spPr>
        <p:txBody>
          <a:bodyPr/>
          <a:lstStyle/>
          <a:p>
            <a:pPr algn="r"/>
            <a:fld id="{DF66040D-6F20-4F4B-8995-856BEECD84BE}" type="slidenum">
              <a:rPr lang="en-GB" smtClean="0"/>
              <a:pPr algn="r"/>
              <a:t>13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CEFF72-120B-B560-7661-3220BA1E7908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6210000" y="6390000"/>
            <a:ext cx="4546800" cy="248400"/>
          </a:xfrm>
        </p:spPr>
        <p:txBody>
          <a:bodyPr/>
          <a:lstStyle/>
          <a:p>
            <a:pPr algn="r">
              <a:spcAft>
                <a:spcPts val="600"/>
              </a:spcAft>
              <a:buFont typeface="Arial" panose="020B0604020202020204" pitchFamily="34" charset="0"/>
              <a:buNone/>
            </a:pPr>
            <a:endParaRPr lang="en-GB"/>
          </a:p>
        </p:txBody>
      </p:sp>
      <p:pic>
        <p:nvPicPr>
          <p:cNvPr id="7" name="!!Picture 6">
            <a:extLst>
              <a:ext uri="{FF2B5EF4-FFF2-40B4-BE49-F238E27FC236}">
                <a16:creationId xmlns:a16="http://schemas.microsoft.com/office/drawing/2014/main" id="{0E501AEE-2E2B-8EFF-EAED-1A80E29BB37B}"/>
              </a:ext>
            </a:extLst>
          </p:cNvPr>
          <p:cNvPicPr>
            <a:picLocks/>
          </p:cNvPicPr>
          <p:nvPr/>
        </p:nvPicPr>
        <p:blipFill rotWithShape="1">
          <a:blip r:embed="rId3"/>
          <a:srcRect l="31687" t="10815" r="20872"/>
          <a:stretch/>
        </p:blipFill>
        <p:spPr>
          <a:xfrm>
            <a:off x="7512303" y="857250"/>
            <a:ext cx="4197096" cy="5264150"/>
          </a:xfrm>
          <a:prstGeom prst="roundRect">
            <a:avLst>
              <a:gd name="adj" fmla="val 2176"/>
            </a:avLst>
          </a:prstGeom>
        </p:spPr>
      </p:pic>
      <p:sp>
        <p:nvSpPr>
          <p:cNvPr id="10" name="!!TextBox 10">
            <a:extLst>
              <a:ext uri="{FF2B5EF4-FFF2-40B4-BE49-F238E27FC236}">
                <a16:creationId xmlns:a16="http://schemas.microsoft.com/office/drawing/2014/main" id="{FA6934A9-B012-8A09-3277-F7F986338D37}"/>
              </a:ext>
            </a:extLst>
          </p:cNvPr>
          <p:cNvSpPr txBox="1"/>
          <p:nvPr/>
        </p:nvSpPr>
        <p:spPr>
          <a:xfrm>
            <a:off x="479424" y="2967335"/>
            <a:ext cx="4435476" cy="9233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pl-PL" sz="6000" b="1" dirty="0" err="1">
                <a:solidFill>
                  <a:srgbClr val="FFE580"/>
                </a:solidFill>
                <a:latin typeface="Baguet Script" panose="00000500000000000000" pitchFamily="2" charset="0"/>
                <a:cs typeface="MMC Display" panose="020B0603020203020204" pitchFamily="34" charset="0"/>
              </a:rPr>
              <a:t>Authenticity</a:t>
            </a:r>
            <a:endParaRPr lang="pl-PL" sz="6000" b="1" dirty="0">
              <a:solidFill>
                <a:srgbClr val="FFE580"/>
              </a:solidFill>
              <a:latin typeface="Baguet Script" panose="00000500000000000000" pitchFamily="2" charset="0"/>
              <a:cs typeface="MMC Display" panose="020B0603020203020204" pitchFamily="34" charset="0"/>
            </a:endParaRPr>
          </a:p>
        </p:txBody>
      </p:sp>
      <p:pic>
        <p:nvPicPr>
          <p:cNvPr id="11" name="CoverMainLogo_WHITE">
            <a:extLst>
              <a:ext uri="{FF2B5EF4-FFF2-40B4-BE49-F238E27FC236}">
                <a16:creationId xmlns:a16="http://schemas.microsoft.com/office/drawing/2014/main" id="{F3786030-3B65-54A3-E3D0-9AFE47714F5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invGray">
          <a:xfrm>
            <a:off x="486029" y="6514200"/>
            <a:ext cx="725425" cy="114084"/>
          </a:xfrm>
          <a:prstGeom prst="rect">
            <a:avLst/>
          </a:prstGeom>
        </p:spPr>
      </p:pic>
      <p:pic>
        <p:nvPicPr>
          <p:cNvPr id="240" name="!!Picture 7">
            <a:extLst>
              <a:ext uri="{FF2B5EF4-FFF2-40B4-BE49-F238E27FC236}">
                <a16:creationId xmlns:a16="http://schemas.microsoft.com/office/drawing/2014/main" id="{57637D5A-8C2C-B3C2-A640-0C51D8427958}"/>
              </a:ext>
            </a:extLst>
          </p:cNvPr>
          <p:cNvPicPr>
            <a:picLocks/>
          </p:cNvPicPr>
          <p:nvPr/>
        </p:nvPicPr>
        <p:blipFill rotWithShape="1">
          <a:blip r:embed="rId5" cstate="screen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14341" y="857250"/>
            <a:ext cx="1207008" cy="5264150"/>
          </a:xfrm>
          <a:prstGeom prst="roundRect">
            <a:avLst>
              <a:gd name="adj" fmla="val 9598"/>
            </a:avLst>
          </a:prstGeom>
        </p:spPr>
      </p:pic>
      <p:pic>
        <p:nvPicPr>
          <p:cNvPr id="241" name="!!Picture 8">
            <a:extLst>
              <a:ext uri="{FF2B5EF4-FFF2-40B4-BE49-F238E27FC236}">
                <a16:creationId xmlns:a16="http://schemas.microsoft.com/office/drawing/2014/main" id="{660BEAEC-273A-B94D-6367-8567963D501A}"/>
              </a:ext>
            </a:extLst>
          </p:cNvPr>
          <p:cNvPicPr>
            <a:picLocks/>
          </p:cNvPicPr>
          <p:nvPr/>
        </p:nvPicPr>
        <p:blipFill>
          <a:blip r:embed="rId6" cstate="screen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16380" y="857250"/>
            <a:ext cx="1207008" cy="5264150"/>
          </a:xfrm>
          <a:prstGeom prst="roundRect">
            <a:avLst>
              <a:gd name="adj" fmla="val 10440"/>
            </a:avLst>
          </a:prstGeom>
        </p:spPr>
      </p:pic>
      <p:sp>
        <p:nvSpPr>
          <p:cNvPr id="688" name="!!TextBox 10">
            <a:extLst>
              <a:ext uri="{FF2B5EF4-FFF2-40B4-BE49-F238E27FC236}">
                <a16:creationId xmlns:a16="http://schemas.microsoft.com/office/drawing/2014/main" id="{DFF3215C-4CD0-4BBD-F6C3-EEF6AD1DE7C4}"/>
              </a:ext>
            </a:extLst>
          </p:cNvPr>
          <p:cNvSpPr txBox="1"/>
          <p:nvPr/>
        </p:nvSpPr>
        <p:spPr>
          <a:xfrm>
            <a:off x="-5448275" y="229716"/>
            <a:ext cx="419709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4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aguet Script" panose="00000500000000000000" pitchFamily="2" charset="0"/>
                <a:ea typeface="+mn-ea"/>
                <a:cs typeface="MMC Display" panose="020B0603020203020204" pitchFamily="34" charset="0"/>
              </a:rPr>
              <a:t>Our</a:t>
            </a:r>
            <a:r>
              <a:rPr kumimoji="0" lang="pl-PL" sz="4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aguet Script" panose="00000500000000000000" pitchFamily="2" charset="0"/>
                <a:ea typeface="+mn-ea"/>
                <a:cs typeface="MMC Display" panose="020B0603020203020204" pitchFamily="34" charset="0"/>
              </a:rPr>
              <a:t> </a:t>
            </a:r>
            <a:r>
              <a:rPr kumimoji="0" lang="pl-PL" sz="4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aguet Script" panose="00000500000000000000" pitchFamily="2" charset="0"/>
                <a:ea typeface="+mn-ea"/>
                <a:cs typeface="MMC Display" panose="020B0603020203020204" pitchFamily="34" charset="0"/>
              </a:rPr>
              <a:t>Actions</a:t>
            </a:r>
            <a:endParaRPr kumimoji="0" lang="pl-PL" sz="4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Baguet Script" panose="00000500000000000000" pitchFamily="2" charset="0"/>
              <a:ea typeface="+mn-ea"/>
              <a:cs typeface="MMC Display" panose="020B0603020203020204" pitchFamily="34" charset="0"/>
            </a:endParaRPr>
          </a:p>
        </p:txBody>
      </p:sp>
      <p:grpSp>
        <p:nvGrpSpPr>
          <p:cNvPr id="689" name="Group 688">
            <a:extLst>
              <a:ext uri="{FF2B5EF4-FFF2-40B4-BE49-F238E27FC236}">
                <a16:creationId xmlns:a16="http://schemas.microsoft.com/office/drawing/2014/main" id="{40428BF1-7302-A53D-3657-B6D136528AE2}"/>
              </a:ext>
            </a:extLst>
          </p:cNvPr>
          <p:cNvGrpSpPr/>
          <p:nvPr/>
        </p:nvGrpSpPr>
        <p:grpSpPr>
          <a:xfrm>
            <a:off x="13191402" y="8305800"/>
            <a:ext cx="1590663" cy="1323370"/>
            <a:chOff x="2514370" y="354664"/>
            <a:chExt cx="6704442" cy="5577836"/>
          </a:xfrm>
          <a:gradFill flip="none" rotWithShape="1">
            <a:gsLst>
              <a:gs pos="40000">
                <a:srgbClr val="C57C3D"/>
              </a:gs>
              <a:gs pos="5000">
                <a:srgbClr val="679578"/>
              </a:gs>
              <a:gs pos="84000">
                <a:srgbClr val="61A9A8"/>
              </a:gs>
              <a:gs pos="68000">
                <a:srgbClr val="5E959A"/>
              </a:gs>
              <a:gs pos="100000">
                <a:srgbClr val="3E7082"/>
              </a:gs>
              <a:gs pos="48000">
                <a:srgbClr val="D0C85A"/>
              </a:gs>
              <a:gs pos="21000">
                <a:srgbClr val="B53850"/>
              </a:gs>
            </a:gsLst>
            <a:lin ang="21594000" scaled="0"/>
            <a:tileRect/>
          </a:gradFill>
        </p:grpSpPr>
        <p:cxnSp>
          <p:nvCxnSpPr>
            <p:cNvPr id="690" name="Straight Connector 689">
              <a:extLst>
                <a:ext uri="{FF2B5EF4-FFF2-40B4-BE49-F238E27FC236}">
                  <a16:creationId xmlns:a16="http://schemas.microsoft.com/office/drawing/2014/main" id="{A201C20A-445F-4D7E-7231-5B373569F7E1}"/>
                </a:ext>
              </a:extLst>
            </p:cNvPr>
            <p:cNvCxnSpPr>
              <a:cxnSpLocks/>
              <a:stCxn id="844" idx="7"/>
            </p:cNvCxnSpPr>
            <p:nvPr/>
          </p:nvCxnSpPr>
          <p:spPr>
            <a:xfrm flipV="1">
              <a:off x="5815164" y="1144848"/>
              <a:ext cx="406000" cy="159088"/>
            </a:xfrm>
            <a:prstGeom prst="line">
              <a:avLst/>
            </a:prstGeom>
            <a:grpFill/>
            <a:ln w="9525">
              <a:solidFill>
                <a:srgbClr val="B3C06E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1" name="Straight Connector 690">
              <a:extLst>
                <a:ext uri="{FF2B5EF4-FFF2-40B4-BE49-F238E27FC236}">
                  <a16:creationId xmlns:a16="http://schemas.microsoft.com/office/drawing/2014/main" id="{5414711F-E89D-0999-D5DC-A44EF28DED4E}"/>
                </a:ext>
              </a:extLst>
            </p:cNvPr>
            <p:cNvCxnSpPr>
              <a:cxnSpLocks/>
              <a:stCxn id="736" idx="1"/>
            </p:cNvCxnSpPr>
            <p:nvPr/>
          </p:nvCxnSpPr>
          <p:spPr>
            <a:xfrm flipH="1" flipV="1">
              <a:off x="5466323" y="496352"/>
              <a:ext cx="159085" cy="289296"/>
            </a:xfrm>
            <a:prstGeom prst="line">
              <a:avLst/>
            </a:prstGeom>
            <a:grpFill/>
            <a:ln w="9525">
              <a:solidFill>
                <a:srgbClr val="C5C56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2" name="Straight Connector 691">
              <a:extLst>
                <a:ext uri="{FF2B5EF4-FFF2-40B4-BE49-F238E27FC236}">
                  <a16:creationId xmlns:a16="http://schemas.microsoft.com/office/drawing/2014/main" id="{DAEA31BD-BD99-1335-1E90-68694593B914}"/>
                </a:ext>
              </a:extLst>
            </p:cNvPr>
            <p:cNvCxnSpPr>
              <a:cxnSpLocks/>
            </p:cNvCxnSpPr>
            <p:nvPr/>
          </p:nvCxnSpPr>
          <p:spPr>
            <a:xfrm>
              <a:off x="7232344" y="1633513"/>
              <a:ext cx="346683" cy="131565"/>
            </a:xfrm>
            <a:prstGeom prst="line">
              <a:avLst/>
            </a:prstGeom>
            <a:grpFill/>
            <a:ln w="9525">
              <a:solidFill>
                <a:srgbClr val="83B2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3" name="Straight Connector 692">
              <a:extLst>
                <a:ext uri="{FF2B5EF4-FFF2-40B4-BE49-F238E27FC236}">
                  <a16:creationId xmlns:a16="http://schemas.microsoft.com/office/drawing/2014/main" id="{FEC416F8-AE37-546A-6FA5-E8888FB6A554}"/>
                </a:ext>
              </a:extLst>
            </p:cNvPr>
            <p:cNvCxnSpPr>
              <a:cxnSpLocks/>
            </p:cNvCxnSpPr>
            <p:nvPr/>
          </p:nvCxnSpPr>
          <p:spPr>
            <a:xfrm>
              <a:off x="6373136" y="1643128"/>
              <a:ext cx="196318" cy="695531"/>
            </a:xfrm>
            <a:prstGeom prst="line">
              <a:avLst/>
            </a:prstGeom>
            <a:grpFill/>
            <a:ln w="9525">
              <a:solidFill>
                <a:srgbClr val="A2BB7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4" name="Straight Connector 693">
              <a:extLst>
                <a:ext uri="{FF2B5EF4-FFF2-40B4-BE49-F238E27FC236}">
                  <a16:creationId xmlns:a16="http://schemas.microsoft.com/office/drawing/2014/main" id="{A13D2409-9535-5D43-FE5F-96AB2A4FB80B}"/>
                </a:ext>
              </a:extLst>
            </p:cNvPr>
            <p:cNvCxnSpPr>
              <a:cxnSpLocks/>
              <a:stCxn id="889" idx="3"/>
              <a:endCxn id="845" idx="7"/>
            </p:cNvCxnSpPr>
            <p:nvPr/>
          </p:nvCxnSpPr>
          <p:spPr>
            <a:xfrm flipH="1">
              <a:off x="6414804" y="1213140"/>
              <a:ext cx="297697" cy="364106"/>
            </a:xfrm>
            <a:prstGeom prst="line">
              <a:avLst/>
            </a:prstGeom>
            <a:grpFill/>
            <a:ln w="9525">
              <a:solidFill>
                <a:srgbClr val="94B784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5" name="Straight Connector 694">
              <a:extLst>
                <a:ext uri="{FF2B5EF4-FFF2-40B4-BE49-F238E27FC236}">
                  <a16:creationId xmlns:a16="http://schemas.microsoft.com/office/drawing/2014/main" id="{2C158F23-CCFD-785C-1AFA-F50069D48A07}"/>
                </a:ext>
              </a:extLst>
            </p:cNvPr>
            <p:cNvCxnSpPr>
              <a:cxnSpLocks/>
              <a:endCxn id="913" idx="3"/>
            </p:cNvCxnSpPr>
            <p:nvPr/>
          </p:nvCxnSpPr>
          <p:spPr>
            <a:xfrm flipH="1">
              <a:off x="6201659" y="812440"/>
              <a:ext cx="212058" cy="357548"/>
            </a:xfrm>
            <a:prstGeom prst="line">
              <a:avLst/>
            </a:prstGeom>
            <a:grpFill/>
            <a:ln w="9525">
              <a:solidFill>
                <a:srgbClr val="B3C06E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6" name="Straight Connector 695">
              <a:extLst>
                <a:ext uri="{FF2B5EF4-FFF2-40B4-BE49-F238E27FC236}">
                  <a16:creationId xmlns:a16="http://schemas.microsoft.com/office/drawing/2014/main" id="{40E3D3CC-227D-499E-2633-57A98D13DB1F}"/>
                </a:ext>
              </a:extLst>
            </p:cNvPr>
            <p:cNvCxnSpPr>
              <a:cxnSpLocks/>
              <a:stCxn id="890" idx="4"/>
              <a:endCxn id="889" idx="0"/>
            </p:cNvCxnSpPr>
            <p:nvPr/>
          </p:nvCxnSpPr>
          <p:spPr>
            <a:xfrm>
              <a:off x="6674275" y="809289"/>
              <a:ext cx="50574" cy="275575"/>
            </a:xfrm>
            <a:prstGeom prst="line">
              <a:avLst/>
            </a:prstGeom>
            <a:grpFill/>
            <a:ln w="9525">
              <a:solidFill>
                <a:srgbClr val="97B88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7" name="Straight Connector 696">
              <a:extLst>
                <a:ext uri="{FF2B5EF4-FFF2-40B4-BE49-F238E27FC236}">
                  <a16:creationId xmlns:a16="http://schemas.microsoft.com/office/drawing/2014/main" id="{AC002B94-0879-C23C-80F4-372D4278DA07}"/>
                </a:ext>
              </a:extLst>
            </p:cNvPr>
            <p:cNvCxnSpPr>
              <a:cxnSpLocks/>
              <a:stCxn id="889" idx="2"/>
              <a:endCxn id="913" idx="6"/>
            </p:cNvCxnSpPr>
            <p:nvPr/>
          </p:nvCxnSpPr>
          <p:spPr>
            <a:xfrm flipH="1" flipV="1">
              <a:off x="6329983" y="1116835"/>
              <a:ext cx="347776" cy="55781"/>
            </a:xfrm>
            <a:prstGeom prst="line">
              <a:avLst/>
            </a:prstGeom>
            <a:grpFill/>
            <a:ln w="9525">
              <a:solidFill>
                <a:srgbClr val="94B784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8" name="Straight Connector 697">
              <a:extLst>
                <a:ext uri="{FF2B5EF4-FFF2-40B4-BE49-F238E27FC236}">
                  <a16:creationId xmlns:a16="http://schemas.microsoft.com/office/drawing/2014/main" id="{EB3A8D1C-1ADC-6B4F-7DF6-5E7E39FB8FD2}"/>
                </a:ext>
              </a:extLst>
            </p:cNvPr>
            <p:cNvCxnSpPr>
              <a:cxnSpLocks/>
              <a:stCxn id="913" idx="5"/>
            </p:cNvCxnSpPr>
            <p:nvPr/>
          </p:nvCxnSpPr>
          <p:spPr>
            <a:xfrm flipH="1" flipV="1">
              <a:off x="5958564" y="940407"/>
              <a:ext cx="349402" cy="229581"/>
            </a:xfrm>
            <a:prstGeom prst="line">
              <a:avLst/>
            </a:prstGeom>
            <a:grpFill/>
            <a:ln w="9525">
              <a:solidFill>
                <a:srgbClr val="B3C06E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9" name="Straight Connector 698">
              <a:extLst>
                <a:ext uri="{FF2B5EF4-FFF2-40B4-BE49-F238E27FC236}">
                  <a16:creationId xmlns:a16="http://schemas.microsoft.com/office/drawing/2014/main" id="{395DD100-7F87-7EAB-0664-F529E12DDDF0}"/>
                </a:ext>
              </a:extLst>
            </p:cNvPr>
            <p:cNvCxnSpPr>
              <a:cxnSpLocks/>
              <a:stCxn id="736" idx="6"/>
              <a:endCxn id="740" idx="5"/>
            </p:cNvCxnSpPr>
            <p:nvPr/>
          </p:nvCxnSpPr>
          <p:spPr>
            <a:xfrm>
              <a:off x="5722148" y="874504"/>
              <a:ext cx="265735" cy="78676"/>
            </a:xfrm>
            <a:prstGeom prst="line">
              <a:avLst/>
            </a:prstGeom>
            <a:grpFill/>
            <a:ln w="9525">
              <a:solidFill>
                <a:srgbClr val="B3C06E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0" name="Straight Connector 699">
              <a:extLst>
                <a:ext uri="{FF2B5EF4-FFF2-40B4-BE49-F238E27FC236}">
                  <a16:creationId xmlns:a16="http://schemas.microsoft.com/office/drawing/2014/main" id="{EBE613BB-92C9-1318-537E-81A772FDBD36}"/>
                </a:ext>
              </a:extLst>
            </p:cNvPr>
            <p:cNvCxnSpPr>
              <a:cxnSpLocks/>
              <a:stCxn id="739" idx="7"/>
              <a:endCxn id="736" idx="4"/>
            </p:cNvCxnSpPr>
            <p:nvPr/>
          </p:nvCxnSpPr>
          <p:spPr>
            <a:xfrm flipV="1">
              <a:off x="5378902" y="914400"/>
              <a:ext cx="251999" cy="429770"/>
            </a:xfrm>
            <a:prstGeom prst="line">
              <a:avLst/>
            </a:prstGeom>
            <a:grpFill/>
            <a:ln w="9525">
              <a:solidFill>
                <a:srgbClr val="B3C06E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1" name="Straight Connector 700">
              <a:extLst>
                <a:ext uri="{FF2B5EF4-FFF2-40B4-BE49-F238E27FC236}">
                  <a16:creationId xmlns:a16="http://schemas.microsoft.com/office/drawing/2014/main" id="{F8BA238A-5FE3-E591-71E3-21DC71FF7B38}"/>
                </a:ext>
              </a:extLst>
            </p:cNvPr>
            <p:cNvCxnSpPr>
              <a:cxnSpLocks/>
              <a:stCxn id="736" idx="3"/>
            </p:cNvCxnSpPr>
            <p:nvPr/>
          </p:nvCxnSpPr>
          <p:spPr>
            <a:xfrm flipH="1">
              <a:off x="5207900" y="877594"/>
              <a:ext cx="382930" cy="65722"/>
            </a:xfrm>
            <a:prstGeom prst="line">
              <a:avLst/>
            </a:prstGeom>
            <a:grpFill/>
            <a:ln w="9525">
              <a:solidFill>
                <a:srgbClr val="B3C06E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2" name="Straight Connector 701">
              <a:extLst>
                <a:ext uri="{FF2B5EF4-FFF2-40B4-BE49-F238E27FC236}">
                  <a16:creationId xmlns:a16="http://schemas.microsoft.com/office/drawing/2014/main" id="{C99D5992-95B8-CF13-4445-D0CC95F8ECC4}"/>
                </a:ext>
              </a:extLst>
            </p:cNvPr>
            <p:cNvCxnSpPr>
              <a:cxnSpLocks/>
              <a:stCxn id="884" idx="2"/>
            </p:cNvCxnSpPr>
            <p:nvPr/>
          </p:nvCxnSpPr>
          <p:spPr>
            <a:xfrm flipH="1" flipV="1">
              <a:off x="5807252" y="2900478"/>
              <a:ext cx="426965" cy="58613"/>
            </a:xfrm>
            <a:prstGeom prst="line">
              <a:avLst/>
            </a:prstGeom>
            <a:grpFill/>
            <a:ln w="12700">
              <a:solidFill>
                <a:srgbClr val="B9C26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3" name="Straight Connector 702">
              <a:extLst>
                <a:ext uri="{FF2B5EF4-FFF2-40B4-BE49-F238E27FC236}">
                  <a16:creationId xmlns:a16="http://schemas.microsoft.com/office/drawing/2014/main" id="{655D762E-03F5-4DDA-D9C8-693B36B33E42}"/>
                </a:ext>
              </a:extLst>
            </p:cNvPr>
            <p:cNvCxnSpPr>
              <a:cxnSpLocks/>
              <a:endCxn id="750" idx="4"/>
            </p:cNvCxnSpPr>
            <p:nvPr/>
          </p:nvCxnSpPr>
          <p:spPr>
            <a:xfrm flipH="1">
              <a:off x="5028315" y="2607926"/>
              <a:ext cx="174043" cy="385802"/>
            </a:xfrm>
            <a:prstGeom prst="line">
              <a:avLst/>
            </a:prstGeom>
            <a:grpFill/>
            <a:ln w="12700">
              <a:solidFill>
                <a:srgbClr val="CEBC59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4" name="Straight Connector 703">
              <a:extLst>
                <a:ext uri="{FF2B5EF4-FFF2-40B4-BE49-F238E27FC236}">
                  <a16:creationId xmlns:a16="http://schemas.microsoft.com/office/drawing/2014/main" id="{88653D67-2F4E-0B4D-25E1-8699DFFE7DF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800606" y="1970654"/>
              <a:ext cx="187501" cy="604652"/>
            </a:xfrm>
            <a:prstGeom prst="line">
              <a:avLst/>
            </a:prstGeom>
            <a:grpFill/>
            <a:ln w="12700">
              <a:solidFill>
                <a:srgbClr val="CCB259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5" name="Straight Connector 704">
              <a:extLst>
                <a:ext uri="{FF2B5EF4-FFF2-40B4-BE49-F238E27FC236}">
                  <a16:creationId xmlns:a16="http://schemas.microsoft.com/office/drawing/2014/main" id="{4D50C15C-40E0-E493-9FA7-42342C6184D9}"/>
                </a:ext>
              </a:extLst>
            </p:cNvPr>
            <p:cNvCxnSpPr>
              <a:cxnSpLocks/>
              <a:endCxn id="912" idx="3"/>
            </p:cNvCxnSpPr>
            <p:nvPr/>
          </p:nvCxnSpPr>
          <p:spPr>
            <a:xfrm flipV="1">
              <a:off x="4206181" y="1167040"/>
              <a:ext cx="231762" cy="379604"/>
            </a:xfrm>
            <a:prstGeom prst="line">
              <a:avLst/>
            </a:prstGeom>
            <a:grpFill/>
            <a:ln w="9525">
              <a:solidFill>
                <a:srgbClr val="B84A5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6" name="Straight Connector 705">
              <a:extLst>
                <a:ext uri="{FF2B5EF4-FFF2-40B4-BE49-F238E27FC236}">
                  <a16:creationId xmlns:a16="http://schemas.microsoft.com/office/drawing/2014/main" id="{B56DEA11-5C99-6EA2-046D-66295AB21BB7}"/>
                </a:ext>
              </a:extLst>
            </p:cNvPr>
            <p:cNvCxnSpPr>
              <a:cxnSpLocks/>
              <a:stCxn id="758" idx="2"/>
              <a:endCxn id="840" idx="2"/>
            </p:cNvCxnSpPr>
            <p:nvPr/>
          </p:nvCxnSpPr>
          <p:spPr>
            <a:xfrm flipV="1">
              <a:off x="4152895" y="1419420"/>
              <a:ext cx="744092" cy="122746"/>
            </a:xfrm>
            <a:prstGeom prst="line">
              <a:avLst/>
            </a:prstGeom>
            <a:grpFill/>
            <a:ln w="9525">
              <a:solidFill>
                <a:srgbClr val="C27E55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7" name="Straight Connector 706">
              <a:extLst>
                <a:ext uri="{FF2B5EF4-FFF2-40B4-BE49-F238E27FC236}">
                  <a16:creationId xmlns:a16="http://schemas.microsoft.com/office/drawing/2014/main" id="{D35B8715-4D18-9830-C2D9-1D277AED425C}"/>
                </a:ext>
              </a:extLst>
            </p:cNvPr>
            <p:cNvCxnSpPr>
              <a:cxnSpLocks/>
              <a:stCxn id="832" idx="6"/>
            </p:cNvCxnSpPr>
            <p:nvPr/>
          </p:nvCxnSpPr>
          <p:spPr>
            <a:xfrm>
              <a:off x="2813226" y="2806063"/>
              <a:ext cx="612606" cy="239317"/>
            </a:xfrm>
            <a:prstGeom prst="line">
              <a:avLst/>
            </a:prstGeom>
            <a:grpFill/>
            <a:ln w="9525">
              <a:solidFill>
                <a:srgbClr val="679578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8" name="Straight Connector 707">
              <a:extLst>
                <a:ext uri="{FF2B5EF4-FFF2-40B4-BE49-F238E27FC236}">
                  <a16:creationId xmlns:a16="http://schemas.microsoft.com/office/drawing/2014/main" id="{C65CB0CE-480E-1A91-FE91-D533C6FB5514}"/>
                </a:ext>
              </a:extLst>
            </p:cNvPr>
            <p:cNvCxnSpPr>
              <a:cxnSpLocks/>
              <a:endCxn id="875" idx="3"/>
            </p:cNvCxnSpPr>
            <p:nvPr/>
          </p:nvCxnSpPr>
          <p:spPr>
            <a:xfrm flipV="1">
              <a:off x="2851209" y="4224708"/>
              <a:ext cx="459670" cy="221511"/>
            </a:xfrm>
            <a:prstGeom prst="line">
              <a:avLst/>
            </a:prstGeom>
            <a:grpFill/>
            <a:ln w="9525">
              <a:gradFill>
                <a:gsLst>
                  <a:gs pos="0">
                    <a:srgbClr val="658872"/>
                  </a:gs>
                  <a:gs pos="100000">
                    <a:srgbClr val="8C6965"/>
                  </a:gs>
                </a:gsLst>
                <a:lin ang="5400000" scaled="1"/>
              </a:gra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9" name="Straight Connector 708">
              <a:extLst>
                <a:ext uri="{FF2B5EF4-FFF2-40B4-BE49-F238E27FC236}">
                  <a16:creationId xmlns:a16="http://schemas.microsoft.com/office/drawing/2014/main" id="{3DEECB27-8375-9615-942E-F4E7E493314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321833" y="3561643"/>
              <a:ext cx="478931" cy="156461"/>
            </a:xfrm>
            <a:prstGeom prst="line">
              <a:avLst/>
            </a:prstGeom>
            <a:grpFill/>
            <a:ln w="9525">
              <a:solidFill>
                <a:srgbClr val="C89F57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0" name="Straight Connector 709">
              <a:extLst>
                <a:ext uri="{FF2B5EF4-FFF2-40B4-BE49-F238E27FC236}">
                  <a16:creationId xmlns:a16="http://schemas.microsoft.com/office/drawing/2014/main" id="{D32F1060-278C-6122-50C0-46562ECF4278}"/>
                </a:ext>
              </a:extLst>
            </p:cNvPr>
            <p:cNvCxnSpPr>
              <a:cxnSpLocks/>
              <a:stCxn id="874" idx="7"/>
              <a:endCxn id="866" idx="3"/>
            </p:cNvCxnSpPr>
            <p:nvPr/>
          </p:nvCxnSpPr>
          <p:spPr>
            <a:xfrm flipV="1">
              <a:off x="4957845" y="3283488"/>
              <a:ext cx="508681" cy="154784"/>
            </a:xfrm>
            <a:prstGeom prst="line">
              <a:avLst/>
            </a:prstGeom>
            <a:grpFill/>
            <a:ln w="9525">
              <a:gradFill>
                <a:gsLst>
                  <a:gs pos="0">
                    <a:srgbClr val="C79757"/>
                  </a:gs>
                  <a:gs pos="100000">
                    <a:srgbClr val="C3C463"/>
                  </a:gs>
                </a:gsLst>
                <a:lin ang="5400000" scaled="1"/>
              </a:gra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1" name="Straight Connector 710">
              <a:extLst>
                <a:ext uri="{FF2B5EF4-FFF2-40B4-BE49-F238E27FC236}">
                  <a16:creationId xmlns:a16="http://schemas.microsoft.com/office/drawing/2014/main" id="{E49DC238-2121-E811-C1C0-EF3611DC7055}"/>
                </a:ext>
              </a:extLst>
            </p:cNvPr>
            <p:cNvCxnSpPr>
              <a:cxnSpLocks/>
              <a:stCxn id="839" idx="5"/>
              <a:endCxn id="761" idx="1"/>
            </p:cNvCxnSpPr>
            <p:nvPr/>
          </p:nvCxnSpPr>
          <p:spPr>
            <a:xfrm>
              <a:off x="4386797" y="2563492"/>
              <a:ext cx="267989" cy="611909"/>
            </a:xfrm>
            <a:prstGeom prst="line">
              <a:avLst/>
            </a:prstGeom>
            <a:grpFill/>
            <a:ln w="12700">
              <a:solidFill>
                <a:srgbClr val="BF6F54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2" name="Straight Connector 711">
              <a:extLst>
                <a:ext uri="{FF2B5EF4-FFF2-40B4-BE49-F238E27FC236}">
                  <a16:creationId xmlns:a16="http://schemas.microsoft.com/office/drawing/2014/main" id="{7D406158-0550-68C1-55F1-FF13A2B43C8D}"/>
                </a:ext>
              </a:extLst>
            </p:cNvPr>
            <p:cNvCxnSpPr>
              <a:cxnSpLocks/>
              <a:stCxn id="827" idx="2"/>
              <a:endCxn id="875" idx="7"/>
            </p:cNvCxnSpPr>
            <p:nvPr/>
          </p:nvCxnSpPr>
          <p:spPr>
            <a:xfrm flipH="1">
              <a:off x="3407767" y="4017081"/>
              <a:ext cx="164698" cy="112085"/>
            </a:xfrm>
            <a:prstGeom prst="line">
              <a:avLst/>
            </a:prstGeom>
            <a:grpFill/>
            <a:ln w="9525">
              <a:solidFill>
                <a:srgbClr val="906463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3" name="Straight Connector 712">
              <a:extLst>
                <a:ext uri="{FF2B5EF4-FFF2-40B4-BE49-F238E27FC236}">
                  <a16:creationId xmlns:a16="http://schemas.microsoft.com/office/drawing/2014/main" id="{7E46D30D-887B-BD36-22DE-A87D46FA30B8}"/>
                </a:ext>
              </a:extLst>
            </p:cNvPr>
            <p:cNvCxnSpPr>
              <a:cxnSpLocks/>
              <a:stCxn id="758" idx="1"/>
              <a:endCxn id="877" idx="3"/>
            </p:cNvCxnSpPr>
            <p:nvPr/>
          </p:nvCxnSpPr>
          <p:spPr>
            <a:xfrm>
              <a:off x="4164534" y="1514067"/>
              <a:ext cx="438303" cy="431073"/>
            </a:xfrm>
            <a:prstGeom prst="line">
              <a:avLst/>
            </a:prstGeom>
            <a:grpFill/>
            <a:ln w="9525">
              <a:solidFill>
                <a:srgbClr val="C27E55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4" name="Straight Connector 713">
              <a:extLst>
                <a:ext uri="{FF2B5EF4-FFF2-40B4-BE49-F238E27FC236}">
                  <a16:creationId xmlns:a16="http://schemas.microsoft.com/office/drawing/2014/main" id="{C4A19065-E7B7-644E-5FE3-D6BDA74358BB}"/>
                </a:ext>
              </a:extLst>
            </p:cNvPr>
            <p:cNvCxnSpPr>
              <a:cxnSpLocks/>
              <a:stCxn id="912" idx="4"/>
              <a:endCxn id="841" idx="4"/>
            </p:cNvCxnSpPr>
            <p:nvPr/>
          </p:nvCxnSpPr>
          <p:spPr>
            <a:xfrm flipV="1">
              <a:off x="4469159" y="800256"/>
              <a:ext cx="34522" cy="383604"/>
            </a:xfrm>
            <a:prstGeom prst="line">
              <a:avLst/>
            </a:prstGeom>
            <a:grpFill/>
            <a:ln w="9525">
              <a:solidFill>
                <a:srgbClr val="C07454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5" name="Straight Connector 714">
              <a:extLst>
                <a:ext uri="{FF2B5EF4-FFF2-40B4-BE49-F238E27FC236}">
                  <a16:creationId xmlns:a16="http://schemas.microsoft.com/office/drawing/2014/main" id="{C1B9F162-AAB5-251A-26EE-5A4AF918B8A4}"/>
                </a:ext>
              </a:extLst>
            </p:cNvPr>
            <p:cNvCxnSpPr>
              <a:cxnSpLocks/>
              <a:stCxn id="756" idx="6"/>
              <a:endCxn id="876" idx="4"/>
            </p:cNvCxnSpPr>
            <p:nvPr/>
          </p:nvCxnSpPr>
          <p:spPr>
            <a:xfrm flipV="1">
              <a:off x="3070859" y="3069493"/>
              <a:ext cx="341020" cy="125342"/>
            </a:xfrm>
            <a:prstGeom prst="line">
              <a:avLst/>
            </a:prstGeom>
            <a:grpFill/>
            <a:ln w="9525">
              <a:solidFill>
                <a:srgbClr val="73877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6" name="Straight Connector 715">
              <a:extLst>
                <a:ext uri="{FF2B5EF4-FFF2-40B4-BE49-F238E27FC236}">
                  <a16:creationId xmlns:a16="http://schemas.microsoft.com/office/drawing/2014/main" id="{4795CE18-1A83-7721-CD47-D7CE8188F9A9}"/>
                </a:ext>
              </a:extLst>
            </p:cNvPr>
            <p:cNvCxnSpPr>
              <a:cxnSpLocks/>
              <a:endCxn id="756" idx="2"/>
            </p:cNvCxnSpPr>
            <p:nvPr/>
          </p:nvCxnSpPr>
          <p:spPr>
            <a:xfrm flipV="1">
              <a:off x="2584409" y="3256715"/>
              <a:ext cx="364200" cy="275912"/>
            </a:xfrm>
            <a:prstGeom prst="line">
              <a:avLst/>
            </a:prstGeom>
            <a:grpFill/>
            <a:ln w="9525">
              <a:solidFill>
                <a:srgbClr val="679578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7" name="Straight Connector 716">
              <a:extLst>
                <a:ext uri="{FF2B5EF4-FFF2-40B4-BE49-F238E27FC236}">
                  <a16:creationId xmlns:a16="http://schemas.microsoft.com/office/drawing/2014/main" id="{632E5104-D162-FCD7-287C-4F2802D15341}"/>
                </a:ext>
              </a:extLst>
            </p:cNvPr>
            <p:cNvCxnSpPr>
              <a:cxnSpLocks/>
              <a:endCxn id="754" idx="2"/>
            </p:cNvCxnSpPr>
            <p:nvPr/>
          </p:nvCxnSpPr>
          <p:spPr>
            <a:xfrm flipV="1">
              <a:off x="3479091" y="2957114"/>
              <a:ext cx="276716" cy="77010"/>
            </a:xfrm>
            <a:prstGeom prst="line">
              <a:avLst/>
            </a:prstGeom>
            <a:grpFill/>
            <a:ln w="9525">
              <a:solidFill>
                <a:srgbClr val="B44B4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8" name="Straight Connector 717">
              <a:extLst>
                <a:ext uri="{FF2B5EF4-FFF2-40B4-BE49-F238E27FC236}">
                  <a16:creationId xmlns:a16="http://schemas.microsoft.com/office/drawing/2014/main" id="{151828F1-CB0C-1D65-8D1F-71DFE21445DB}"/>
                </a:ext>
              </a:extLst>
            </p:cNvPr>
            <p:cNvCxnSpPr>
              <a:cxnSpLocks/>
              <a:stCxn id="833" idx="5"/>
              <a:endCxn id="754" idx="4"/>
            </p:cNvCxnSpPr>
            <p:nvPr/>
          </p:nvCxnSpPr>
          <p:spPr>
            <a:xfrm>
              <a:off x="3594505" y="2465658"/>
              <a:ext cx="252937" cy="520792"/>
            </a:xfrm>
            <a:prstGeom prst="line">
              <a:avLst/>
            </a:prstGeom>
            <a:grpFill/>
            <a:ln w="9525">
              <a:solidFill>
                <a:srgbClr val="B44B4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9" name="Straight Connector 718">
              <a:extLst>
                <a:ext uri="{FF2B5EF4-FFF2-40B4-BE49-F238E27FC236}">
                  <a16:creationId xmlns:a16="http://schemas.microsoft.com/office/drawing/2014/main" id="{65C0B2A1-0B07-2D47-A7B4-9609BEEAFD5F}"/>
                </a:ext>
              </a:extLst>
            </p:cNvPr>
            <p:cNvCxnSpPr>
              <a:cxnSpLocks/>
              <a:stCxn id="750" idx="4"/>
              <a:endCxn id="761" idx="3"/>
            </p:cNvCxnSpPr>
            <p:nvPr/>
          </p:nvCxnSpPr>
          <p:spPr>
            <a:xfrm flipH="1">
              <a:off x="4625479" y="2993728"/>
              <a:ext cx="402836" cy="250854"/>
            </a:xfrm>
            <a:prstGeom prst="line">
              <a:avLst/>
            </a:prstGeom>
            <a:grpFill/>
            <a:ln w="12700">
              <a:solidFill>
                <a:srgbClr val="C17954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0" name="Straight Connector 719">
              <a:extLst>
                <a:ext uri="{FF2B5EF4-FFF2-40B4-BE49-F238E27FC236}">
                  <a16:creationId xmlns:a16="http://schemas.microsoft.com/office/drawing/2014/main" id="{8B40F3C8-8786-E333-637F-108596051AEF}"/>
                </a:ext>
              </a:extLst>
            </p:cNvPr>
            <p:cNvCxnSpPr>
              <a:cxnSpLocks/>
              <a:stCxn id="752" idx="5"/>
              <a:endCxn id="750" idx="1"/>
            </p:cNvCxnSpPr>
            <p:nvPr/>
          </p:nvCxnSpPr>
          <p:spPr>
            <a:xfrm>
              <a:off x="4851686" y="2589273"/>
              <a:ext cx="217692" cy="278599"/>
            </a:xfrm>
            <a:prstGeom prst="line">
              <a:avLst/>
            </a:prstGeom>
            <a:grpFill/>
            <a:ln w="12700">
              <a:solidFill>
                <a:srgbClr val="CEBC59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1" name="Straight Connector 720">
              <a:extLst>
                <a:ext uri="{FF2B5EF4-FFF2-40B4-BE49-F238E27FC236}">
                  <a16:creationId xmlns:a16="http://schemas.microsoft.com/office/drawing/2014/main" id="{9DF90FCD-4292-13FC-8C39-66F6DDE37E71}"/>
                </a:ext>
              </a:extLst>
            </p:cNvPr>
            <p:cNvCxnSpPr>
              <a:cxnSpLocks/>
              <a:stCxn id="761" idx="5"/>
              <a:endCxn id="874" idx="5"/>
            </p:cNvCxnSpPr>
            <p:nvPr/>
          </p:nvCxnSpPr>
          <p:spPr>
            <a:xfrm>
              <a:off x="4693796" y="3273523"/>
              <a:ext cx="264049" cy="327837"/>
            </a:xfrm>
            <a:prstGeom prst="line">
              <a:avLst/>
            </a:prstGeom>
            <a:grpFill/>
            <a:ln w="12700">
              <a:gradFill>
                <a:gsLst>
                  <a:gs pos="0">
                    <a:srgbClr val="C79757"/>
                  </a:gs>
                  <a:gs pos="100000">
                    <a:srgbClr val="C3C463"/>
                  </a:gs>
                </a:gsLst>
                <a:lin ang="5400000" scaled="1"/>
              </a:gra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2" name="Straight Connector 721">
              <a:extLst>
                <a:ext uri="{FF2B5EF4-FFF2-40B4-BE49-F238E27FC236}">
                  <a16:creationId xmlns:a16="http://schemas.microsoft.com/office/drawing/2014/main" id="{A7DAB455-21F1-6846-23F7-0589103584B8}"/>
                </a:ext>
              </a:extLst>
            </p:cNvPr>
            <p:cNvCxnSpPr>
              <a:cxnSpLocks/>
              <a:stCxn id="748" idx="3"/>
              <a:endCxn id="824" idx="7"/>
            </p:cNvCxnSpPr>
            <p:nvPr/>
          </p:nvCxnSpPr>
          <p:spPr>
            <a:xfrm flipH="1">
              <a:off x="4630158" y="3819199"/>
              <a:ext cx="179075" cy="440829"/>
            </a:xfrm>
            <a:prstGeom prst="line">
              <a:avLst/>
            </a:prstGeom>
            <a:grpFill/>
            <a:ln w="12700">
              <a:solidFill>
                <a:srgbClr val="C38255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3" name="Straight Connector 722">
              <a:extLst>
                <a:ext uri="{FF2B5EF4-FFF2-40B4-BE49-F238E27FC236}">
                  <a16:creationId xmlns:a16="http://schemas.microsoft.com/office/drawing/2014/main" id="{651DB8AA-9128-5102-CF1B-09E6BD2D0FF3}"/>
                </a:ext>
              </a:extLst>
            </p:cNvPr>
            <p:cNvCxnSpPr>
              <a:cxnSpLocks/>
              <a:endCxn id="748" idx="0"/>
            </p:cNvCxnSpPr>
            <p:nvPr/>
          </p:nvCxnSpPr>
          <p:spPr>
            <a:xfrm flipH="1">
              <a:off x="4868442" y="3601766"/>
              <a:ext cx="24103" cy="72866"/>
            </a:xfrm>
            <a:prstGeom prst="line">
              <a:avLst/>
            </a:prstGeom>
            <a:grpFill/>
            <a:ln w="12700">
              <a:solidFill>
                <a:srgbClr val="C89F57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4" name="Straight Connector 723">
              <a:extLst>
                <a:ext uri="{FF2B5EF4-FFF2-40B4-BE49-F238E27FC236}">
                  <a16:creationId xmlns:a16="http://schemas.microsoft.com/office/drawing/2014/main" id="{D947FEC8-41B5-4948-53B0-AF37273845A6}"/>
                </a:ext>
              </a:extLst>
            </p:cNvPr>
            <p:cNvCxnSpPr>
              <a:cxnSpLocks/>
              <a:stCxn id="880" idx="3"/>
            </p:cNvCxnSpPr>
            <p:nvPr/>
          </p:nvCxnSpPr>
          <p:spPr>
            <a:xfrm flipH="1">
              <a:off x="4049786" y="2980841"/>
              <a:ext cx="410340" cy="229248"/>
            </a:xfrm>
            <a:prstGeom prst="line">
              <a:avLst/>
            </a:prstGeom>
            <a:grpFill/>
            <a:ln w="12700">
              <a:solidFill>
                <a:srgbClr val="C07054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5" name="Straight Connector 724">
              <a:extLst>
                <a:ext uri="{FF2B5EF4-FFF2-40B4-BE49-F238E27FC236}">
                  <a16:creationId xmlns:a16="http://schemas.microsoft.com/office/drawing/2014/main" id="{3C90E65A-7A20-D383-CC72-596CF1869C9B}"/>
                </a:ext>
              </a:extLst>
            </p:cNvPr>
            <p:cNvCxnSpPr>
              <a:cxnSpLocks/>
              <a:stCxn id="750" idx="3"/>
              <a:endCxn id="880" idx="6"/>
            </p:cNvCxnSpPr>
            <p:nvPr/>
          </p:nvCxnSpPr>
          <p:spPr>
            <a:xfrm flipH="1">
              <a:off x="4635364" y="2943916"/>
              <a:ext cx="367658" cy="16311"/>
            </a:xfrm>
            <a:prstGeom prst="line">
              <a:avLst/>
            </a:prstGeom>
            <a:grpFill/>
            <a:ln w="12700">
              <a:solidFill>
                <a:srgbClr val="C17954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6" name="Straight Connector 725">
              <a:extLst>
                <a:ext uri="{FF2B5EF4-FFF2-40B4-BE49-F238E27FC236}">
                  <a16:creationId xmlns:a16="http://schemas.microsoft.com/office/drawing/2014/main" id="{5907BC6A-ED75-2C4F-A184-982EA66F5D3A}"/>
                </a:ext>
              </a:extLst>
            </p:cNvPr>
            <p:cNvCxnSpPr>
              <a:cxnSpLocks/>
              <a:endCxn id="833" idx="1"/>
            </p:cNvCxnSpPr>
            <p:nvPr/>
          </p:nvCxnSpPr>
          <p:spPr>
            <a:xfrm flipH="1">
              <a:off x="3569455" y="1835410"/>
              <a:ext cx="20112" cy="459851"/>
            </a:xfrm>
            <a:prstGeom prst="line">
              <a:avLst/>
            </a:prstGeom>
            <a:grpFill/>
            <a:ln w="12700">
              <a:solidFill>
                <a:srgbClr val="B44D4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7" name="Straight Connector 726">
              <a:extLst>
                <a:ext uri="{FF2B5EF4-FFF2-40B4-BE49-F238E27FC236}">
                  <a16:creationId xmlns:a16="http://schemas.microsoft.com/office/drawing/2014/main" id="{86D758B8-39B9-C53A-5E39-F7FAC2D61DEF}"/>
                </a:ext>
              </a:extLst>
            </p:cNvPr>
            <p:cNvCxnSpPr>
              <a:cxnSpLocks/>
              <a:stCxn id="882" idx="5"/>
            </p:cNvCxnSpPr>
            <p:nvPr/>
          </p:nvCxnSpPr>
          <p:spPr>
            <a:xfrm>
              <a:off x="5084720" y="2022969"/>
              <a:ext cx="581182" cy="514879"/>
            </a:xfrm>
            <a:prstGeom prst="line">
              <a:avLst/>
            </a:prstGeom>
            <a:grpFill/>
            <a:ln w="12700">
              <a:solidFill>
                <a:srgbClr val="C2C464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8" name="Straight Connector 727">
              <a:extLst>
                <a:ext uri="{FF2B5EF4-FFF2-40B4-BE49-F238E27FC236}">
                  <a16:creationId xmlns:a16="http://schemas.microsoft.com/office/drawing/2014/main" id="{9F258B06-876C-C0FC-5872-08C4772C6804}"/>
                </a:ext>
              </a:extLst>
            </p:cNvPr>
            <p:cNvCxnSpPr>
              <a:cxnSpLocks/>
            </p:cNvCxnSpPr>
            <p:nvPr/>
          </p:nvCxnSpPr>
          <p:spPr>
            <a:xfrm>
              <a:off x="5657788" y="2582163"/>
              <a:ext cx="116054" cy="353241"/>
            </a:xfrm>
            <a:prstGeom prst="line">
              <a:avLst/>
            </a:prstGeom>
            <a:grpFill/>
            <a:ln w="12700">
              <a:solidFill>
                <a:srgbClr val="B9C26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9" name="Straight Connector 728">
              <a:extLst>
                <a:ext uri="{FF2B5EF4-FFF2-40B4-BE49-F238E27FC236}">
                  <a16:creationId xmlns:a16="http://schemas.microsoft.com/office/drawing/2014/main" id="{F6C9B26E-B86D-AEAA-8440-C7E4DE032612}"/>
                </a:ext>
              </a:extLst>
            </p:cNvPr>
            <p:cNvCxnSpPr>
              <a:cxnSpLocks/>
              <a:stCxn id="867" idx="1"/>
              <a:endCxn id="742" idx="4"/>
            </p:cNvCxnSpPr>
            <p:nvPr/>
          </p:nvCxnSpPr>
          <p:spPr>
            <a:xfrm flipH="1" flipV="1">
              <a:off x="5756001" y="1847029"/>
              <a:ext cx="230514" cy="576072"/>
            </a:xfrm>
            <a:prstGeom prst="line">
              <a:avLst/>
            </a:prstGeom>
            <a:grpFill/>
            <a:ln w="12700">
              <a:solidFill>
                <a:srgbClr val="B0BF7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0" name="Straight Connector 729">
              <a:extLst>
                <a:ext uri="{FF2B5EF4-FFF2-40B4-BE49-F238E27FC236}">
                  <a16:creationId xmlns:a16="http://schemas.microsoft.com/office/drawing/2014/main" id="{A0F689B7-527A-6508-FA97-0F771C8B3309}"/>
                </a:ext>
              </a:extLst>
            </p:cNvPr>
            <p:cNvCxnSpPr>
              <a:cxnSpLocks/>
              <a:stCxn id="742" idx="0"/>
              <a:endCxn id="844" idx="4"/>
            </p:cNvCxnSpPr>
            <p:nvPr/>
          </p:nvCxnSpPr>
          <p:spPr>
            <a:xfrm flipV="1">
              <a:off x="5741663" y="1479366"/>
              <a:ext cx="2182" cy="217613"/>
            </a:xfrm>
            <a:prstGeom prst="line">
              <a:avLst/>
            </a:prstGeom>
            <a:grpFill/>
            <a:ln w="12700">
              <a:solidFill>
                <a:srgbClr val="BAC269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1" name="Straight Connector 730">
              <a:extLst>
                <a:ext uri="{FF2B5EF4-FFF2-40B4-BE49-F238E27FC236}">
                  <a16:creationId xmlns:a16="http://schemas.microsoft.com/office/drawing/2014/main" id="{DBC56484-7A21-8020-E833-3BACCA75A67D}"/>
                </a:ext>
              </a:extLst>
            </p:cNvPr>
            <p:cNvCxnSpPr>
              <a:cxnSpLocks/>
              <a:stCxn id="738" idx="1"/>
            </p:cNvCxnSpPr>
            <p:nvPr/>
          </p:nvCxnSpPr>
          <p:spPr>
            <a:xfrm flipH="1" flipV="1">
              <a:off x="4988819" y="587756"/>
              <a:ext cx="189957" cy="308323"/>
            </a:xfrm>
            <a:prstGeom prst="line">
              <a:avLst/>
            </a:prstGeom>
            <a:grpFill/>
            <a:ln w="9525">
              <a:solidFill>
                <a:srgbClr val="CAAA58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32" name="Group 731">
              <a:extLst>
                <a:ext uri="{FF2B5EF4-FFF2-40B4-BE49-F238E27FC236}">
                  <a16:creationId xmlns:a16="http://schemas.microsoft.com/office/drawing/2014/main" id="{E6EAEDE2-C507-A3D2-EAFB-2FCDA3AAE28A}"/>
                </a:ext>
              </a:extLst>
            </p:cNvPr>
            <p:cNvGrpSpPr/>
            <p:nvPr/>
          </p:nvGrpSpPr>
          <p:grpSpPr>
            <a:xfrm>
              <a:off x="2514370" y="354664"/>
              <a:ext cx="6704442" cy="5577836"/>
              <a:chOff x="2512033" y="354664"/>
              <a:chExt cx="6704442" cy="5577836"/>
            </a:xfrm>
            <a:grpFill/>
          </p:grpSpPr>
          <p:grpSp>
            <p:nvGrpSpPr>
              <p:cNvPr id="735" name="Group 734">
                <a:extLst>
                  <a:ext uri="{FF2B5EF4-FFF2-40B4-BE49-F238E27FC236}">
                    <a16:creationId xmlns:a16="http://schemas.microsoft.com/office/drawing/2014/main" id="{B894DAC4-44F3-B1E9-7EFB-B15C16108112}"/>
                  </a:ext>
                </a:extLst>
              </p:cNvPr>
              <p:cNvGrpSpPr/>
              <p:nvPr/>
            </p:nvGrpSpPr>
            <p:grpSpPr>
              <a:xfrm>
                <a:off x="2512033" y="354664"/>
                <a:ext cx="6704442" cy="5577836"/>
                <a:chOff x="2512033" y="354664"/>
                <a:chExt cx="6704442" cy="5577836"/>
              </a:xfrm>
              <a:grpFill/>
            </p:grpSpPr>
            <p:grpSp>
              <p:nvGrpSpPr>
                <p:cNvPr id="737" name="Group 736">
                  <a:extLst>
                    <a:ext uri="{FF2B5EF4-FFF2-40B4-BE49-F238E27FC236}">
                      <a16:creationId xmlns:a16="http://schemas.microsoft.com/office/drawing/2014/main" id="{B5102987-B912-F857-9B96-4E52895488D2}"/>
                    </a:ext>
                  </a:extLst>
                </p:cNvPr>
                <p:cNvGrpSpPr/>
                <p:nvPr/>
              </p:nvGrpSpPr>
              <p:grpSpPr>
                <a:xfrm>
                  <a:off x="2512033" y="354664"/>
                  <a:ext cx="6704442" cy="5577836"/>
                  <a:chOff x="2512033" y="354664"/>
                  <a:chExt cx="6704442" cy="5577836"/>
                </a:xfrm>
                <a:grpFill/>
              </p:grpSpPr>
              <p:grpSp>
                <p:nvGrpSpPr>
                  <p:cNvPr id="741" name="Group 740">
                    <a:extLst>
                      <a:ext uri="{FF2B5EF4-FFF2-40B4-BE49-F238E27FC236}">
                        <a16:creationId xmlns:a16="http://schemas.microsoft.com/office/drawing/2014/main" id="{877DA42C-E500-AB16-5B4B-B25C89ECB527}"/>
                      </a:ext>
                    </a:extLst>
                  </p:cNvPr>
                  <p:cNvGrpSpPr/>
                  <p:nvPr/>
                </p:nvGrpSpPr>
                <p:grpSpPr>
                  <a:xfrm>
                    <a:off x="2512033" y="354664"/>
                    <a:ext cx="6704442" cy="5577836"/>
                    <a:chOff x="2512033" y="354664"/>
                    <a:chExt cx="6704442" cy="5577836"/>
                  </a:xfrm>
                  <a:grpFill/>
                </p:grpSpPr>
                <p:grpSp>
                  <p:nvGrpSpPr>
                    <p:cNvPr id="743" name="Group 742">
                      <a:extLst>
                        <a:ext uri="{FF2B5EF4-FFF2-40B4-BE49-F238E27FC236}">
                          <a16:creationId xmlns:a16="http://schemas.microsoft.com/office/drawing/2014/main" id="{E1B05796-95F8-247C-472D-BF1C506BC54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512033" y="354664"/>
                      <a:ext cx="6704442" cy="5577836"/>
                      <a:chOff x="2512033" y="354664"/>
                      <a:chExt cx="6704442" cy="5577836"/>
                    </a:xfrm>
                    <a:grpFill/>
                  </p:grpSpPr>
                  <p:grpSp>
                    <p:nvGrpSpPr>
                      <p:cNvPr id="745" name="Group 744">
                        <a:extLst>
                          <a:ext uri="{FF2B5EF4-FFF2-40B4-BE49-F238E27FC236}">
                            <a16:creationId xmlns:a16="http://schemas.microsoft.com/office/drawing/2014/main" id="{8BB491D1-C43E-4AA9-75B4-6095D9BFFCBA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2512033" y="354664"/>
                        <a:ext cx="6704442" cy="5577836"/>
                        <a:chOff x="2512033" y="354664"/>
                        <a:chExt cx="6704442" cy="5577836"/>
                      </a:xfrm>
                      <a:grpFill/>
                    </p:grpSpPr>
                    <p:grpSp>
                      <p:nvGrpSpPr>
                        <p:cNvPr id="747" name="Group 746">
                          <a:extLst>
                            <a:ext uri="{FF2B5EF4-FFF2-40B4-BE49-F238E27FC236}">
                              <a16:creationId xmlns:a16="http://schemas.microsoft.com/office/drawing/2014/main" id="{7655A50E-9383-ECEB-5D22-5844A016309D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2512033" y="354664"/>
                          <a:ext cx="6704442" cy="5577836"/>
                          <a:chOff x="2512033" y="354664"/>
                          <a:chExt cx="6704442" cy="5577836"/>
                        </a:xfrm>
                        <a:grpFill/>
                      </p:grpSpPr>
                      <p:grpSp>
                        <p:nvGrpSpPr>
                          <p:cNvPr id="749" name="Group 748">
                            <a:extLst>
                              <a:ext uri="{FF2B5EF4-FFF2-40B4-BE49-F238E27FC236}">
                                <a16:creationId xmlns:a16="http://schemas.microsoft.com/office/drawing/2014/main" id="{38B9E7DA-F92E-4EEC-7319-300599FAD77A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2512033" y="354664"/>
                            <a:ext cx="6704442" cy="5577836"/>
                            <a:chOff x="2512033" y="354664"/>
                            <a:chExt cx="6704442" cy="5577836"/>
                          </a:xfrm>
                          <a:grpFill/>
                        </p:grpSpPr>
                        <p:grpSp>
                          <p:nvGrpSpPr>
                            <p:cNvPr id="751" name="Group 750">
                              <a:extLst>
                                <a:ext uri="{FF2B5EF4-FFF2-40B4-BE49-F238E27FC236}">
                                  <a16:creationId xmlns:a16="http://schemas.microsoft.com/office/drawing/2014/main" id="{F57624CB-A668-8FB3-3FC4-81CF78BE0F62}"/>
                                </a:ext>
                              </a:extLst>
                            </p:cNvPr>
                            <p:cNvGrpSpPr/>
                            <p:nvPr/>
                          </p:nvGrpSpPr>
                          <p:grpSpPr>
                            <a:xfrm>
                              <a:off x="2512033" y="354664"/>
                              <a:ext cx="6704442" cy="5577836"/>
                              <a:chOff x="2512033" y="354664"/>
                              <a:chExt cx="6704442" cy="5577836"/>
                            </a:xfrm>
                            <a:grpFill/>
                          </p:grpSpPr>
                          <p:grpSp>
                            <p:nvGrpSpPr>
                              <p:cNvPr id="753" name="Group 752">
                                <a:extLst>
                                  <a:ext uri="{FF2B5EF4-FFF2-40B4-BE49-F238E27FC236}">
                                    <a16:creationId xmlns:a16="http://schemas.microsoft.com/office/drawing/2014/main" id="{12B19C9F-5229-A9B8-04BE-F41FDE619C13}"/>
                                  </a:ext>
                                </a:extLst>
                              </p:cNvPr>
                              <p:cNvGrpSpPr/>
                              <p:nvPr/>
                            </p:nvGrpSpPr>
                            <p:grpSpPr>
                              <a:xfrm>
                                <a:off x="2512033" y="354664"/>
                                <a:ext cx="6704442" cy="5577836"/>
                                <a:chOff x="2512033" y="354664"/>
                                <a:chExt cx="6704442" cy="5577836"/>
                              </a:xfrm>
                              <a:grpFill/>
                            </p:grpSpPr>
                            <p:grpSp>
                              <p:nvGrpSpPr>
                                <p:cNvPr id="755" name="Group 754">
                                  <a:extLst>
                                    <a:ext uri="{FF2B5EF4-FFF2-40B4-BE49-F238E27FC236}">
                                      <a16:creationId xmlns:a16="http://schemas.microsoft.com/office/drawing/2014/main" id="{E0A64559-66B3-FF0E-18FD-2C0688E8B367}"/>
                                    </a:ext>
                                  </a:extLst>
                                </p:cNvPr>
                                <p:cNvGrpSpPr/>
                                <p:nvPr/>
                              </p:nvGrpSpPr>
                              <p:grpSpPr>
                                <a:xfrm>
                                  <a:off x="2512033" y="354664"/>
                                  <a:ext cx="6704442" cy="5577836"/>
                                  <a:chOff x="2512033" y="354664"/>
                                  <a:chExt cx="6704442" cy="5577836"/>
                                </a:xfrm>
                                <a:grpFill/>
                              </p:grpSpPr>
                              <p:grpSp>
                                <p:nvGrpSpPr>
                                  <p:cNvPr id="757" name="Group 756">
                                    <a:extLst>
                                      <a:ext uri="{FF2B5EF4-FFF2-40B4-BE49-F238E27FC236}">
                                        <a16:creationId xmlns:a16="http://schemas.microsoft.com/office/drawing/2014/main" id="{4E550882-F7DE-A6A1-E206-59A6472F50CB}"/>
                                      </a:ext>
                                    </a:extLst>
                                  </p:cNvPr>
                                  <p:cNvGrpSpPr/>
                                  <p:nvPr/>
                                </p:nvGrpSpPr>
                                <p:grpSpPr>
                                  <a:xfrm>
                                    <a:off x="2512033" y="354664"/>
                                    <a:ext cx="6704442" cy="5577836"/>
                                    <a:chOff x="2512033" y="354664"/>
                                    <a:chExt cx="6704442" cy="5577836"/>
                                  </a:xfrm>
                                  <a:grpFill/>
                                </p:grpSpPr>
                                <p:grpSp>
                                  <p:nvGrpSpPr>
                                    <p:cNvPr id="760" name="Group 759">
                                      <a:extLst>
                                        <a:ext uri="{FF2B5EF4-FFF2-40B4-BE49-F238E27FC236}">
                                          <a16:creationId xmlns:a16="http://schemas.microsoft.com/office/drawing/2014/main" id="{01E61689-EA80-6FD5-ED24-8D84918708DB}"/>
                                        </a:ext>
                                      </a:extLst>
                                    </p:cNvPr>
                                    <p:cNvGrpSpPr/>
                                    <p:nvPr/>
                                  </p:nvGrpSpPr>
                                  <p:grpSpPr>
                                    <a:xfrm>
                                      <a:off x="2512033" y="354664"/>
                                      <a:ext cx="6704442" cy="5577836"/>
                                      <a:chOff x="2512033" y="354664"/>
                                      <a:chExt cx="6704442" cy="5577836"/>
                                    </a:xfrm>
                                    <a:grpFill/>
                                  </p:grpSpPr>
                                  <p:sp>
                                    <p:nvSpPr>
                                      <p:cNvPr id="762" name="Freeform 119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ACD82AA5-A241-8B79-C64B-45E1EB08B80E}"/>
                                          </a:ext>
                                        </a:extLst>
                                      </p:cNvPr>
                                      <p:cNvSpPr>
                                        <a:spLocks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7524664" y="3949523"/>
                                        <a:ext cx="527145" cy="456732"/>
                                      </a:xfrm>
                                      <a:custGeom>
                                        <a:avLst/>
                                        <a:gdLst>
                                          <a:gd name="T0" fmla="*/ 277 w 277"/>
                                          <a:gd name="T1" fmla="*/ 0 h 240"/>
                                          <a:gd name="T2" fmla="*/ 0 w 277"/>
                                          <a:gd name="T3" fmla="*/ 240 h 240"/>
                                          <a:gd name="T4" fmla="*/ 277 w 277"/>
                                          <a:gd name="T5" fmla="*/ 0 h 240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277" h="240">
                                            <a:moveTo>
                                              <a:pt x="277" y="0"/>
                                            </a:moveTo>
                                            <a:lnTo>
                                              <a:pt x="0" y="240"/>
                                            </a:lnTo>
                                            <a:lnTo>
                                              <a:pt x="277" y="0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763" name="Freeform 16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576C5448-FA91-1F01-2EBE-167B6B398132}"/>
                                          </a:ext>
                                        </a:extLst>
                                      </p:cNvPr>
                                      <p:cNvSpPr>
                                        <a:spLocks noEditPoint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8099385" y="2520334"/>
                                        <a:ext cx="521435" cy="1419674"/>
                                      </a:xfrm>
                                      <a:custGeom>
                                        <a:avLst/>
                                        <a:gdLst>
                                          <a:gd name="T0" fmla="*/ 270 w 274"/>
                                          <a:gd name="T1" fmla="*/ 11 h 746"/>
                                          <a:gd name="T2" fmla="*/ 274 w 274"/>
                                          <a:gd name="T3" fmla="*/ 0 h 746"/>
                                          <a:gd name="T4" fmla="*/ 274 w 274"/>
                                          <a:gd name="T5" fmla="*/ 546 h 746"/>
                                          <a:gd name="T6" fmla="*/ 7 w 274"/>
                                          <a:gd name="T7" fmla="*/ 742 h 746"/>
                                          <a:gd name="T8" fmla="*/ 0 w 274"/>
                                          <a:gd name="T9" fmla="*/ 746 h 746"/>
                                          <a:gd name="T10" fmla="*/ 270 w 274"/>
                                          <a:gd name="T11" fmla="*/ 11 h 746"/>
                                          <a:gd name="T12" fmla="*/ 270 w 274"/>
                                          <a:gd name="T13" fmla="*/ 25 h 746"/>
                                          <a:gd name="T14" fmla="*/ 10 w 274"/>
                                          <a:gd name="T15" fmla="*/ 734 h 746"/>
                                          <a:gd name="T16" fmla="*/ 270 w 274"/>
                                          <a:gd name="T17" fmla="*/ 545 h 746"/>
                                          <a:gd name="T18" fmla="*/ 270 w 274"/>
                                          <a:gd name="T19" fmla="*/ 25 h 746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  <a:cxn ang="0">
                                            <a:pos x="T10" y="T11"/>
                                          </a:cxn>
                                          <a:cxn ang="0">
                                            <a:pos x="T12" y="T13"/>
                                          </a:cxn>
                                          <a:cxn ang="0">
                                            <a:pos x="T14" y="T15"/>
                                          </a:cxn>
                                          <a:cxn ang="0">
                                            <a:pos x="T16" y="T17"/>
                                          </a:cxn>
                                          <a:cxn ang="0">
                                            <a:pos x="T18" y="T19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274" h="746">
                                            <a:moveTo>
                                              <a:pt x="270" y="11"/>
                                            </a:moveTo>
                                            <a:lnTo>
                                              <a:pt x="274" y="0"/>
                                            </a:lnTo>
                                            <a:lnTo>
                                              <a:pt x="274" y="546"/>
                                            </a:lnTo>
                                            <a:lnTo>
                                              <a:pt x="7" y="742"/>
                                            </a:lnTo>
                                            <a:lnTo>
                                              <a:pt x="0" y="746"/>
                                            </a:lnTo>
                                            <a:lnTo>
                                              <a:pt x="270" y="11"/>
                                            </a:lnTo>
                                            <a:close/>
                                            <a:moveTo>
                                              <a:pt x="270" y="25"/>
                                            </a:moveTo>
                                            <a:lnTo>
                                              <a:pt x="10" y="734"/>
                                            </a:lnTo>
                                            <a:lnTo>
                                              <a:pt x="270" y="545"/>
                                            </a:lnTo>
                                            <a:lnTo>
                                              <a:pt x="270" y="25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764" name="Line 120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8D7E6FCA-3039-B9B0-40DB-F46E55B4E2D6}"/>
                                          </a:ext>
                                        </a:extLst>
                                      </p:cNvPr>
                                      <p:cNvSpPr>
                                        <a:spLocks noChangeShapeType="1"/>
                                      </p:cNvSpPr>
                                      <p:nvPr/>
                                    </p:nvSpPr>
                                    <p:spPr bwMode="auto">
                                      <a:xfrm flipH="1">
                                        <a:off x="7524664" y="3949523"/>
                                        <a:ext cx="527145" cy="456732"/>
                                      </a:xfrm>
                                      <a:prstGeom prst="line">
                                        <a:avLst/>
                                      </a:prstGeom>
                                      <a:grpFill/>
                                      <a:ln w="12700" cap="flat">
                                        <a:solidFill>
                                          <a:srgbClr val="639797"/>
                                        </a:solidFill>
                                        <a:prstDash val="solid"/>
                                        <a:miter lim="800000"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765" name="Freeform 5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D904F84E-6247-E893-89CB-DD2AD147400B}"/>
                                          </a:ext>
                                        </a:extLst>
                                      </p:cNvPr>
                                      <p:cNvSpPr>
                                        <a:spLocks noEditPoint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7113606" y="1022634"/>
                                        <a:ext cx="428186" cy="614685"/>
                                      </a:xfrm>
                                      <a:custGeom>
                                        <a:avLst/>
                                        <a:gdLst>
                                          <a:gd name="T0" fmla="*/ 1 w 225"/>
                                          <a:gd name="T1" fmla="*/ 5 h 323"/>
                                          <a:gd name="T2" fmla="*/ 0 w 225"/>
                                          <a:gd name="T3" fmla="*/ 0 h 323"/>
                                          <a:gd name="T4" fmla="*/ 222 w 225"/>
                                          <a:gd name="T5" fmla="*/ 161 h 323"/>
                                          <a:gd name="T6" fmla="*/ 225 w 225"/>
                                          <a:gd name="T7" fmla="*/ 162 h 323"/>
                                          <a:gd name="T8" fmla="*/ 35 w 225"/>
                                          <a:gd name="T9" fmla="*/ 320 h 323"/>
                                          <a:gd name="T10" fmla="*/ 32 w 225"/>
                                          <a:gd name="T11" fmla="*/ 323 h 323"/>
                                          <a:gd name="T12" fmla="*/ 1 w 225"/>
                                          <a:gd name="T13" fmla="*/ 5 h 323"/>
                                          <a:gd name="T14" fmla="*/ 5 w 225"/>
                                          <a:gd name="T15" fmla="*/ 9 h 323"/>
                                          <a:gd name="T16" fmla="*/ 35 w 225"/>
                                          <a:gd name="T17" fmla="*/ 315 h 323"/>
                                          <a:gd name="T18" fmla="*/ 217 w 225"/>
                                          <a:gd name="T19" fmla="*/ 163 h 323"/>
                                          <a:gd name="T20" fmla="*/ 5 w 225"/>
                                          <a:gd name="T21" fmla="*/ 9 h 323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  <a:cxn ang="0">
                                            <a:pos x="T10" y="T11"/>
                                          </a:cxn>
                                          <a:cxn ang="0">
                                            <a:pos x="T12" y="T13"/>
                                          </a:cxn>
                                          <a:cxn ang="0">
                                            <a:pos x="T14" y="T15"/>
                                          </a:cxn>
                                          <a:cxn ang="0">
                                            <a:pos x="T16" y="T17"/>
                                          </a:cxn>
                                          <a:cxn ang="0">
                                            <a:pos x="T18" y="T19"/>
                                          </a:cxn>
                                          <a:cxn ang="0">
                                            <a:pos x="T20" y="T21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225" h="323">
                                            <a:moveTo>
                                              <a:pt x="1" y="5"/>
                                            </a:moveTo>
                                            <a:lnTo>
                                              <a:pt x="0" y="0"/>
                                            </a:lnTo>
                                            <a:lnTo>
                                              <a:pt x="222" y="161"/>
                                            </a:lnTo>
                                            <a:lnTo>
                                              <a:pt x="225" y="162"/>
                                            </a:lnTo>
                                            <a:lnTo>
                                              <a:pt x="35" y="320"/>
                                            </a:lnTo>
                                            <a:lnTo>
                                              <a:pt x="32" y="323"/>
                                            </a:lnTo>
                                            <a:lnTo>
                                              <a:pt x="1" y="5"/>
                                            </a:lnTo>
                                            <a:close/>
                                            <a:moveTo>
                                              <a:pt x="5" y="9"/>
                                            </a:moveTo>
                                            <a:lnTo>
                                              <a:pt x="35" y="315"/>
                                            </a:lnTo>
                                            <a:lnTo>
                                              <a:pt x="217" y="163"/>
                                            </a:lnTo>
                                            <a:lnTo>
                                              <a:pt x="5" y="9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766" name="Freeform 6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3307C06A-07EE-873A-B706-C9CDE563C06C}"/>
                                          </a:ext>
                                        </a:extLst>
                                      </p:cNvPr>
                                      <p:cNvSpPr>
                                        <a:spLocks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4515944" y="442204"/>
                                        <a:ext cx="934397" cy="983876"/>
                                      </a:xfrm>
                                      <a:custGeom>
                                        <a:avLst/>
                                        <a:gdLst>
                                          <a:gd name="T0" fmla="*/ 241 w 491"/>
                                          <a:gd name="T1" fmla="*/ 517 h 517"/>
                                          <a:gd name="T2" fmla="*/ 491 w 491"/>
                                          <a:gd name="T3" fmla="*/ 0 h 517"/>
                                          <a:gd name="T4" fmla="*/ 238 w 491"/>
                                          <a:gd name="T5" fmla="*/ 55 h 517"/>
                                          <a:gd name="T6" fmla="*/ 0 w 491"/>
                                          <a:gd name="T7" fmla="*/ 141 h 517"/>
                                          <a:gd name="T8" fmla="*/ 2 w 491"/>
                                          <a:gd name="T9" fmla="*/ 145 h 517"/>
                                          <a:gd name="T10" fmla="*/ 239 w 491"/>
                                          <a:gd name="T11" fmla="*/ 59 h 517"/>
                                          <a:gd name="T12" fmla="*/ 484 w 491"/>
                                          <a:gd name="T13" fmla="*/ 5 h 517"/>
                                          <a:gd name="T14" fmla="*/ 237 w 491"/>
                                          <a:gd name="T15" fmla="*/ 516 h 517"/>
                                          <a:gd name="T16" fmla="*/ 241 w 491"/>
                                          <a:gd name="T17" fmla="*/ 517 h 517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  <a:cxn ang="0">
                                            <a:pos x="T10" y="T11"/>
                                          </a:cxn>
                                          <a:cxn ang="0">
                                            <a:pos x="T12" y="T13"/>
                                          </a:cxn>
                                          <a:cxn ang="0">
                                            <a:pos x="T14" y="T15"/>
                                          </a:cxn>
                                          <a:cxn ang="0">
                                            <a:pos x="T16" y="T17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491" h="517">
                                            <a:moveTo>
                                              <a:pt x="241" y="517"/>
                                            </a:moveTo>
                                            <a:lnTo>
                                              <a:pt x="491" y="0"/>
                                            </a:lnTo>
                                            <a:lnTo>
                                              <a:pt x="238" y="55"/>
                                            </a:lnTo>
                                            <a:lnTo>
                                              <a:pt x="0" y="141"/>
                                            </a:lnTo>
                                            <a:lnTo>
                                              <a:pt x="2" y="145"/>
                                            </a:lnTo>
                                            <a:lnTo>
                                              <a:pt x="239" y="59"/>
                                            </a:lnTo>
                                            <a:lnTo>
                                              <a:pt x="484" y="5"/>
                                            </a:lnTo>
                                            <a:lnTo>
                                              <a:pt x="237" y="516"/>
                                            </a:lnTo>
                                            <a:lnTo>
                                              <a:pt x="241" y="517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767" name="Freeform 7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50053BAB-AD55-CBC2-E0E2-41A0C167BC30}"/>
                                          </a:ext>
                                        </a:extLst>
                                      </p:cNvPr>
                                      <p:cNvSpPr>
                                        <a:spLocks noEditPoint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6112602" y="432689"/>
                                        <a:ext cx="1075223" cy="1200824"/>
                                      </a:xfrm>
                                      <a:custGeom>
                                        <a:avLst/>
                                        <a:gdLst>
                                          <a:gd name="T0" fmla="*/ 1 w 565"/>
                                          <a:gd name="T1" fmla="*/ 7 h 631"/>
                                          <a:gd name="T2" fmla="*/ 0 w 565"/>
                                          <a:gd name="T3" fmla="*/ 0 h 631"/>
                                          <a:gd name="T4" fmla="*/ 561 w 565"/>
                                          <a:gd name="T5" fmla="*/ 627 h 631"/>
                                          <a:gd name="T6" fmla="*/ 565 w 565"/>
                                          <a:gd name="T7" fmla="*/ 631 h 631"/>
                                          <a:gd name="T8" fmla="*/ 126 w 565"/>
                                          <a:gd name="T9" fmla="*/ 631 h 631"/>
                                          <a:gd name="T10" fmla="*/ 1 w 565"/>
                                          <a:gd name="T11" fmla="*/ 7 h 631"/>
                                          <a:gd name="T12" fmla="*/ 7 w 565"/>
                                          <a:gd name="T13" fmla="*/ 14 h 631"/>
                                          <a:gd name="T14" fmla="*/ 130 w 565"/>
                                          <a:gd name="T15" fmla="*/ 626 h 631"/>
                                          <a:gd name="T16" fmla="*/ 555 w 565"/>
                                          <a:gd name="T17" fmla="*/ 626 h 631"/>
                                          <a:gd name="T18" fmla="*/ 7 w 565"/>
                                          <a:gd name="T19" fmla="*/ 14 h 631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  <a:cxn ang="0">
                                            <a:pos x="T10" y="T11"/>
                                          </a:cxn>
                                          <a:cxn ang="0">
                                            <a:pos x="T12" y="T13"/>
                                          </a:cxn>
                                          <a:cxn ang="0">
                                            <a:pos x="T14" y="T15"/>
                                          </a:cxn>
                                          <a:cxn ang="0">
                                            <a:pos x="T16" y="T17"/>
                                          </a:cxn>
                                          <a:cxn ang="0">
                                            <a:pos x="T18" y="T19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565" h="631">
                                            <a:moveTo>
                                              <a:pt x="1" y="7"/>
                                            </a:moveTo>
                                            <a:lnTo>
                                              <a:pt x="0" y="0"/>
                                            </a:lnTo>
                                            <a:lnTo>
                                              <a:pt x="561" y="627"/>
                                            </a:lnTo>
                                            <a:lnTo>
                                              <a:pt x="565" y="631"/>
                                            </a:lnTo>
                                            <a:lnTo>
                                              <a:pt x="126" y="631"/>
                                            </a:lnTo>
                                            <a:lnTo>
                                              <a:pt x="1" y="7"/>
                                            </a:lnTo>
                                            <a:close/>
                                            <a:moveTo>
                                              <a:pt x="7" y="14"/>
                                            </a:moveTo>
                                            <a:lnTo>
                                              <a:pt x="130" y="626"/>
                                            </a:lnTo>
                                            <a:lnTo>
                                              <a:pt x="555" y="626"/>
                                            </a:lnTo>
                                            <a:lnTo>
                                              <a:pt x="7" y="14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768" name="Freeform 8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772EBED8-F248-5B6F-93C7-7EACE876AF01}"/>
                                          </a:ext>
                                        </a:extLst>
                                      </p:cNvPr>
                                      <p:cNvSpPr>
                                        <a:spLocks noEditPoint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7174503" y="1323316"/>
                                        <a:ext cx="917270" cy="867790"/>
                                      </a:xfrm>
                                      <a:custGeom>
                                        <a:avLst/>
                                        <a:gdLst>
                                          <a:gd name="T0" fmla="*/ 0 w 482"/>
                                          <a:gd name="T1" fmla="*/ 161 h 456"/>
                                          <a:gd name="T2" fmla="*/ 0 w 482"/>
                                          <a:gd name="T3" fmla="*/ 159 h 456"/>
                                          <a:gd name="T4" fmla="*/ 474 w 482"/>
                                          <a:gd name="T5" fmla="*/ 3 h 456"/>
                                          <a:gd name="T6" fmla="*/ 482 w 482"/>
                                          <a:gd name="T7" fmla="*/ 0 h 456"/>
                                          <a:gd name="T8" fmla="*/ 8 w 482"/>
                                          <a:gd name="T9" fmla="*/ 456 h 456"/>
                                          <a:gd name="T10" fmla="*/ 0 w 482"/>
                                          <a:gd name="T11" fmla="*/ 161 h 456"/>
                                          <a:gd name="T12" fmla="*/ 4 w 482"/>
                                          <a:gd name="T13" fmla="*/ 162 h 456"/>
                                          <a:gd name="T14" fmla="*/ 12 w 482"/>
                                          <a:gd name="T15" fmla="*/ 447 h 456"/>
                                          <a:gd name="T16" fmla="*/ 466 w 482"/>
                                          <a:gd name="T17" fmla="*/ 9 h 456"/>
                                          <a:gd name="T18" fmla="*/ 4 w 482"/>
                                          <a:gd name="T19" fmla="*/ 162 h 456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  <a:cxn ang="0">
                                            <a:pos x="T10" y="T11"/>
                                          </a:cxn>
                                          <a:cxn ang="0">
                                            <a:pos x="T12" y="T13"/>
                                          </a:cxn>
                                          <a:cxn ang="0">
                                            <a:pos x="T14" y="T15"/>
                                          </a:cxn>
                                          <a:cxn ang="0">
                                            <a:pos x="T16" y="T17"/>
                                          </a:cxn>
                                          <a:cxn ang="0">
                                            <a:pos x="T18" y="T19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482" h="456">
                                            <a:moveTo>
                                              <a:pt x="0" y="161"/>
                                            </a:moveTo>
                                            <a:lnTo>
                                              <a:pt x="0" y="159"/>
                                            </a:lnTo>
                                            <a:lnTo>
                                              <a:pt x="474" y="3"/>
                                            </a:lnTo>
                                            <a:lnTo>
                                              <a:pt x="482" y="0"/>
                                            </a:lnTo>
                                            <a:lnTo>
                                              <a:pt x="8" y="456"/>
                                            </a:lnTo>
                                            <a:lnTo>
                                              <a:pt x="0" y="161"/>
                                            </a:lnTo>
                                            <a:close/>
                                            <a:moveTo>
                                              <a:pt x="4" y="162"/>
                                            </a:moveTo>
                                            <a:lnTo>
                                              <a:pt x="12" y="447"/>
                                            </a:lnTo>
                                            <a:lnTo>
                                              <a:pt x="466" y="9"/>
                                            </a:lnTo>
                                            <a:lnTo>
                                              <a:pt x="4" y="162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769" name="Freeform 9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ABC194AF-0F0D-0C7E-A82B-5E7ECD42907C}"/>
                                          </a:ext>
                                        </a:extLst>
                                      </p:cNvPr>
                                      <p:cNvSpPr>
                                        <a:spLocks noEditPoint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6274361" y="2175882"/>
                                        <a:ext cx="1177987" cy="799280"/>
                                      </a:xfrm>
                                      <a:custGeom>
                                        <a:avLst/>
                                        <a:gdLst>
                                          <a:gd name="T0" fmla="*/ 482 w 619"/>
                                          <a:gd name="T1" fmla="*/ 2 h 420"/>
                                          <a:gd name="T2" fmla="*/ 485 w 619"/>
                                          <a:gd name="T3" fmla="*/ 0 h 420"/>
                                          <a:gd name="T4" fmla="*/ 618 w 619"/>
                                          <a:gd name="T5" fmla="*/ 337 h 420"/>
                                          <a:gd name="T6" fmla="*/ 619 w 619"/>
                                          <a:gd name="T7" fmla="*/ 339 h 420"/>
                                          <a:gd name="T8" fmla="*/ 7 w 619"/>
                                          <a:gd name="T9" fmla="*/ 420 h 420"/>
                                          <a:gd name="T10" fmla="*/ 0 w 619"/>
                                          <a:gd name="T11" fmla="*/ 420 h 420"/>
                                          <a:gd name="T12" fmla="*/ 482 w 619"/>
                                          <a:gd name="T13" fmla="*/ 2 h 420"/>
                                          <a:gd name="T14" fmla="*/ 482 w 619"/>
                                          <a:gd name="T15" fmla="*/ 7 h 420"/>
                                          <a:gd name="T16" fmla="*/ 14 w 619"/>
                                          <a:gd name="T17" fmla="*/ 415 h 420"/>
                                          <a:gd name="T18" fmla="*/ 612 w 619"/>
                                          <a:gd name="T19" fmla="*/ 335 h 420"/>
                                          <a:gd name="T20" fmla="*/ 482 w 619"/>
                                          <a:gd name="T21" fmla="*/ 7 h 420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  <a:cxn ang="0">
                                            <a:pos x="T10" y="T11"/>
                                          </a:cxn>
                                          <a:cxn ang="0">
                                            <a:pos x="T12" y="T13"/>
                                          </a:cxn>
                                          <a:cxn ang="0">
                                            <a:pos x="T14" y="T15"/>
                                          </a:cxn>
                                          <a:cxn ang="0">
                                            <a:pos x="T16" y="T17"/>
                                          </a:cxn>
                                          <a:cxn ang="0">
                                            <a:pos x="T18" y="T19"/>
                                          </a:cxn>
                                          <a:cxn ang="0">
                                            <a:pos x="T20" y="T21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619" h="420">
                                            <a:moveTo>
                                              <a:pt x="482" y="2"/>
                                            </a:moveTo>
                                            <a:lnTo>
                                              <a:pt x="485" y="0"/>
                                            </a:lnTo>
                                            <a:lnTo>
                                              <a:pt x="618" y="337"/>
                                            </a:lnTo>
                                            <a:lnTo>
                                              <a:pt x="619" y="339"/>
                                            </a:lnTo>
                                            <a:lnTo>
                                              <a:pt x="7" y="420"/>
                                            </a:lnTo>
                                            <a:lnTo>
                                              <a:pt x="0" y="420"/>
                                            </a:lnTo>
                                            <a:lnTo>
                                              <a:pt x="482" y="2"/>
                                            </a:lnTo>
                                            <a:close/>
                                            <a:moveTo>
                                              <a:pt x="482" y="7"/>
                                            </a:moveTo>
                                            <a:lnTo>
                                              <a:pt x="14" y="415"/>
                                            </a:lnTo>
                                            <a:lnTo>
                                              <a:pt x="612" y="335"/>
                                            </a:lnTo>
                                            <a:lnTo>
                                              <a:pt x="482" y="7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770" name="Freeform 10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766C63AA-0FCF-8538-7AC8-26FE12E0C5E7}"/>
                                          </a:ext>
                                        </a:extLst>
                                      </p:cNvPr>
                                      <p:cNvSpPr>
                                        <a:spLocks noEditPoint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5503626" y="2476563"/>
                                        <a:ext cx="791668" cy="765026"/>
                                      </a:xfrm>
                                      <a:custGeom>
                                        <a:avLst/>
                                        <a:gdLst>
                                          <a:gd name="T0" fmla="*/ 267 w 416"/>
                                          <a:gd name="T1" fmla="*/ 4 h 402"/>
                                          <a:gd name="T2" fmla="*/ 269 w 416"/>
                                          <a:gd name="T3" fmla="*/ 0 h 402"/>
                                          <a:gd name="T4" fmla="*/ 415 w 416"/>
                                          <a:gd name="T5" fmla="*/ 258 h 402"/>
                                          <a:gd name="T6" fmla="*/ 416 w 416"/>
                                          <a:gd name="T7" fmla="*/ 261 h 402"/>
                                          <a:gd name="T8" fmla="*/ 7 w 416"/>
                                          <a:gd name="T9" fmla="*/ 399 h 402"/>
                                          <a:gd name="T10" fmla="*/ 0 w 416"/>
                                          <a:gd name="T11" fmla="*/ 402 h 402"/>
                                          <a:gd name="T12" fmla="*/ 267 w 416"/>
                                          <a:gd name="T13" fmla="*/ 4 h 402"/>
                                          <a:gd name="T14" fmla="*/ 269 w 416"/>
                                          <a:gd name="T15" fmla="*/ 10 h 402"/>
                                          <a:gd name="T16" fmla="*/ 11 w 416"/>
                                          <a:gd name="T17" fmla="*/ 393 h 402"/>
                                          <a:gd name="T18" fmla="*/ 409 w 416"/>
                                          <a:gd name="T19" fmla="*/ 258 h 402"/>
                                          <a:gd name="T20" fmla="*/ 269 w 416"/>
                                          <a:gd name="T21" fmla="*/ 10 h 402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  <a:cxn ang="0">
                                            <a:pos x="T10" y="T11"/>
                                          </a:cxn>
                                          <a:cxn ang="0">
                                            <a:pos x="T12" y="T13"/>
                                          </a:cxn>
                                          <a:cxn ang="0">
                                            <a:pos x="T14" y="T15"/>
                                          </a:cxn>
                                          <a:cxn ang="0">
                                            <a:pos x="T16" y="T17"/>
                                          </a:cxn>
                                          <a:cxn ang="0">
                                            <a:pos x="T18" y="T19"/>
                                          </a:cxn>
                                          <a:cxn ang="0">
                                            <a:pos x="T20" y="T21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416" h="402">
                                            <a:moveTo>
                                              <a:pt x="267" y="4"/>
                                            </a:moveTo>
                                            <a:lnTo>
                                              <a:pt x="269" y="0"/>
                                            </a:lnTo>
                                            <a:lnTo>
                                              <a:pt x="415" y="258"/>
                                            </a:lnTo>
                                            <a:lnTo>
                                              <a:pt x="416" y="261"/>
                                            </a:lnTo>
                                            <a:lnTo>
                                              <a:pt x="7" y="399"/>
                                            </a:lnTo>
                                            <a:lnTo>
                                              <a:pt x="0" y="402"/>
                                            </a:lnTo>
                                            <a:lnTo>
                                              <a:pt x="267" y="4"/>
                                            </a:lnTo>
                                            <a:close/>
                                            <a:moveTo>
                                              <a:pt x="269" y="10"/>
                                            </a:moveTo>
                                            <a:lnTo>
                                              <a:pt x="11" y="393"/>
                                            </a:lnTo>
                                            <a:lnTo>
                                              <a:pt x="409" y="258"/>
                                            </a:lnTo>
                                            <a:lnTo>
                                              <a:pt x="269" y="10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771" name="Freeform 11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BDB1C691-B767-B416-4116-68C6FB48050C}"/>
                                          </a:ext>
                                        </a:extLst>
                                      </p:cNvPr>
                                      <p:cNvSpPr>
                                        <a:spLocks noEditPoint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6700644" y="3664066"/>
                                        <a:ext cx="633715" cy="1170375"/>
                                      </a:xfrm>
                                      <a:custGeom>
                                        <a:avLst/>
                                        <a:gdLst>
                                          <a:gd name="T0" fmla="*/ 2 w 333"/>
                                          <a:gd name="T1" fmla="*/ 329 h 615"/>
                                          <a:gd name="T2" fmla="*/ 0 w 333"/>
                                          <a:gd name="T3" fmla="*/ 327 h 615"/>
                                          <a:gd name="T4" fmla="*/ 329 w 333"/>
                                          <a:gd name="T5" fmla="*/ 5 h 615"/>
                                          <a:gd name="T6" fmla="*/ 333 w 333"/>
                                          <a:gd name="T7" fmla="*/ 0 h 615"/>
                                          <a:gd name="T8" fmla="*/ 277 w 333"/>
                                          <a:gd name="T9" fmla="*/ 615 h 615"/>
                                          <a:gd name="T10" fmla="*/ 2 w 333"/>
                                          <a:gd name="T11" fmla="*/ 329 h 615"/>
                                          <a:gd name="T12" fmla="*/ 7 w 333"/>
                                          <a:gd name="T13" fmla="*/ 327 h 615"/>
                                          <a:gd name="T14" fmla="*/ 273 w 333"/>
                                          <a:gd name="T15" fmla="*/ 604 h 615"/>
                                          <a:gd name="T16" fmla="*/ 327 w 333"/>
                                          <a:gd name="T17" fmla="*/ 13 h 615"/>
                                          <a:gd name="T18" fmla="*/ 7 w 333"/>
                                          <a:gd name="T19" fmla="*/ 327 h 615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  <a:cxn ang="0">
                                            <a:pos x="T10" y="T11"/>
                                          </a:cxn>
                                          <a:cxn ang="0">
                                            <a:pos x="T12" y="T13"/>
                                          </a:cxn>
                                          <a:cxn ang="0">
                                            <a:pos x="T14" y="T15"/>
                                          </a:cxn>
                                          <a:cxn ang="0">
                                            <a:pos x="T16" y="T17"/>
                                          </a:cxn>
                                          <a:cxn ang="0">
                                            <a:pos x="T18" y="T19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333" h="615">
                                            <a:moveTo>
                                              <a:pt x="2" y="329"/>
                                            </a:moveTo>
                                            <a:lnTo>
                                              <a:pt x="0" y="327"/>
                                            </a:lnTo>
                                            <a:lnTo>
                                              <a:pt x="329" y="5"/>
                                            </a:lnTo>
                                            <a:lnTo>
                                              <a:pt x="333" y="0"/>
                                            </a:lnTo>
                                            <a:lnTo>
                                              <a:pt x="277" y="615"/>
                                            </a:lnTo>
                                            <a:lnTo>
                                              <a:pt x="2" y="329"/>
                                            </a:lnTo>
                                            <a:close/>
                                            <a:moveTo>
                                              <a:pt x="7" y="327"/>
                                            </a:moveTo>
                                            <a:lnTo>
                                              <a:pt x="273" y="604"/>
                                            </a:lnTo>
                                            <a:lnTo>
                                              <a:pt x="327" y="13"/>
                                            </a:lnTo>
                                            <a:lnTo>
                                              <a:pt x="7" y="327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772" name="Freeform 12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34E852AB-C4D0-CDDD-B155-5B26F262E260}"/>
                                          </a:ext>
                                        </a:extLst>
                                      </p:cNvPr>
                                      <p:cNvSpPr>
                                        <a:spLocks noEditPoint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3996411" y="1654446"/>
                                        <a:ext cx="350161" cy="943912"/>
                                      </a:xfrm>
                                      <a:custGeom>
                                        <a:avLst/>
                                        <a:gdLst>
                                          <a:gd name="T0" fmla="*/ 0 w 184"/>
                                          <a:gd name="T1" fmla="*/ 0 h 496"/>
                                          <a:gd name="T2" fmla="*/ 184 w 184"/>
                                          <a:gd name="T3" fmla="*/ 436 h 496"/>
                                          <a:gd name="T4" fmla="*/ 184 w 184"/>
                                          <a:gd name="T5" fmla="*/ 438 h 496"/>
                                          <a:gd name="T6" fmla="*/ 3 w 184"/>
                                          <a:gd name="T7" fmla="*/ 495 h 496"/>
                                          <a:gd name="T8" fmla="*/ 0 w 184"/>
                                          <a:gd name="T9" fmla="*/ 496 h 496"/>
                                          <a:gd name="T10" fmla="*/ 0 w 184"/>
                                          <a:gd name="T11" fmla="*/ 0 h 496"/>
                                          <a:gd name="T12" fmla="*/ 4 w 184"/>
                                          <a:gd name="T13" fmla="*/ 22 h 496"/>
                                          <a:gd name="T14" fmla="*/ 4 w 184"/>
                                          <a:gd name="T15" fmla="*/ 490 h 496"/>
                                          <a:gd name="T16" fmla="*/ 179 w 184"/>
                                          <a:gd name="T17" fmla="*/ 435 h 496"/>
                                          <a:gd name="T18" fmla="*/ 4 w 184"/>
                                          <a:gd name="T19" fmla="*/ 22 h 496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  <a:cxn ang="0">
                                            <a:pos x="T10" y="T11"/>
                                          </a:cxn>
                                          <a:cxn ang="0">
                                            <a:pos x="T12" y="T13"/>
                                          </a:cxn>
                                          <a:cxn ang="0">
                                            <a:pos x="T14" y="T15"/>
                                          </a:cxn>
                                          <a:cxn ang="0">
                                            <a:pos x="T16" y="T17"/>
                                          </a:cxn>
                                          <a:cxn ang="0">
                                            <a:pos x="T18" y="T19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184" h="496">
                                            <a:moveTo>
                                              <a:pt x="0" y="0"/>
                                            </a:moveTo>
                                            <a:lnTo>
                                              <a:pt x="184" y="436"/>
                                            </a:lnTo>
                                            <a:lnTo>
                                              <a:pt x="184" y="438"/>
                                            </a:lnTo>
                                            <a:lnTo>
                                              <a:pt x="3" y="495"/>
                                            </a:lnTo>
                                            <a:lnTo>
                                              <a:pt x="0" y="496"/>
                                            </a:lnTo>
                                            <a:lnTo>
                                              <a:pt x="0" y="0"/>
                                            </a:lnTo>
                                            <a:close/>
                                            <a:moveTo>
                                              <a:pt x="4" y="22"/>
                                            </a:moveTo>
                                            <a:lnTo>
                                              <a:pt x="4" y="490"/>
                                            </a:lnTo>
                                            <a:lnTo>
                                              <a:pt x="179" y="435"/>
                                            </a:lnTo>
                                            <a:lnTo>
                                              <a:pt x="4" y="22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773" name="Freeform 13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0839543A-4884-9062-AE98-166C988D544D}"/>
                                          </a:ext>
                                        </a:extLst>
                                      </p:cNvPr>
                                      <p:cNvSpPr>
                                        <a:spLocks noEditPoint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3336053" y="2373799"/>
                                        <a:ext cx="671776" cy="1375904"/>
                                      </a:xfrm>
                                      <a:custGeom>
                                        <a:avLst/>
                                        <a:gdLst>
                                          <a:gd name="T0" fmla="*/ 126 w 353"/>
                                          <a:gd name="T1" fmla="*/ 3 h 723"/>
                                          <a:gd name="T2" fmla="*/ 127 w 353"/>
                                          <a:gd name="T3" fmla="*/ 0 h 723"/>
                                          <a:gd name="T4" fmla="*/ 351 w 353"/>
                                          <a:gd name="T5" fmla="*/ 112 h 723"/>
                                          <a:gd name="T6" fmla="*/ 353 w 353"/>
                                          <a:gd name="T7" fmla="*/ 114 h 723"/>
                                          <a:gd name="T8" fmla="*/ 7 w 353"/>
                                          <a:gd name="T9" fmla="*/ 712 h 723"/>
                                          <a:gd name="T10" fmla="*/ 0 w 353"/>
                                          <a:gd name="T11" fmla="*/ 723 h 723"/>
                                          <a:gd name="T12" fmla="*/ 126 w 353"/>
                                          <a:gd name="T13" fmla="*/ 3 h 723"/>
                                          <a:gd name="T14" fmla="*/ 130 w 353"/>
                                          <a:gd name="T15" fmla="*/ 7 h 723"/>
                                          <a:gd name="T16" fmla="*/ 8 w 353"/>
                                          <a:gd name="T17" fmla="*/ 700 h 723"/>
                                          <a:gd name="T18" fmla="*/ 347 w 353"/>
                                          <a:gd name="T19" fmla="*/ 117 h 723"/>
                                          <a:gd name="T20" fmla="*/ 130 w 353"/>
                                          <a:gd name="T21" fmla="*/ 7 h 723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  <a:cxn ang="0">
                                            <a:pos x="T10" y="T11"/>
                                          </a:cxn>
                                          <a:cxn ang="0">
                                            <a:pos x="T12" y="T13"/>
                                          </a:cxn>
                                          <a:cxn ang="0">
                                            <a:pos x="T14" y="T15"/>
                                          </a:cxn>
                                          <a:cxn ang="0">
                                            <a:pos x="T16" y="T17"/>
                                          </a:cxn>
                                          <a:cxn ang="0">
                                            <a:pos x="T18" y="T19"/>
                                          </a:cxn>
                                          <a:cxn ang="0">
                                            <a:pos x="T20" y="T21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353" h="723">
                                            <a:moveTo>
                                              <a:pt x="126" y="3"/>
                                            </a:moveTo>
                                            <a:lnTo>
                                              <a:pt x="127" y="0"/>
                                            </a:lnTo>
                                            <a:lnTo>
                                              <a:pt x="351" y="112"/>
                                            </a:lnTo>
                                            <a:lnTo>
                                              <a:pt x="353" y="114"/>
                                            </a:lnTo>
                                            <a:lnTo>
                                              <a:pt x="7" y="712"/>
                                            </a:lnTo>
                                            <a:lnTo>
                                              <a:pt x="0" y="723"/>
                                            </a:lnTo>
                                            <a:lnTo>
                                              <a:pt x="126" y="3"/>
                                            </a:lnTo>
                                            <a:close/>
                                            <a:moveTo>
                                              <a:pt x="130" y="7"/>
                                            </a:moveTo>
                                            <a:lnTo>
                                              <a:pt x="8" y="700"/>
                                            </a:lnTo>
                                            <a:lnTo>
                                              <a:pt x="347" y="117"/>
                                            </a:lnTo>
                                            <a:lnTo>
                                              <a:pt x="130" y="7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774" name="Freeform 14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4F186104-FEB2-8805-8958-5DE5136AD001}"/>
                                          </a:ext>
                                        </a:extLst>
                                      </p:cNvPr>
                                      <p:cNvSpPr>
                                        <a:spLocks noEditPoint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7113606" y="640121"/>
                                        <a:ext cx="426283" cy="700322"/>
                                      </a:xfrm>
                                      <a:custGeom>
                                        <a:avLst/>
                                        <a:gdLst>
                                          <a:gd name="T0" fmla="*/ 0 w 224"/>
                                          <a:gd name="T1" fmla="*/ 206 h 368"/>
                                          <a:gd name="T2" fmla="*/ 156 w 224"/>
                                          <a:gd name="T3" fmla="*/ 4 h 368"/>
                                          <a:gd name="T4" fmla="*/ 159 w 224"/>
                                          <a:gd name="T5" fmla="*/ 0 h 368"/>
                                          <a:gd name="T6" fmla="*/ 224 w 224"/>
                                          <a:gd name="T7" fmla="*/ 368 h 368"/>
                                          <a:gd name="T8" fmla="*/ 0 w 224"/>
                                          <a:gd name="T9" fmla="*/ 206 h 368"/>
                                          <a:gd name="T10" fmla="*/ 6 w 224"/>
                                          <a:gd name="T11" fmla="*/ 205 h 368"/>
                                          <a:gd name="T12" fmla="*/ 218 w 224"/>
                                          <a:gd name="T13" fmla="*/ 359 h 368"/>
                                          <a:gd name="T14" fmla="*/ 156 w 224"/>
                                          <a:gd name="T15" fmla="*/ 9 h 368"/>
                                          <a:gd name="T16" fmla="*/ 6 w 224"/>
                                          <a:gd name="T17" fmla="*/ 205 h 368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  <a:cxn ang="0">
                                            <a:pos x="T10" y="T11"/>
                                          </a:cxn>
                                          <a:cxn ang="0">
                                            <a:pos x="T12" y="T13"/>
                                          </a:cxn>
                                          <a:cxn ang="0">
                                            <a:pos x="T14" y="T15"/>
                                          </a:cxn>
                                          <a:cxn ang="0">
                                            <a:pos x="T16" y="T17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224" h="368">
                                            <a:moveTo>
                                              <a:pt x="0" y="206"/>
                                            </a:moveTo>
                                            <a:lnTo>
                                              <a:pt x="156" y="4"/>
                                            </a:lnTo>
                                            <a:lnTo>
                                              <a:pt x="159" y="0"/>
                                            </a:lnTo>
                                            <a:lnTo>
                                              <a:pt x="224" y="368"/>
                                            </a:lnTo>
                                            <a:lnTo>
                                              <a:pt x="0" y="206"/>
                                            </a:lnTo>
                                            <a:close/>
                                            <a:moveTo>
                                              <a:pt x="6" y="205"/>
                                            </a:moveTo>
                                            <a:lnTo>
                                              <a:pt x="218" y="359"/>
                                            </a:lnTo>
                                            <a:lnTo>
                                              <a:pt x="156" y="9"/>
                                            </a:lnTo>
                                            <a:lnTo>
                                              <a:pt x="6" y="205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775" name="Freeform 15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4E6F1D54-267E-D8F3-FD30-88F4FF9A148C}"/>
                                          </a:ext>
                                        </a:extLst>
                                      </p:cNvPr>
                                      <p:cNvSpPr>
                                        <a:spLocks noEditPoint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8070839" y="1325219"/>
                                        <a:ext cx="549981" cy="1236982"/>
                                      </a:xfrm>
                                      <a:custGeom>
                                        <a:avLst/>
                                        <a:gdLst>
                                          <a:gd name="T0" fmla="*/ 2 w 289"/>
                                          <a:gd name="T1" fmla="*/ 4 h 650"/>
                                          <a:gd name="T2" fmla="*/ 0 w 289"/>
                                          <a:gd name="T3" fmla="*/ 0 h 650"/>
                                          <a:gd name="T4" fmla="*/ 287 w 289"/>
                                          <a:gd name="T5" fmla="*/ 61 h 650"/>
                                          <a:gd name="T6" fmla="*/ 289 w 289"/>
                                          <a:gd name="T7" fmla="*/ 61 h 650"/>
                                          <a:gd name="T8" fmla="*/ 289 w 289"/>
                                          <a:gd name="T9" fmla="*/ 650 h 650"/>
                                          <a:gd name="T10" fmla="*/ 2 w 289"/>
                                          <a:gd name="T11" fmla="*/ 4 h 650"/>
                                          <a:gd name="T12" fmla="*/ 7 w 289"/>
                                          <a:gd name="T13" fmla="*/ 7 h 650"/>
                                          <a:gd name="T14" fmla="*/ 285 w 289"/>
                                          <a:gd name="T15" fmla="*/ 630 h 650"/>
                                          <a:gd name="T16" fmla="*/ 285 w 289"/>
                                          <a:gd name="T17" fmla="*/ 64 h 650"/>
                                          <a:gd name="T18" fmla="*/ 7 w 289"/>
                                          <a:gd name="T19" fmla="*/ 7 h 650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  <a:cxn ang="0">
                                            <a:pos x="T10" y="T11"/>
                                          </a:cxn>
                                          <a:cxn ang="0">
                                            <a:pos x="T12" y="T13"/>
                                          </a:cxn>
                                          <a:cxn ang="0">
                                            <a:pos x="T14" y="T15"/>
                                          </a:cxn>
                                          <a:cxn ang="0">
                                            <a:pos x="T16" y="T17"/>
                                          </a:cxn>
                                          <a:cxn ang="0">
                                            <a:pos x="T18" y="T19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289" h="650">
                                            <a:moveTo>
                                              <a:pt x="2" y="4"/>
                                            </a:moveTo>
                                            <a:lnTo>
                                              <a:pt x="0" y="0"/>
                                            </a:lnTo>
                                            <a:lnTo>
                                              <a:pt x="287" y="61"/>
                                            </a:lnTo>
                                            <a:lnTo>
                                              <a:pt x="289" y="61"/>
                                            </a:lnTo>
                                            <a:lnTo>
                                              <a:pt x="289" y="650"/>
                                            </a:lnTo>
                                            <a:lnTo>
                                              <a:pt x="2" y="4"/>
                                            </a:lnTo>
                                            <a:close/>
                                            <a:moveTo>
                                              <a:pt x="7" y="7"/>
                                            </a:moveTo>
                                            <a:lnTo>
                                              <a:pt x="285" y="630"/>
                                            </a:lnTo>
                                            <a:lnTo>
                                              <a:pt x="285" y="64"/>
                                            </a:lnTo>
                                            <a:lnTo>
                                              <a:pt x="7" y="7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776" name="Freeform 17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9A07E6A2-0863-DA74-34FB-99F20BFB40BE}"/>
                                          </a:ext>
                                        </a:extLst>
                                      </p:cNvPr>
                                      <p:cNvSpPr>
                                        <a:spLocks noEditPoint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3994508" y="3224462"/>
                                        <a:ext cx="1609980" cy="578527"/>
                                      </a:xfrm>
                                      <a:custGeom>
                                        <a:avLst/>
                                        <a:gdLst>
                                          <a:gd name="T0" fmla="*/ 119 w 846"/>
                                          <a:gd name="T1" fmla="*/ 279 h 304"/>
                                          <a:gd name="T2" fmla="*/ 118 w 846"/>
                                          <a:gd name="T3" fmla="*/ 279 h 304"/>
                                          <a:gd name="T4" fmla="*/ 1 w 846"/>
                                          <a:gd name="T5" fmla="*/ 5 h 304"/>
                                          <a:gd name="T6" fmla="*/ 0 w 846"/>
                                          <a:gd name="T7" fmla="*/ 0 h 304"/>
                                          <a:gd name="T8" fmla="*/ 832 w 846"/>
                                          <a:gd name="T9" fmla="*/ 299 h 304"/>
                                          <a:gd name="T10" fmla="*/ 846 w 846"/>
                                          <a:gd name="T11" fmla="*/ 304 h 304"/>
                                          <a:gd name="T12" fmla="*/ 119 w 846"/>
                                          <a:gd name="T13" fmla="*/ 279 h 304"/>
                                          <a:gd name="T14" fmla="*/ 120 w 846"/>
                                          <a:gd name="T15" fmla="*/ 275 h 304"/>
                                          <a:gd name="T16" fmla="*/ 817 w 846"/>
                                          <a:gd name="T17" fmla="*/ 299 h 304"/>
                                          <a:gd name="T18" fmla="*/ 8 w 846"/>
                                          <a:gd name="T19" fmla="*/ 7 h 304"/>
                                          <a:gd name="T20" fmla="*/ 120 w 846"/>
                                          <a:gd name="T21" fmla="*/ 275 h 304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  <a:cxn ang="0">
                                            <a:pos x="T10" y="T11"/>
                                          </a:cxn>
                                          <a:cxn ang="0">
                                            <a:pos x="T12" y="T13"/>
                                          </a:cxn>
                                          <a:cxn ang="0">
                                            <a:pos x="T14" y="T15"/>
                                          </a:cxn>
                                          <a:cxn ang="0">
                                            <a:pos x="T16" y="T17"/>
                                          </a:cxn>
                                          <a:cxn ang="0">
                                            <a:pos x="T18" y="T19"/>
                                          </a:cxn>
                                          <a:cxn ang="0">
                                            <a:pos x="T20" y="T21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846" h="304">
                                            <a:moveTo>
                                              <a:pt x="119" y="279"/>
                                            </a:moveTo>
                                            <a:lnTo>
                                              <a:pt x="118" y="279"/>
                                            </a:lnTo>
                                            <a:lnTo>
                                              <a:pt x="1" y="5"/>
                                            </a:lnTo>
                                            <a:lnTo>
                                              <a:pt x="0" y="0"/>
                                            </a:lnTo>
                                            <a:lnTo>
                                              <a:pt x="832" y="299"/>
                                            </a:lnTo>
                                            <a:lnTo>
                                              <a:pt x="846" y="304"/>
                                            </a:lnTo>
                                            <a:lnTo>
                                              <a:pt x="119" y="279"/>
                                            </a:lnTo>
                                            <a:close/>
                                            <a:moveTo>
                                              <a:pt x="120" y="275"/>
                                            </a:moveTo>
                                            <a:lnTo>
                                              <a:pt x="817" y="299"/>
                                            </a:lnTo>
                                            <a:lnTo>
                                              <a:pt x="8" y="7"/>
                                            </a:lnTo>
                                            <a:lnTo>
                                              <a:pt x="120" y="275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777" name="Freeform 18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A93E8897-B1EC-04C1-7C77-F6EF0FE88D55}"/>
                                          </a:ext>
                                        </a:extLst>
                                      </p:cNvPr>
                                      <p:cNvSpPr>
                                        <a:spLocks noEditPoint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7159279" y="1329025"/>
                                        <a:ext cx="943912" cy="310197"/>
                                      </a:xfrm>
                                      <a:custGeom>
                                        <a:avLst/>
                                        <a:gdLst>
                                          <a:gd name="T0" fmla="*/ 196 w 496"/>
                                          <a:gd name="T1" fmla="*/ 0 h 163"/>
                                          <a:gd name="T2" fmla="*/ 196 w 496"/>
                                          <a:gd name="T3" fmla="*/ 0 h 163"/>
                                          <a:gd name="T4" fmla="*/ 496 w 496"/>
                                          <a:gd name="T5" fmla="*/ 0 h 163"/>
                                          <a:gd name="T6" fmla="*/ 11 w 496"/>
                                          <a:gd name="T7" fmla="*/ 160 h 163"/>
                                          <a:gd name="T8" fmla="*/ 0 w 496"/>
                                          <a:gd name="T9" fmla="*/ 163 h 163"/>
                                          <a:gd name="T10" fmla="*/ 196 w 496"/>
                                          <a:gd name="T11" fmla="*/ 0 h 163"/>
                                          <a:gd name="T12" fmla="*/ 198 w 496"/>
                                          <a:gd name="T13" fmla="*/ 4 h 163"/>
                                          <a:gd name="T14" fmla="*/ 20 w 496"/>
                                          <a:gd name="T15" fmla="*/ 152 h 163"/>
                                          <a:gd name="T16" fmla="*/ 469 w 496"/>
                                          <a:gd name="T17" fmla="*/ 4 h 163"/>
                                          <a:gd name="T18" fmla="*/ 198 w 496"/>
                                          <a:gd name="T19" fmla="*/ 4 h 163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  <a:cxn ang="0">
                                            <a:pos x="T10" y="T11"/>
                                          </a:cxn>
                                          <a:cxn ang="0">
                                            <a:pos x="T12" y="T13"/>
                                          </a:cxn>
                                          <a:cxn ang="0">
                                            <a:pos x="T14" y="T15"/>
                                          </a:cxn>
                                          <a:cxn ang="0">
                                            <a:pos x="T16" y="T17"/>
                                          </a:cxn>
                                          <a:cxn ang="0">
                                            <a:pos x="T18" y="T19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496" h="163">
                                            <a:moveTo>
                                              <a:pt x="196" y="0"/>
                                            </a:moveTo>
                                            <a:lnTo>
                                              <a:pt x="196" y="0"/>
                                            </a:lnTo>
                                            <a:lnTo>
                                              <a:pt x="496" y="0"/>
                                            </a:lnTo>
                                            <a:lnTo>
                                              <a:pt x="11" y="160"/>
                                            </a:lnTo>
                                            <a:lnTo>
                                              <a:pt x="0" y="163"/>
                                            </a:lnTo>
                                            <a:lnTo>
                                              <a:pt x="196" y="0"/>
                                            </a:lnTo>
                                            <a:close/>
                                            <a:moveTo>
                                              <a:pt x="198" y="4"/>
                                            </a:moveTo>
                                            <a:lnTo>
                                              <a:pt x="20" y="152"/>
                                            </a:lnTo>
                                            <a:lnTo>
                                              <a:pt x="469" y="4"/>
                                            </a:lnTo>
                                            <a:lnTo>
                                              <a:pt x="198" y="4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778" name="Freeform 19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D6FB1690-9551-6178-CCC2-A07A43FA2521}"/>
                                          </a:ext>
                                        </a:extLst>
                                      </p:cNvPr>
                                      <p:cNvSpPr>
                                        <a:spLocks noEditPoint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5735798" y="430786"/>
                                        <a:ext cx="626103" cy="1206533"/>
                                      </a:xfrm>
                                      <a:custGeom>
                                        <a:avLst/>
                                        <a:gdLst>
                                          <a:gd name="T0" fmla="*/ 2 w 329"/>
                                          <a:gd name="T1" fmla="*/ 500 h 634"/>
                                          <a:gd name="T2" fmla="*/ 0 w 329"/>
                                          <a:gd name="T3" fmla="*/ 499 h 634"/>
                                          <a:gd name="T4" fmla="*/ 199 w 329"/>
                                          <a:gd name="T5" fmla="*/ 7 h 634"/>
                                          <a:gd name="T6" fmla="*/ 202 w 329"/>
                                          <a:gd name="T7" fmla="*/ 0 h 634"/>
                                          <a:gd name="T8" fmla="*/ 328 w 329"/>
                                          <a:gd name="T9" fmla="*/ 630 h 634"/>
                                          <a:gd name="T10" fmla="*/ 329 w 329"/>
                                          <a:gd name="T11" fmla="*/ 634 h 634"/>
                                          <a:gd name="T12" fmla="*/ 2 w 329"/>
                                          <a:gd name="T13" fmla="*/ 500 h 634"/>
                                          <a:gd name="T14" fmla="*/ 5 w 329"/>
                                          <a:gd name="T15" fmla="*/ 496 h 634"/>
                                          <a:gd name="T16" fmla="*/ 322 w 329"/>
                                          <a:gd name="T17" fmla="*/ 626 h 634"/>
                                          <a:gd name="T18" fmla="*/ 201 w 329"/>
                                          <a:gd name="T19" fmla="*/ 15 h 634"/>
                                          <a:gd name="T20" fmla="*/ 5 w 329"/>
                                          <a:gd name="T21" fmla="*/ 496 h 634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  <a:cxn ang="0">
                                            <a:pos x="T10" y="T11"/>
                                          </a:cxn>
                                          <a:cxn ang="0">
                                            <a:pos x="T12" y="T13"/>
                                          </a:cxn>
                                          <a:cxn ang="0">
                                            <a:pos x="T14" y="T15"/>
                                          </a:cxn>
                                          <a:cxn ang="0">
                                            <a:pos x="T16" y="T17"/>
                                          </a:cxn>
                                          <a:cxn ang="0">
                                            <a:pos x="T18" y="T19"/>
                                          </a:cxn>
                                          <a:cxn ang="0">
                                            <a:pos x="T20" y="T21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329" h="634">
                                            <a:moveTo>
                                              <a:pt x="2" y="500"/>
                                            </a:moveTo>
                                            <a:lnTo>
                                              <a:pt x="0" y="499"/>
                                            </a:lnTo>
                                            <a:lnTo>
                                              <a:pt x="199" y="7"/>
                                            </a:lnTo>
                                            <a:lnTo>
                                              <a:pt x="202" y="0"/>
                                            </a:lnTo>
                                            <a:lnTo>
                                              <a:pt x="328" y="630"/>
                                            </a:lnTo>
                                            <a:lnTo>
                                              <a:pt x="329" y="634"/>
                                            </a:lnTo>
                                            <a:lnTo>
                                              <a:pt x="2" y="500"/>
                                            </a:lnTo>
                                            <a:close/>
                                            <a:moveTo>
                                              <a:pt x="5" y="496"/>
                                            </a:moveTo>
                                            <a:lnTo>
                                              <a:pt x="322" y="626"/>
                                            </a:lnTo>
                                            <a:lnTo>
                                              <a:pt x="201" y="15"/>
                                            </a:lnTo>
                                            <a:lnTo>
                                              <a:pt x="5" y="496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779" name="Freeform 20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A9F22705-555F-DB22-7D1C-5CE1A2A0F0CA}"/>
                                          </a:ext>
                                        </a:extLst>
                                      </p:cNvPr>
                                      <p:cNvSpPr>
                                        <a:spLocks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4099176" y="935094"/>
                                        <a:ext cx="247396" cy="1552888"/>
                                      </a:xfrm>
                                      <a:custGeom>
                                        <a:avLst/>
                                        <a:gdLst>
                                          <a:gd name="T0" fmla="*/ 126 w 130"/>
                                          <a:gd name="T1" fmla="*/ 816 h 816"/>
                                          <a:gd name="T2" fmla="*/ 130 w 130"/>
                                          <a:gd name="T3" fmla="*/ 814 h 816"/>
                                          <a:gd name="T4" fmla="*/ 4 w 130"/>
                                          <a:gd name="T5" fmla="*/ 0 h 816"/>
                                          <a:gd name="T6" fmla="*/ 0 w 130"/>
                                          <a:gd name="T7" fmla="*/ 1 h 816"/>
                                          <a:gd name="T8" fmla="*/ 126 w 130"/>
                                          <a:gd name="T9" fmla="*/ 816 h 816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130" h="816">
                                            <a:moveTo>
                                              <a:pt x="126" y="816"/>
                                            </a:moveTo>
                                            <a:lnTo>
                                              <a:pt x="130" y="814"/>
                                            </a:lnTo>
                                            <a:lnTo>
                                              <a:pt x="4" y="0"/>
                                            </a:lnTo>
                                            <a:lnTo>
                                              <a:pt x="0" y="1"/>
                                            </a:lnTo>
                                            <a:lnTo>
                                              <a:pt x="126" y="816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780" name="Freeform 21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7037B751-A29A-8724-9283-2F1E6B195694}"/>
                                          </a:ext>
                                        </a:extLst>
                                      </p:cNvPr>
                                      <p:cNvSpPr>
                                        <a:spLocks noEditPoint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6340968" y="1623998"/>
                                        <a:ext cx="858275" cy="565205"/>
                                      </a:xfrm>
                                      <a:custGeom>
                                        <a:avLst/>
                                        <a:gdLst>
                                          <a:gd name="T0" fmla="*/ 0 w 451"/>
                                          <a:gd name="T1" fmla="*/ 0 h 297"/>
                                          <a:gd name="T2" fmla="*/ 442 w 451"/>
                                          <a:gd name="T3" fmla="*/ 0 h 297"/>
                                          <a:gd name="T4" fmla="*/ 451 w 451"/>
                                          <a:gd name="T5" fmla="*/ 293 h 297"/>
                                          <a:gd name="T6" fmla="*/ 451 w 451"/>
                                          <a:gd name="T7" fmla="*/ 297 h 297"/>
                                          <a:gd name="T8" fmla="*/ 0 w 451"/>
                                          <a:gd name="T9" fmla="*/ 0 h 297"/>
                                          <a:gd name="T10" fmla="*/ 14 w 451"/>
                                          <a:gd name="T11" fmla="*/ 5 h 297"/>
                                          <a:gd name="T12" fmla="*/ 446 w 451"/>
                                          <a:gd name="T13" fmla="*/ 289 h 297"/>
                                          <a:gd name="T14" fmla="*/ 438 w 451"/>
                                          <a:gd name="T15" fmla="*/ 5 h 297"/>
                                          <a:gd name="T16" fmla="*/ 14 w 451"/>
                                          <a:gd name="T17" fmla="*/ 5 h 297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  <a:cxn ang="0">
                                            <a:pos x="T10" y="T11"/>
                                          </a:cxn>
                                          <a:cxn ang="0">
                                            <a:pos x="T12" y="T13"/>
                                          </a:cxn>
                                          <a:cxn ang="0">
                                            <a:pos x="T14" y="T15"/>
                                          </a:cxn>
                                          <a:cxn ang="0">
                                            <a:pos x="T16" y="T17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451" h="297">
                                            <a:moveTo>
                                              <a:pt x="0" y="0"/>
                                            </a:moveTo>
                                            <a:lnTo>
                                              <a:pt x="442" y="0"/>
                                            </a:lnTo>
                                            <a:lnTo>
                                              <a:pt x="451" y="293"/>
                                            </a:lnTo>
                                            <a:lnTo>
                                              <a:pt x="451" y="297"/>
                                            </a:lnTo>
                                            <a:lnTo>
                                              <a:pt x="0" y="0"/>
                                            </a:lnTo>
                                            <a:close/>
                                            <a:moveTo>
                                              <a:pt x="14" y="5"/>
                                            </a:moveTo>
                                            <a:lnTo>
                                              <a:pt x="446" y="289"/>
                                            </a:lnTo>
                                            <a:lnTo>
                                              <a:pt x="438" y="5"/>
                                            </a:lnTo>
                                            <a:lnTo>
                                              <a:pt x="14" y="5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781" name="Freeform 22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7F656F33-EEA7-305C-B67D-F477E90172E3}"/>
                                          </a:ext>
                                        </a:extLst>
                                      </p:cNvPr>
                                      <p:cNvSpPr>
                                        <a:spLocks noEditPoint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6009837" y="2173979"/>
                                        <a:ext cx="1200824" cy="804990"/>
                                      </a:xfrm>
                                      <a:custGeom>
                                        <a:avLst/>
                                        <a:gdLst>
                                          <a:gd name="T0" fmla="*/ 1 w 631"/>
                                          <a:gd name="T1" fmla="*/ 165 h 423"/>
                                          <a:gd name="T2" fmla="*/ 0 w 631"/>
                                          <a:gd name="T3" fmla="*/ 162 h 423"/>
                                          <a:gd name="T4" fmla="*/ 631 w 631"/>
                                          <a:gd name="T5" fmla="*/ 0 h 423"/>
                                          <a:gd name="T6" fmla="*/ 147 w 631"/>
                                          <a:gd name="T7" fmla="*/ 420 h 423"/>
                                          <a:gd name="T8" fmla="*/ 146 w 631"/>
                                          <a:gd name="T9" fmla="*/ 423 h 423"/>
                                          <a:gd name="T10" fmla="*/ 1 w 631"/>
                                          <a:gd name="T11" fmla="*/ 165 h 423"/>
                                          <a:gd name="T12" fmla="*/ 7 w 631"/>
                                          <a:gd name="T13" fmla="*/ 166 h 423"/>
                                          <a:gd name="T14" fmla="*/ 147 w 631"/>
                                          <a:gd name="T15" fmla="*/ 416 h 423"/>
                                          <a:gd name="T16" fmla="*/ 615 w 631"/>
                                          <a:gd name="T17" fmla="*/ 9 h 423"/>
                                          <a:gd name="T18" fmla="*/ 7 w 631"/>
                                          <a:gd name="T19" fmla="*/ 166 h 423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  <a:cxn ang="0">
                                            <a:pos x="T10" y="T11"/>
                                          </a:cxn>
                                          <a:cxn ang="0">
                                            <a:pos x="T12" y="T13"/>
                                          </a:cxn>
                                          <a:cxn ang="0">
                                            <a:pos x="T14" y="T15"/>
                                          </a:cxn>
                                          <a:cxn ang="0">
                                            <a:pos x="T16" y="T17"/>
                                          </a:cxn>
                                          <a:cxn ang="0">
                                            <a:pos x="T18" y="T19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631" h="423">
                                            <a:moveTo>
                                              <a:pt x="1" y="165"/>
                                            </a:moveTo>
                                            <a:lnTo>
                                              <a:pt x="0" y="162"/>
                                            </a:lnTo>
                                            <a:lnTo>
                                              <a:pt x="631" y="0"/>
                                            </a:lnTo>
                                            <a:lnTo>
                                              <a:pt x="147" y="420"/>
                                            </a:lnTo>
                                            <a:lnTo>
                                              <a:pt x="146" y="423"/>
                                            </a:lnTo>
                                            <a:lnTo>
                                              <a:pt x="1" y="165"/>
                                            </a:lnTo>
                                            <a:close/>
                                            <a:moveTo>
                                              <a:pt x="7" y="166"/>
                                            </a:moveTo>
                                            <a:lnTo>
                                              <a:pt x="147" y="416"/>
                                            </a:lnTo>
                                            <a:lnTo>
                                              <a:pt x="615" y="9"/>
                                            </a:lnTo>
                                            <a:lnTo>
                                              <a:pt x="7" y="166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782" name="Freeform 23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01BCD570-61BE-E3B1-D8F4-F49A5A11DBF9}"/>
                                          </a:ext>
                                        </a:extLst>
                                      </p:cNvPr>
                                      <p:cNvSpPr>
                                        <a:spLocks noEditPoint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4966966" y="1372795"/>
                                        <a:ext cx="785959" cy="588042"/>
                                      </a:xfrm>
                                      <a:custGeom>
                                        <a:avLst/>
                                        <a:gdLst>
                                          <a:gd name="T0" fmla="*/ 0 w 413"/>
                                          <a:gd name="T1" fmla="*/ 28 h 309"/>
                                          <a:gd name="T2" fmla="*/ 0 w 413"/>
                                          <a:gd name="T3" fmla="*/ 25 h 309"/>
                                          <a:gd name="T4" fmla="*/ 413 w 413"/>
                                          <a:gd name="T5" fmla="*/ 0 h 309"/>
                                          <a:gd name="T6" fmla="*/ 28 w 413"/>
                                          <a:gd name="T7" fmla="*/ 306 h 309"/>
                                          <a:gd name="T8" fmla="*/ 25 w 413"/>
                                          <a:gd name="T9" fmla="*/ 309 h 309"/>
                                          <a:gd name="T10" fmla="*/ 0 w 413"/>
                                          <a:gd name="T11" fmla="*/ 28 h 309"/>
                                          <a:gd name="T12" fmla="*/ 4 w 413"/>
                                          <a:gd name="T13" fmla="*/ 29 h 309"/>
                                          <a:gd name="T14" fmla="*/ 28 w 413"/>
                                          <a:gd name="T15" fmla="*/ 299 h 309"/>
                                          <a:gd name="T16" fmla="*/ 401 w 413"/>
                                          <a:gd name="T17" fmla="*/ 5 h 309"/>
                                          <a:gd name="T18" fmla="*/ 4 w 413"/>
                                          <a:gd name="T19" fmla="*/ 29 h 309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  <a:cxn ang="0">
                                            <a:pos x="T10" y="T11"/>
                                          </a:cxn>
                                          <a:cxn ang="0">
                                            <a:pos x="T12" y="T13"/>
                                          </a:cxn>
                                          <a:cxn ang="0">
                                            <a:pos x="T14" y="T15"/>
                                          </a:cxn>
                                          <a:cxn ang="0">
                                            <a:pos x="T16" y="T17"/>
                                          </a:cxn>
                                          <a:cxn ang="0">
                                            <a:pos x="T18" y="T19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413" h="309">
                                            <a:moveTo>
                                              <a:pt x="0" y="28"/>
                                            </a:moveTo>
                                            <a:lnTo>
                                              <a:pt x="0" y="25"/>
                                            </a:lnTo>
                                            <a:lnTo>
                                              <a:pt x="413" y="0"/>
                                            </a:lnTo>
                                            <a:lnTo>
                                              <a:pt x="28" y="306"/>
                                            </a:lnTo>
                                            <a:lnTo>
                                              <a:pt x="25" y="309"/>
                                            </a:lnTo>
                                            <a:lnTo>
                                              <a:pt x="0" y="28"/>
                                            </a:lnTo>
                                            <a:close/>
                                            <a:moveTo>
                                              <a:pt x="4" y="29"/>
                                            </a:moveTo>
                                            <a:lnTo>
                                              <a:pt x="28" y="299"/>
                                            </a:lnTo>
                                            <a:lnTo>
                                              <a:pt x="401" y="5"/>
                                            </a:lnTo>
                                            <a:lnTo>
                                              <a:pt x="4" y="29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783" name="Freeform 24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E9E3EAE9-2BB7-B955-3729-9FB602C52033}"/>
                                          </a:ext>
                                        </a:extLst>
                                      </p:cNvPr>
                                      <p:cNvSpPr>
                                        <a:spLocks noEditPoint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5005027" y="1623998"/>
                                        <a:ext cx="1356874" cy="869693"/>
                                      </a:xfrm>
                                      <a:custGeom>
                                        <a:avLst/>
                                        <a:gdLst>
                                          <a:gd name="T0" fmla="*/ 5 w 713"/>
                                          <a:gd name="T1" fmla="*/ 174 h 457"/>
                                          <a:gd name="T2" fmla="*/ 0 w 713"/>
                                          <a:gd name="T3" fmla="*/ 171 h 457"/>
                                          <a:gd name="T4" fmla="*/ 709 w 713"/>
                                          <a:gd name="T5" fmla="*/ 0 h 457"/>
                                          <a:gd name="T6" fmla="*/ 713 w 713"/>
                                          <a:gd name="T7" fmla="*/ 0 h 457"/>
                                          <a:gd name="T8" fmla="*/ 533 w 713"/>
                                          <a:gd name="T9" fmla="*/ 454 h 457"/>
                                          <a:gd name="T10" fmla="*/ 532 w 713"/>
                                          <a:gd name="T11" fmla="*/ 457 h 457"/>
                                          <a:gd name="T12" fmla="*/ 5 w 713"/>
                                          <a:gd name="T13" fmla="*/ 174 h 457"/>
                                          <a:gd name="T14" fmla="*/ 12 w 713"/>
                                          <a:gd name="T15" fmla="*/ 173 h 457"/>
                                          <a:gd name="T16" fmla="*/ 529 w 713"/>
                                          <a:gd name="T17" fmla="*/ 450 h 457"/>
                                          <a:gd name="T18" fmla="*/ 705 w 713"/>
                                          <a:gd name="T19" fmla="*/ 5 h 457"/>
                                          <a:gd name="T20" fmla="*/ 12 w 713"/>
                                          <a:gd name="T21" fmla="*/ 173 h 457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  <a:cxn ang="0">
                                            <a:pos x="T10" y="T11"/>
                                          </a:cxn>
                                          <a:cxn ang="0">
                                            <a:pos x="T12" y="T13"/>
                                          </a:cxn>
                                          <a:cxn ang="0">
                                            <a:pos x="T14" y="T15"/>
                                          </a:cxn>
                                          <a:cxn ang="0">
                                            <a:pos x="T16" y="T17"/>
                                          </a:cxn>
                                          <a:cxn ang="0">
                                            <a:pos x="T18" y="T19"/>
                                          </a:cxn>
                                          <a:cxn ang="0">
                                            <a:pos x="T20" y="T21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713" h="457">
                                            <a:moveTo>
                                              <a:pt x="5" y="174"/>
                                            </a:moveTo>
                                            <a:lnTo>
                                              <a:pt x="0" y="171"/>
                                            </a:lnTo>
                                            <a:lnTo>
                                              <a:pt x="709" y="0"/>
                                            </a:lnTo>
                                            <a:lnTo>
                                              <a:pt x="713" y="0"/>
                                            </a:lnTo>
                                            <a:lnTo>
                                              <a:pt x="533" y="454"/>
                                            </a:lnTo>
                                            <a:lnTo>
                                              <a:pt x="532" y="457"/>
                                            </a:lnTo>
                                            <a:lnTo>
                                              <a:pt x="5" y="174"/>
                                            </a:lnTo>
                                            <a:close/>
                                            <a:moveTo>
                                              <a:pt x="12" y="173"/>
                                            </a:moveTo>
                                            <a:lnTo>
                                              <a:pt x="529" y="450"/>
                                            </a:lnTo>
                                            <a:lnTo>
                                              <a:pt x="705" y="5"/>
                                            </a:lnTo>
                                            <a:lnTo>
                                              <a:pt x="12" y="173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784" name="Freeform 25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F8F9C7E4-69E9-3DF1-B8AD-4E8A927D3108}"/>
                                          </a:ext>
                                        </a:extLst>
                                      </p:cNvPr>
                                      <p:cNvSpPr>
                                        <a:spLocks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7326747" y="3673581"/>
                                        <a:ext cx="784056" cy="258815"/>
                                      </a:xfrm>
                                      <a:custGeom>
                                        <a:avLst/>
                                        <a:gdLst>
                                          <a:gd name="T0" fmla="*/ 410 w 412"/>
                                          <a:gd name="T1" fmla="*/ 136 h 136"/>
                                          <a:gd name="T2" fmla="*/ 412 w 412"/>
                                          <a:gd name="T3" fmla="*/ 132 h 136"/>
                                          <a:gd name="T4" fmla="*/ 1 w 412"/>
                                          <a:gd name="T5" fmla="*/ 0 h 136"/>
                                          <a:gd name="T6" fmla="*/ 0 w 412"/>
                                          <a:gd name="T7" fmla="*/ 4 h 136"/>
                                          <a:gd name="T8" fmla="*/ 410 w 412"/>
                                          <a:gd name="T9" fmla="*/ 136 h 136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412" h="136">
                                            <a:moveTo>
                                              <a:pt x="410" y="136"/>
                                            </a:moveTo>
                                            <a:lnTo>
                                              <a:pt x="412" y="132"/>
                                            </a:lnTo>
                                            <a:lnTo>
                                              <a:pt x="1" y="0"/>
                                            </a:lnTo>
                                            <a:lnTo>
                                              <a:pt x="0" y="4"/>
                                            </a:lnTo>
                                            <a:lnTo>
                                              <a:pt x="410" y="136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785" name="Freeform 26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C1737091-3277-1A13-537B-2A4004279346}"/>
                                          </a:ext>
                                        </a:extLst>
                                      </p:cNvPr>
                                      <p:cNvSpPr>
                                        <a:spLocks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7313426" y="3667872"/>
                                        <a:ext cx="782153" cy="258815"/>
                                      </a:xfrm>
                                      <a:custGeom>
                                        <a:avLst/>
                                        <a:gdLst>
                                          <a:gd name="T0" fmla="*/ 409 w 411"/>
                                          <a:gd name="T1" fmla="*/ 136 h 136"/>
                                          <a:gd name="T2" fmla="*/ 411 w 411"/>
                                          <a:gd name="T3" fmla="*/ 132 h 136"/>
                                          <a:gd name="T4" fmla="*/ 1 w 411"/>
                                          <a:gd name="T5" fmla="*/ 0 h 136"/>
                                          <a:gd name="T6" fmla="*/ 0 w 411"/>
                                          <a:gd name="T7" fmla="*/ 4 h 136"/>
                                          <a:gd name="T8" fmla="*/ 409 w 411"/>
                                          <a:gd name="T9" fmla="*/ 136 h 136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411" h="136">
                                            <a:moveTo>
                                              <a:pt x="409" y="136"/>
                                            </a:moveTo>
                                            <a:lnTo>
                                              <a:pt x="411" y="132"/>
                                            </a:lnTo>
                                            <a:lnTo>
                                              <a:pt x="1" y="0"/>
                                            </a:lnTo>
                                            <a:lnTo>
                                              <a:pt x="0" y="4"/>
                                            </a:lnTo>
                                            <a:lnTo>
                                              <a:pt x="409" y="136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786" name="Freeform 27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BB372D78-7BAF-1641-31F4-BA2E2A4F55ED}"/>
                                          </a:ext>
                                        </a:extLst>
                                      </p:cNvPr>
                                      <p:cNvSpPr>
                                        <a:spLocks noEditPoint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6162081" y="4282557"/>
                                        <a:ext cx="1073320" cy="549981"/>
                                      </a:xfrm>
                                      <a:custGeom>
                                        <a:avLst/>
                                        <a:gdLst>
                                          <a:gd name="T0" fmla="*/ 5 w 564"/>
                                          <a:gd name="T1" fmla="*/ 171 h 289"/>
                                          <a:gd name="T2" fmla="*/ 0 w 564"/>
                                          <a:gd name="T3" fmla="*/ 171 h 289"/>
                                          <a:gd name="T4" fmla="*/ 285 w 564"/>
                                          <a:gd name="T5" fmla="*/ 0 h 289"/>
                                          <a:gd name="T6" fmla="*/ 287 w 564"/>
                                          <a:gd name="T7" fmla="*/ 0 h 289"/>
                                          <a:gd name="T8" fmla="*/ 564 w 564"/>
                                          <a:gd name="T9" fmla="*/ 289 h 289"/>
                                          <a:gd name="T10" fmla="*/ 5 w 564"/>
                                          <a:gd name="T11" fmla="*/ 171 h 289"/>
                                          <a:gd name="T12" fmla="*/ 12 w 564"/>
                                          <a:gd name="T13" fmla="*/ 169 h 289"/>
                                          <a:gd name="T14" fmla="*/ 552 w 564"/>
                                          <a:gd name="T15" fmla="*/ 281 h 289"/>
                                          <a:gd name="T16" fmla="*/ 286 w 564"/>
                                          <a:gd name="T17" fmla="*/ 5 h 289"/>
                                          <a:gd name="T18" fmla="*/ 12 w 564"/>
                                          <a:gd name="T19" fmla="*/ 169 h 289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  <a:cxn ang="0">
                                            <a:pos x="T10" y="T11"/>
                                          </a:cxn>
                                          <a:cxn ang="0">
                                            <a:pos x="T12" y="T13"/>
                                          </a:cxn>
                                          <a:cxn ang="0">
                                            <a:pos x="T14" y="T15"/>
                                          </a:cxn>
                                          <a:cxn ang="0">
                                            <a:pos x="T16" y="T17"/>
                                          </a:cxn>
                                          <a:cxn ang="0">
                                            <a:pos x="T18" y="T19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564" h="289">
                                            <a:moveTo>
                                              <a:pt x="5" y="171"/>
                                            </a:moveTo>
                                            <a:lnTo>
                                              <a:pt x="0" y="171"/>
                                            </a:lnTo>
                                            <a:lnTo>
                                              <a:pt x="285" y="0"/>
                                            </a:lnTo>
                                            <a:lnTo>
                                              <a:pt x="287" y="0"/>
                                            </a:lnTo>
                                            <a:lnTo>
                                              <a:pt x="564" y="289"/>
                                            </a:lnTo>
                                            <a:lnTo>
                                              <a:pt x="5" y="171"/>
                                            </a:lnTo>
                                            <a:close/>
                                            <a:moveTo>
                                              <a:pt x="12" y="169"/>
                                            </a:moveTo>
                                            <a:lnTo>
                                              <a:pt x="552" y="281"/>
                                            </a:lnTo>
                                            <a:lnTo>
                                              <a:pt x="286" y="5"/>
                                            </a:lnTo>
                                            <a:lnTo>
                                              <a:pt x="12" y="169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787" name="Freeform 28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C20093A5-42E3-FBCB-9CD5-583B4CD4576B}"/>
                                          </a:ext>
                                        </a:extLst>
                                      </p:cNvPr>
                                      <p:cNvSpPr>
                                        <a:spLocks noEditPoint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3339859" y="3220655"/>
                                        <a:ext cx="671776" cy="804990"/>
                                      </a:xfrm>
                                      <a:custGeom>
                                        <a:avLst/>
                                        <a:gdLst>
                                          <a:gd name="T0" fmla="*/ 1 w 353"/>
                                          <a:gd name="T1" fmla="*/ 267 h 423"/>
                                          <a:gd name="T2" fmla="*/ 0 w 353"/>
                                          <a:gd name="T3" fmla="*/ 266 h 423"/>
                                          <a:gd name="T4" fmla="*/ 353 w 353"/>
                                          <a:gd name="T5" fmla="*/ 0 h 423"/>
                                          <a:gd name="T6" fmla="*/ 160 w 353"/>
                                          <a:gd name="T7" fmla="*/ 420 h 423"/>
                                          <a:gd name="T8" fmla="*/ 159 w 353"/>
                                          <a:gd name="T9" fmla="*/ 423 h 423"/>
                                          <a:gd name="T10" fmla="*/ 1 w 353"/>
                                          <a:gd name="T11" fmla="*/ 267 h 423"/>
                                          <a:gd name="T12" fmla="*/ 6 w 353"/>
                                          <a:gd name="T13" fmla="*/ 266 h 423"/>
                                          <a:gd name="T14" fmla="*/ 158 w 353"/>
                                          <a:gd name="T15" fmla="*/ 414 h 423"/>
                                          <a:gd name="T16" fmla="*/ 343 w 353"/>
                                          <a:gd name="T17" fmla="*/ 13 h 423"/>
                                          <a:gd name="T18" fmla="*/ 6 w 353"/>
                                          <a:gd name="T19" fmla="*/ 266 h 423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  <a:cxn ang="0">
                                            <a:pos x="T10" y="T11"/>
                                          </a:cxn>
                                          <a:cxn ang="0">
                                            <a:pos x="T12" y="T13"/>
                                          </a:cxn>
                                          <a:cxn ang="0">
                                            <a:pos x="T14" y="T15"/>
                                          </a:cxn>
                                          <a:cxn ang="0">
                                            <a:pos x="T16" y="T17"/>
                                          </a:cxn>
                                          <a:cxn ang="0">
                                            <a:pos x="T18" y="T19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353" h="423">
                                            <a:moveTo>
                                              <a:pt x="1" y="267"/>
                                            </a:moveTo>
                                            <a:lnTo>
                                              <a:pt x="0" y="266"/>
                                            </a:lnTo>
                                            <a:lnTo>
                                              <a:pt x="353" y="0"/>
                                            </a:lnTo>
                                            <a:lnTo>
                                              <a:pt x="160" y="420"/>
                                            </a:lnTo>
                                            <a:lnTo>
                                              <a:pt x="159" y="423"/>
                                            </a:lnTo>
                                            <a:lnTo>
                                              <a:pt x="1" y="267"/>
                                            </a:lnTo>
                                            <a:close/>
                                            <a:moveTo>
                                              <a:pt x="6" y="266"/>
                                            </a:moveTo>
                                            <a:lnTo>
                                              <a:pt x="158" y="414"/>
                                            </a:lnTo>
                                            <a:lnTo>
                                              <a:pt x="343" y="13"/>
                                            </a:lnTo>
                                            <a:lnTo>
                                              <a:pt x="6" y="266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788" name="Freeform 29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453AC751-2F07-6428-1AD0-5C1DCCDFF750}"/>
                                          </a:ext>
                                        </a:extLst>
                                      </p:cNvPr>
                                      <p:cNvSpPr>
                                        <a:spLocks noEditPoint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2694726" y="2373799"/>
                                        <a:ext cx="890627" cy="1362583"/>
                                      </a:xfrm>
                                      <a:custGeom>
                                        <a:avLst/>
                                        <a:gdLst>
                                          <a:gd name="T0" fmla="*/ 1 w 468"/>
                                          <a:gd name="T1" fmla="*/ 217 h 716"/>
                                          <a:gd name="T2" fmla="*/ 0 w 468"/>
                                          <a:gd name="T3" fmla="*/ 214 h 716"/>
                                          <a:gd name="T4" fmla="*/ 464 w 468"/>
                                          <a:gd name="T5" fmla="*/ 2 h 716"/>
                                          <a:gd name="T6" fmla="*/ 468 w 468"/>
                                          <a:gd name="T7" fmla="*/ 0 h 716"/>
                                          <a:gd name="T8" fmla="*/ 344 w 468"/>
                                          <a:gd name="T9" fmla="*/ 711 h 716"/>
                                          <a:gd name="T10" fmla="*/ 343 w 468"/>
                                          <a:gd name="T11" fmla="*/ 716 h 716"/>
                                          <a:gd name="T12" fmla="*/ 1 w 468"/>
                                          <a:gd name="T13" fmla="*/ 217 h 716"/>
                                          <a:gd name="T14" fmla="*/ 6 w 468"/>
                                          <a:gd name="T15" fmla="*/ 215 h 716"/>
                                          <a:gd name="T16" fmla="*/ 340 w 468"/>
                                          <a:gd name="T17" fmla="*/ 705 h 716"/>
                                          <a:gd name="T18" fmla="*/ 463 w 468"/>
                                          <a:gd name="T19" fmla="*/ 7 h 716"/>
                                          <a:gd name="T20" fmla="*/ 6 w 468"/>
                                          <a:gd name="T21" fmla="*/ 215 h 716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  <a:cxn ang="0">
                                            <a:pos x="T10" y="T11"/>
                                          </a:cxn>
                                          <a:cxn ang="0">
                                            <a:pos x="T12" y="T13"/>
                                          </a:cxn>
                                          <a:cxn ang="0">
                                            <a:pos x="T14" y="T15"/>
                                          </a:cxn>
                                          <a:cxn ang="0">
                                            <a:pos x="T16" y="T17"/>
                                          </a:cxn>
                                          <a:cxn ang="0">
                                            <a:pos x="T18" y="T19"/>
                                          </a:cxn>
                                          <a:cxn ang="0">
                                            <a:pos x="T20" y="T21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468" h="716">
                                            <a:moveTo>
                                              <a:pt x="1" y="217"/>
                                            </a:moveTo>
                                            <a:lnTo>
                                              <a:pt x="0" y="214"/>
                                            </a:lnTo>
                                            <a:lnTo>
                                              <a:pt x="464" y="2"/>
                                            </a:lnTo>
                                            <a:lnTo>
                                              <a:pt x="468" y="0"/>
                                            </a:lnTo>
                                            <a:lnTo>
                                              <a:pt x="344" y="711"/>
                                            </a:lnTo>
                                            <a:lnTo>
                                              <a:pt x="343" y="716"/>
                                            </a:lnTo>
                                            <a:lnTo>
                                              <a:pt x="1" y="217"/>
                                            </a:lnTo>
                                            <a:close/>
                                            <a:moveTo>
                                              <a:pt x="6" y="215"/>
                                            </a:moveTo>
                                            <a:lnTo>
                                              <a:pt x="340" y="705"/>
                                            </a:lnTo>
                                            <a:lnTo>
                                              <a:pt x="463" y="7"/>
                                            </a:lnTo>
                                            <a:lnTo>
                                              <a:pt x="6" y="215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789" name="Freeform 30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FE514FDA-C62F-09F4-903F-5B16D9624724}"/>
                                          </a:ext>
                                        </a:extLst>
                                      </p:cNvPr>
                                      <p:cNvSpPr>
                                        <a:spLocks noEditPoint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3132427" y="1667768"/>
                                        <a:ext cx="877306" cy="719352"/>
                                      </a:xfrm>
                                      <a:custGeom>
                                        <a:avLst/>
                                        <a:gdLst>
                                          <a:gd name="T0" fmla="*/ 2 w 461"/>
                                          <a:gd name="T1" fmla="*/ 116 h 378"/>
                                          <a:gd name="T2" fmla="*/ 0 w 461"/>
                                          <a:gd name="T3" fmla="*/ 113 h 378"/>
                                          <a:gd name="T4" fmla="*/ 456 w 461"/>
                                          <a:gd name="T5" fmla="*/ 1 h 378"/>
                                          <a:gd name="T6" fmla="*/ 461 w 461"/>
                                          <a:gd name="T7" fmla="*/ 0 h 378"/>
                                          <a:gd name="T8" fmla="*/ 237 w 461"/>
                                          <a:gd name="T9" fmla="*/ 375 h 378"/>
                                          <a:gd name="T10" fmla="*/ 236 w 461"/>
                                          <a:gd name="T11" fmla="*/ 378 h 378"/>
                                          <a:gd name="T12" fmla="*/ 2 w 461"/>
                                          <a:gd name="T13" fmla="*/ 116 h 378"/>
                                          <a:gd name="T14" fmla="*/ 7 w 461"/>
                                          <a:gd name="T15" fmla="*/ 116 h 378"/>
                                          <a:gd name="T16" fmla="*/ 236 w 461"/>
                                          <a:gd name="T17" fmla="*/ 371 h 378"/>
                                          <a:gd name="T18" fmla="*/ 452 w 461"/>
                                          <a:gd name="T19" fmla="*/ 7 h 378"/>
                                          <a:gd name="T20" fmla="*/ 7 w 461"/>
                                          <a:gd name="T21" fmla="*/ 116 h 378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  <a:cxn ang="0">
                                            <a:pos x="T10" y="T11"/>
                                          </a:cxn>
                                          <a:cxn ang="0">
                                            <a:pos x="T12" y="T13"/>
                                          </a:cxn>
                                          <a:cxn ang="0">
                                            <a:pos x="T14" y="T15"/>
                                          </a:cxn>
                                          <a:cxn ang="0">
                                            <a:pos x="T16" y="T17"/>
                                          </a:cxn>
                                          <a:cxn ang="0">
                                            <a:pos x="T18" y="T19"/>
                                          </a:cxn>
                                          <a:cxn ang="0">
                                            <a:pos x="T20" y="T21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461" h="378">
                                            <a:moveTo>
                                              <a:pt x="2" y="116"/>
                                            </a:moveTo>
                                            <a:lnTo>
                                              <a:pt x="0" y="113"/>
                                            </a:lnTo>
                                            <a:lnTo>
                                              <a:pt x="456" y="1"/>
                                            </a:lnTo>
                                            <a:lnTo>
                                              <a:pt x="461" y="0"/>
                                            </a:lnTo>
                                            <a:lnTo>
                                              <a:pt x="237" y="375"/>
                                            </a:lnTo>
                                            <a:lnTo>
                                              <a:pt x="236" y="378"/>
                                            </a:lnTo>
                                            <a:lnTo>
                                              <a:pt x="2" y="116"/>
                                            </a:lnTo>
                                            <a:close/>
                                            <a:moveTo>
                                              <a:pt x="7" y="116"/>
                                            </a:moveTo>
                                            <a:lnTo>
                                              <a:pt x="236" y="371"/>
                                            </a:lnTo>
                                            <a:lnTo>
                                              <a:pt x="452" y="7"/>
                                            </a:lnTo>
                                            <a:lnTo>
                                              <a:pt x="7" y="116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790" name="Freeform 31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08D3E574-7B6F-98B0-40A1-F212B801201B}"/>
                                          </a:ext>
                                        </a:extLst>
                                      </p:cNvPr>
                                      <p:cNvSpPr>
                                        <a:spLocks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2559609" y="1192005"/>
                                        <a:ext cx="1444414" cy="2352168"/>
                                      </a:xfrm>
                                      <a:custGeom>
                                        <a:avLst/>
                                        <a:gdLst>
                                          <a:gd name="T0" fmla="*/ 4 w 759"/>
                                          <a:gd name="T1" fmla="*/ 1236 h 1236"/>
                                          <a:gd name="T2" fmla="*/ 76 w 759"/>
                                          <a:gd name="T3" fmla="*/ 836 h 1236"/>
                                          <a:gd name="T4" fmla="*/ 307 w 759"/>
                                          <a:gd name="T5" fmla="*/ 366 h 1236"/>
                                          <a:gd name="T6" fmla="*/ 623 w 759"/>
                                          <a:gd name="T7" fmla="*/ 8 h 1236"/>
                                          <a:gd name="T8" fmla="*/ 755 w 759"/>
                                          <a:gd name="T9" fmla="*/ 255 h 1236"/>
                                          <a:gd name="T10" fmla="*/ 759 w 759"/>
                                          <a:gd name="T11" fmla="*/ 253 h 1236"/>
                                          <a:gd name="T12" fmla="*/ 623 w 759"/>
                                          <a:gd name="T13" fmla="*/ 0 h 1236"/>
                                          <a:gd name="T14" fmla="*/ 622 w 759"/>
                                          <a:gd name="T15" fmla="*/ 3 h 1236"/>
                                          <a:gd name="T16" fmla="*/ 303 w 759"/>
                                          <a:gd name="T17" fmla="*/ 363 h 1236"/>
                                          <a:gd name="T18" fmla="*/ 72 w 759"/>
                                          <a:gd name="T19" fmla="*/ 835 h 1236"/>
                                          <a:gd name="T20" fmla="*/ 0 w 759"/>
                                          <a:gd name="T21" fmla="*/ 1235 h 1236"/>
                                          <a:gd name="T22" fmla="*/ 4 w 759"/>
                                          <a:gd name="T23" fmla="*/ 1236 h 1236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  <a:cxn ang="0">
                                            <a:pos x="T10" y="T11"/>
                                          </a:cxn>
                                          <a:cxn ang="0">
                                            <a:pos x="T12" y="T13"/>
                                          </a:cxn>
                                          <a:cxn ang="0">
                                            <a:pos x="T14" y="T15"/>
                                          </a:cxn>
                                          <a:cxn ang="0">
                                            <a:pos x="T16" y="T17"/>
                                          </a:cxn>
                                          <a:cxn ang="0">
                                            <a:pos x="T18" y="T19"/>
                                          </a:cxn>
                                          <a:cxn ang="0">
                                            <a:pos x="T20" y="T21"/>
                                          </a:cxn>
                                          <a:cxn ang="0">
                                            <a:pos x="T22" y="T23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759" h="1236">
                                            <a:moveTo>
                                              <a:pt x="4" y="1236"/>
                                            </a:moveTo>
                                            <a:lnTo>
                                              <a:pt x="76" y="836"/>
                                            </a:lnTo>
                                            <a:lnTo>
                                              <a:pt x="307" y="366"/>
                                            </a:lnTo>
                                            <a:lnTo>
                                              <a:pt x="623" y="8"/>
                                            </a:lnTo>
                                            <a:lnTo>
                                              <a:pt x="755" y="255"/>
                                            </a:lnTo>
                                            <a:lnTo>
                                              <a:pt x="759" y="253"/>
                                            </a:lnTo>
                                            <a:lnTo>
                                              <a:pt x="623" y="0"/>
                                            </a:lnTo>
                                            <a:lnTo>
                                              <a:pt x="622" y="3"/>
                                            </a:lnTo>
                                            <a:lnTo>
                                              <a:pt x="303" y="363"/>
                                            </a:lnTo>
                                            <a:lnTo>
                                              <a:pt x="72" y="835"/>
                                            </a:lnTo>
                                            <a:lnTo>
                                              <a:pt x="0" y="1235"/>
                                            </a:lnTo>
                                            <a:lnTo>
                                              <a:pt x="4" y="1236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791" name="Freeform 32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8355C460-766E-E802-EF7A-B80FF73CF37D}"/>
                                          </a:ext>
                                        </a:extLst>
                                      </p:cNvPr>
                                      <p:cNvSpPr>
                                        <a:spLocks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8613208" y="2781051"/>
                                        <a:ext cx="502405" cy="1105671"/>
                                      </a:xfrm>
                                      <a:custGeom>
                                        <a:avLst/>
                                        <a:gdLst>
                                          <a:gd name="T0" fmla="*/ 0 w 264"/>
                                          <a:gd name="T1" fmla="*/ 581 h 581"/>
                                          <a:gd name="T2" fmla="*/ 4 w 264"/>
                                          <a:gd name="T3" fmla="*/ 571 h 581"/>
                                          <a:gd name="T4" fmla="*/ 264 w 264"/>
                                          <a:gd name="T5" fmla="*/ 1 h 581"/>
                                          <a:gd name="T6" fmla="*/ 260 w 264"/>
                                          <a:gd name="T7" fmla="*/ 0 h 581"/>
                                          <a:gd name="T8" fmla="*/ 4 w 264"/>
                                          <a:gd name="T9" fmla="*/ 560 h 581"/>
                                          <a:gd name="T10" fmla="*/ 4 w 264"/>
                                          <a:gd name="T11" fmla="*/ 409 h 581"/>
                                          <a:gd name="T12" fmla="*/ 0 w 264"/>
                                          <a:gd name="T13" fmla="*/ 409 h 581"/>
                                          <a:gd name="T14" fmla="*/ 0 w 264"/>
                                          <a:gd name="T15" fmla="*/ 581 h 581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  <a:cxn ang="0">
                                            <a:pos x="T10" y="T11"/>
                                          </a:cxn>
                                          <a:cxn ang="0">
                                            <a:pos x="T12" y="T13"/>
                                          </a:cxn>
                                          <a:cxn ang="0">
                                            <a:pos x="T14" y="T15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264" h="581">
                                            <a:moveTo>
                                              <a:pt x="0" y="581"/>
                                            </a:moveTo>
                                            <a:lnTo>
                                              <a:pt x="4" y="571"/>
                                            </a:lnTo>
                                            <a:lnTo>
                                              <a:pt x="264" y="1"/>
                                            </a:lnTo>
                                            <a:lnTo>
                                              <a:pt x="260" y="0"/>
                                            </a:lnTo>
                                            <a:lnTo>
                                              <a:pt x="4" y="560"/>
                                            </a:lnTo>
                                            <a:lnTo>
                                              <a:pt x="4" y="409"/>
                                            </a:lnTo>
                                            <a:lnTo>
                                              <a:pt x="0" y="409"/>
                                            </a:lnTo>
                                            <a:lnTo>
                                              <a:pt x="0" y="581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792" name="Freeform 33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85384A53-893E-6F77-4DEC-4F4109EB9EDB}"/>
                                          </a:ext>
                                        </a:extLst>
                                      </p:cNvPr>
                                      <p:cNvSpPr>
                                        <a:spLocks noEditPoint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5444632" y="442204"/>
                                        <a:ext cx="3672885" cy="2340750"/>
                                      </a:xfrm>
                                      <a:custGeom>
                                        <a:avLst/>
                                        <a:gdLst>
                                          <a:gd name="T0" fmla="*/ 1665 w 1930"/>
                                          <a:gd name="T1" fmla="*/ 1106 h 1230"/>
                                          <a:gd name="T2" fmla="*/ 1664 w 1930"/>
                                          <a:gd name="T3" fmla="*/ 1105 h 1230"/>
                                          <a:gd name="T4" fmla="*/ 1829 w 1930"/>
                                          <a:gd name="T5" fmla="*/ 801 h 1230"/>
                                          <a:gd name="T6" fmla="*/ 1665 w 1930"/>
                                          <a:gd name="T7" fmla="*/ 528 h 1230"/>
                                          <a:gd name="T8" fmla="*/ 1035 w 1930"/>
                                          <a:gd name="T9" fmla="*/ 110 h 1230"/>
                                          <a:gd name="T10" fmla="*/ 354 w 1930"/>
                                          <a:gd name="T11" fmla="*/ 4 h 1230"/>
                                          <a:gd name="T12" fmla="*/ 0 w 1930"/>
                                          <a:gd name="T13" fmla="*/ 5 h 1230"/>
                                          <a:gd name="T14" fmla="*/ 0 w 1930"/>
                                          <a:gd name="T15" fmla="*/ 0 h 1230"/>
                                          <a:gd name="T16" fmla="*/ 355 w 1930"/>
                                          <a:gd name="T17" fmla="*/ 0 h 1230"/>
                                          <a:gd name="T18" fmla="*/ 1035 w 1930"/>
                                          <a:gd name="T19" fmla="*/ 106 h 1230"/>
                                          <a:gd name="T20" fmla="*/ 1668 w 1930"/>
                                          <a:gd name="T21" fmla="*/ 525 h 1230"/>
                                          <a:gd name="T22" fmla="*/ 1834 w 1930"/>
                                          <a:gd name="T23" fmla="*/ 799 h 1230"/>
                                          <a:gd name="T24" fmla="*/ 1834 w 1930"/>
                                          <a:gd name="T25" fmla="*/ 801 h 1230"/>
                                          <a:gd name="T26" fmla="*/ 1834 w 1930"/>
                                          <a:gd name="T27" fmla="*/ 801 h 1230"/>
                                          <a:gd name="T28" fmla="*/ 1929 w 1930"/>
                                          <a:gd name="T29" fmla="*/ 1226 h 1230"/>
                                          <a:gd name="T30" fmla="*/ 1930 w 1930"/>
                                          <a:gd name="T31" fmla="*/ 1230 h 1230"/>
                                          <a:gd name="T32" fmla="*/ 1665 w 1930"/>
                                          <a:gd name="T33" fmla="*/ 1106 h 1230"/>
                                          <a:gd name="T34" fmla="*/ 1669 w 1930"/>
                                          <a:gd name="T35" fmla="*/ 1103 h 1230"/>
                                          <a:gd name="T36" fmla="*/ 1925 w 1930"/>
                                          <a:gd name="T37" fmla="*/ 1223 h 1230"/>
                                          <a:gd name="T38" fmla="*/ 1830 w 1930"/>
                                          <a:gd name="T39" fmla="*/ 806 h 1230"/>
                                          <a:gd name="T40" fmla="*/ 1669 w 1930"/>
                                          <a:gd name="T41" fmla="*/ 1103 h 1230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  <a:cxn ang="0">
                                            <a:pos x="T10" y="T11"/>
                                          </a:cxn>
                                          <a:cxn ang="0">
                                            <a:pos x="T12" y="T13"/>
                                          </a:cxn>
                                          <a:cxn ang="0">
                                            <a:pos x="T14" y="T15"/>
                                          </a:cxn>
                                          <a:cxn ang="0">
                                            <a:pos x="T16" y="T17"/>
                                          </a:cxn>
                                          <a:cxn ang="0">
                                            <a:pos x="T18" y="T19"/>
                                          </a:cxn>
                                          <a:cxn ang="0">
                                            <a:pos x="T20" y="T21"/>
                                          </a:cxn>
                                          <a:cxn ang="0">
                                            <a:pos x="T22" y="T23"/>
                                          </a:cxn>
                                          <a:cxn ang="0">
                                            <a:pos x="T24" y="T25"/>
                                          </a:cxn>
                                          <a:cxn ang="0">
                                            <a:pos x="T26" y="T27"/>
                                          </a:cxn>
                                          <a:cxn ang="0">
                                            <a:pos x="T28" y="T29"/>
                                          </a:cxn>
                                          <a:cxn ang="0">
                                            <a:pos x="T30" y="T31"/>
                                          </a:cxn>
                                          <a:cxn ang="0">
                                            <a:pos x="T32" y="T33"/>
                                          </a:cxn>
                                          <a:cxn ang="0">
                                            <a:pos x="T34" y="T35"/>
                                          </a:cxn>
                                          <a:cxn ang="0">
                                            <a:pos x="T36" y="T37"/>
                                          </a:cxn>
                                          <a:cxn ang="0">
                                            <a:pos x="T38" y="T39"/>
                                          </a:cxn>
                                          <a:cxn ang="0">
                                            <a:pos x="T40" y="T41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1930" h="1230">
                                            <a:moveTo>
                                              <a:pt x="1665" y="1106"/>
                                            </a:moveTo>
                                            <a:lnTo>
                                              <a:pt x="1664" y="1105"/>
                                            </a:lnTo>
                                            <a:lnTo>
                                              <a:pt x="1829" y="801"/>
                                            </a:lnTo>
                                            <a:lnTo>
                                              <a:pt x="1665" y="528"/>
                                            </a:lnTo>
                                            <a:lnTo>
                                              <a:pt x="1035" y="110"/>
                                            </a:lnTo>
                                            <a:lnTo>
                                              <a:pt x="354" y="4"/>
                                            </a:lnTo>
                                            <a:lnTo>
                                              <a:pt x="0" y="5"/>
                                            </a:lnTo>
                                            <a:lnTo>
                                              <a:pt x="0" y="0"/>
                                            </a:lnTo>
                                            <a:lnTo>
                                              <a:pt x="355" y="0"/>
                                            </a:lnTo>
                                            <a:lnTo>
                                              <a:pt x="1035" y="106"/>
                                            </a:lnTo>
                                            <a:lnTo>
                                              <a:pt x="1668" y="525"/>
                                            </a:lnTo>
                                            <a:lnTo>
                                              <a:pt x="1834" y="799"/>
                                            </a:lnTo>
                                            <a:lnTo>
                                              <a:pt x="1834" y="801"/>
                                            </a:lnTo>
                                            <a:lnTo>
                                              <a:pt x="1834" y="801"/>
                                            </a:lnTo>
                                            <a:lnTo>
                                              <a:pt x="1929" y="1226"/>
                                            </a:lnTo>
                                            <a:lnTo>
                                              <a:pt x="1930" y="1230"/>
                                            </a:lnTo>
                                            <a:lnTo>
                                              <a:pt x="1665" y="1106"/>
                                            </a:lnTo>
                                            <a:close/>
                                            <a:moveTo>
                                              <a:pt x="1669" y="1103"/>
                                            </a:moveTo>
                                            <a:lnTo>
                                              <a:pt x="1925" y="1223"/>
                                            </a:lnTo>
                                            <a:lnTo>
                                              <a:pt x="1830" y="806"/>
                                            </a:lnTo>
                                            <a:lnTo>
                                              <a:pt x="1669" y="1103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793" name="Freeform 34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6BDF1FEC-F960-F944-1381-B08A071FD2A3}"/>
                                          </a:ext>
                                        </a:extLst>
                                      </p:cNvPr>
                                      <p:cNvSpPr>
                                        <a:spLocks noEditPoint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5564524" y="3787764"/>
                                        <a:ext cx="1153248" cy="824020"/>
                                      </a:xfrm>
                                      <a:custGeom>
                                        <a:avLst/>
                                        <a:gdLst>
                                          <a:gd name="T0" fmla="*/ 4 w 606"/>
                                          <a:gd name="T1" fmla="*/ 7 h 433"/>
                                          <a:gd name="T2" fmla="*/ 0 w 606"/>
                                          <a:gd name="T3" fmla="*/ 0 h 433"/>
                                          <a:gd name="T4" fmla="*/ 601 w 606"/>
                                          <a:gd name="T5" fmla="*/ 260 h 433"/>
                                          <a:gd name="T6" fmla="*/ 606 w 606"/>
                                          <a:gd name="T7" fmla="*/ 261 h 433"/>
                                          <a:gd name="T8" fmla="*/ 322 w 606"/>
                                          <a:gd name="T9" fmla="*/ 431 h 433"/>
                                          <a:gd name="T10" fmla="*/ 319 w 606"/>
                                          <a:gd name="T11" fmla="*/ 433 h 433"/>
                                          <a:gd name="T12" fmla="*/ 4 w 606"/>
                                          <a:gd name="T13" fmla="*/ 7 h 433"/>
                                          <a:gd name="T14" fmla="*/ 13 w 606"/>
                                          <a:gd name="T15" fmla="*/ 10 h 433"/>
                                          <a:gd name="T16" fmla="*/ 321 w 606"/>
                                          <a:gd name="T17" fmla="*/ 427 h 433"/>
                                          <a:gd name="T18" fmla="*/ 596 w 606"/>
                                          <a:gd name="T19" fmla="*/ 262 h 433"/>
                                          <a:gd name="T20" fmla="*/ 13 w 606"/>
                                          <a:gd name="T21" fmla="*/ 10 h 433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  <a:cxn ang="0">
                                            <a:pos x="T10" y="T11"/>
                                          </a:cxn>
                                          <a:cxn ang="0">
                                            <a:pos x="T12" y="T13"/>
                                          </a:cxn>
                                          <a:cxn ang="0">
                                            <a:pos x="T14" y="T15"/>
                                          </a:cxn>
                                          <a:cxn ang="0">
                                            <a:pos x="T16" y="T17"/>
                                          </a:cxn>
                                          <a:cxn ang="0">
                                            <a:pos x="T18" y="T19"/>
                                          </a:cxn>
                                          <a:cxn ang="0">
                                            <a:pos x="T20" y="T21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606" h="433">
                                            <a:moveTo>
                                              <a:pt x="4" y="7"/>
                                            </a:moveTo>
                                            <a:lnTo>
                                              <a:pt x="0" y="0"/>
                                            </a:lnTo>
                                            <a:lnTo>
                                              <a:pt x="601" y="260"/>
                                            </a:lnTo>
                                            <a:lnTo>
                                              <a:pt x="606" y="261"/>
                                            </a:lnTo>
                                            <a:lnTo>
                                              <a:pt x="322" y="431"/>
                                            </a:lnTo>
                                            <a:lnTo>
                                              <a:pt x="319" y="433"/>
                                            </a:lnTo>
                                            <a:lnTo>
                                              <a:pt x="4" y="7"/>
                                            </a:lnTo>
                                            <a:close/>
                                            <a:moveTo>
                                              <a:pt x="13" y="10"/>
                                            </a:moveTo>
                                            <a:lnTo>
                                              <a:pt x="321" y="427"/>
                                            </a:lnTo>
                                            <a:lnTo>
                                              <a:pt x="596" y="262"/>
                                            </a:lnTo>
                                            <a:lnTo>
                                              <a:pt x="13" y="10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794" name="Freeform 35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12949659-EEB2-5D5C-92FE-61D43F845F61}"/>
                                          </a:ext>
                                        </a:extLst>
                                      </p:cNvPr>
                                      <p:cNvSpPr>
                                        <a:spLocks noEditPoint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4213359" y="3747800"/>
                                        <a:ext cx="1377808" cy="595654"/>
                                      </a:xfrm>
                                      <a:custGeom>
                                        <a:avLst/>
                                        <a:gdLst>
                                          <a:gd name="T0" fmla="*/ 1 w 724"/>
                                          <a:gd name="T1" fmla="*/ 2 h 313"/>
                                          <a:gd name="T2" fmla="*/ 0 w 724"/>
                                          <a:gd name="T3" fmla="*/ 0 h 313"/>
                                          <a:gd name="T4" fmla="*/ 717 w 724"/>
                                          <a:gd name="T5" fmla="*/ 24 h 313"/>
                                          <a:gd name="T6" fmla="*/ 724 w 724"/>
                                          <a:gd name="T7" fmla="*/ 24 h 313"/>
                                          <a:gd name="T8" fmla="*/ 202 w 724"/>
                                          <a:gd name="T9" fmla="*/ 312 h 313"/>
                                          <a:gd name="T10" fmla="*/ 201 w 724"/>
                                          <a:gd name="T11" fmla="*/ 313 h 313"/>
                                          <a:gd name="T12" fmla="*/ 1 w 724"/>
                                          <a:gd name="T13" fmla="*/ 2 h 313"/>
                                          <a:gd name="T14" fmla="*/ 8 w 724"/>
                                          <a:gd name="T15" fmla="*/ 4 h 313"/>
                                          <a:gd name="T16" fmla="*/ 202 w 724"/>
                                          <a:gd name="T17" fmla="*/ 308 h 313"/>
                                          <a:gd name="T18" fmla="*/ 709 w 724"/>
                                          <a:gd name="T19" fmla="*/ 28 h 313"/>
                                          <a:gd name="T20" fmla="*/ 8 w 724"/>
                                          <a:gd name="T21" fmla="*/ 4 h 313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  <a:cxn ang="0">
                                            <a:pos x="T10" y="T11"/>
                                          </a:cxn>
                                          <a:cxn ang="0">
                                            <a:pos x="T12" y="T13"/>
                                          </a:cxn>
                                          <a:cxn ang="0">
                                            <a:pos x="T14" y="T15"/>
                                          </a:cxn>
                                          <a:cxn ang="0">
                                            <a:pos x="T16" y="T17"/>
                                          </a:cxn>
                                          <a:cxn ang="0">
                                            <a:pos x="T18" y="T19"/>
                                          </a:cxn>
                                          <a:cxn ang="0">
                                            <a:pos x="T20" y="T21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724" h="313">
                                            <a:moveTo>
                                              <a:pt x="1" y="2"/>
                                            </a:moveTo>
                                            <a:lnTo>
                                              <a:pt x="0" y="0"/>
                                            </a:lnTo>
                                            <a:lnTo>
                                              <a:pt x="717" y="24"/>
                                            </a:lnTo>
                                            <a:lnTo>
                                              <a:pt x="724" y="24"/>
                                            </a:lnTo>
                                            <a:lnTo>
                                              <a:pt x="202" y="312"/>
                                            </a:lnTo>
                                            <a:lnTo>
                                              <a:pt x="201" y="313"/>
                                            </a:lnTo>
                                            <a:lnTo>
                                              <a:pt x="1" y="2"/>
                                            </a:lnTo>
                                            <a:close/>
                                            <a:moveTo>
                                              <a:pt x="8" y="4"/>
                                            </a:moveTo>
                                            <a:lnTo>
                                              <a:pt x="202" y="308"/>
                                            </a:lnTo>
                                            <a:lnTo>
                                              <a:pt x="709" y="28"/>
                                            </a:lnTo>
                                            <a:lnTo>
                                              <a:pt x="8" y="4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795" name="Freeform 36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062CDB73-A20B-31BB-1DF3-092AEF0A46DA}"/>
                                          </a:ext>
                                        </a:extLst>
                                      </p:cNvPr>
                                      <p:cNvSpPr>
                                        <a:spLocks noEditPoint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6097378" y="428883"/>
                                        <a:ext cx="1084738" cy="1212242"/>
                                      </a:xfrm>
                                      <a:custGeom>
                                        <a:avLst/>
                                        <a:gdLst>
                                          <a:gd name="T0" fmla="*/ 0 w 570"/>
                                          <a:gd name="T1" fmla="*/ 0 h 637"/>
                                          <a:gd name="T2" fmla="*/ 538 w 570"/>
                                          <a:gd name="T3" fmla="*/ 315 h 637"/>
                                          <a:gd name="T4" fmla="*/ 539 w 570"/>
                                          <a:gd name="T5" fmla="*/ 316 h 637"/>
                                          <a:gd name="T6" fmla="*/ 570 w 570"/>
                                          <a:gd name="T7" fmla="*/ 631 h 637"/>
                                          <a:gd name="T8" fmla="*/ 570 w 570"/>
                                          <a:gd name="T9" fmla="*/ 637 h 637"/>
                                          <a:gd name="T10" fmla="*/ 0 w 570"/>
                                          <a:gd name="T11" fmla="*/ 0 h 637"/>
                                          <a:gd name="T12" fmla="*/ 22 w 570"/>
                                          <a:gd name="T13" fmla="*/ 17 h 637"/>
                                          <a:gd name="T14" fmla="*/ 565 w 570"/>
                                          <a:gd name="T15" fmla="*/ 624 h 637"/>
                                          <a:gd name="T16" fmla="*/ 535 w 570"/>
                                          <a:gd name="T17" fmla="*/ 319 h 637"/>
                                          <a:gd name="T18" fmla="*/ 22 w 570"/>
                                          <a:gd name="T19" fmla="*/ 17 h 637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  <a:cxn ang="0">
                                            <a:pos x="T10" y="T11"/>
                                          </a:cxn>
                                          <a:cxn ang="0">
                                            <a:pos x="T12" y="T13"/>
                                          </a:cxn>
                                          <a:cxn ang="0">
                                            <a:pos x="T14" y="T15"/>
                                          </a:cxn>
                                          <a:cxn ang="0">
                                            <a:pos x="T16" y="T17"/>
                                          </a:cxn>
                                          <a:cxn ang="0">
                                            <a:pos x="T18" y="T19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570" h="637">
                                            <a:moveTo>
                                              <a:pt x="0" y="0"/>
                                            </a:moveTo>
                                            <a:lnTo>
                                              <a:pt x="538" y="315"/>
                                            </a:lnTo>
                                            <a:lnTo>
                                              <a:pt x="539" y="316"/>
                                            </a:lnTo>
                                            <a:lnTo>
                                              <a:pt x="570" y="631"/>
                                            </a:lnTo>
                                            <a:lnTo>
                                              <a:pt x="570" y="637"/>
                                            </a:lnTo>
                                            <a:lnTo>
                                              <a:pt x="0" y="0"/>
                                            </a:lnTo>
                                            <a:close/>
                                            <a:moveTo>
                                              <a:pt x="22" y="17"/>
                                            </a:moveTo>
                                            <a:lnTo>
                                              <a:pt x="565" y="624"/>
                                            </a:lnTo>
                                            <a:lnTo>
                                              <a:pt x="535" y="319"/>
                                            </a:lnTo>
                                            <a:lnTo>
                                              <a:pt x="22" y="17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796" name="Freeform 37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461F0BDF-B181-252C-09E5-931BC5B8457C}"/>
                                          </a:ext>
                                        </a:extLst>
                                      </p:cNvPr>
                                      <p:cNvSpPr>
                                        <a:spLocks noEditPoint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4959354" y="432689"/>
                                        <a:ext cx="1168472" cy="999101"/>
                                      </a:xfrm>
                                      <a:custGeom>
                                        <a:avLst/>
                                        <a:gdLst>
                                          <a:gd name="T0" fmla="*/ 614 w 614"/>
                                          <a:gd name="T1" fmla="*/ 0 h 525"/>
                                          <a:gd name="T2" fmla="*/ 413 w 614"/>
                                          <a:gd name="T3" fmla="*/ 498 h 525"/>
                                          <a:gd name="T4" fmla="*/ 413 w 614"/>
                                          <a:gd name="T5" fmla="*/ 499 h 525"/>
                                          <a:gd name="T6" fmla="*/ 6 w 614"/>
                                          <a:gd name="T7" fmla="*/ 523 h 525"/>
                                          <a:gd name="T8" fmla="*/ 0 w 614"/>
                                          <a:gd name="T9" fmla="*/ 525 h 525"/>
                                          <a:gd name="T10" fmla="*/ 614 w 614"/>
                                          <a:gd name="T11" fmla="*/ 0 h 525"/>
                                          <a:gd name="T12" fmla="*/ 605 w 614"/>
                                          <a:gd name="T13" fmla="*/ 14 h 525"/>
                                          <a:gd name="T14" fmla="*/ 12 w 614"/>
                                          <a:gd name="T15" fmla="*/ 519 h 525"/>
                                          <a:gd name="T16" fmla="*/ 409 w 614"/>
                                          <a:gd name="T17" fmla="*/ 495 h 525"/>
                                          <a:gd name="T18" fmla="*/ 605 w 614"/>
                                          <a:gd name="T19" fmla="*/ 14 h 525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  <a:cxn ang="0">
                                            <a:pos x="T10" y="T11"/>
                                          </a:cxn>
                                          <a:cxn ang="0">
                                            <a:pos x="T12" y="T13"/>
                                          </a:cxn>
                                          <a:cxn ang="0">
                                            <a:pos x="T14" y="T15"/>
                                          </a:cxn>
                                          <a:cxn ang="0">
                                            <a:pos x="T16" y="T17"/>
                                          </a:cxn>
                                          <a:cxn ang="0">
                                            <a:pos x="T18" y="T19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614" h="525">
                                            <a:moveTo>
                                              <a:pt x="614" y="0"/>
                                            </a:moveTo>
                                            <a:lnTo>
                                              <a:pt x="413" y="498"/>
                                            </a:lnTo>
                                            <a:lnTo>
                                              <a:pt x="413" y="499"/>
                                            </a:lnTo>
                                            <a:lnTo>
                                              <a:pt x="6" y="523"/>
                                            </a:lnTo>
                                            <a:lnTo>
                                              <a:pt x="0" y="525"/>
                                            </a:lnTo>
                                            <a:lnTo>
                                              <a:pt x="614" y="0"/>
                                            </a:lnTo>
                                            <a:close/>
                                            <a:moveTo>
                                              <a:pt x="605" y="14"/>
                                            </a:moveTo>
                                            <a:lnTo>
                                              <a:pt x="12" y="519"/>
                                            </a:lnTo>
                                            <a:lnTo>
                                              <a:pt x="409" y="495"/>
                                            </a:lnTo>
                                            <a:lnTo>
                                              <a:pt x="605" y="14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797" name="Freeform 38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02E89458-97E7-B1AC-AEE8-1E0C24F12D02}"/>
                                          </a:ext>
                                        </a:extLst>
                                      </p:cNvPr>
                                      <p:cNvSpPr>
                                        <a:spLocks noEditPoint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7437124" y="2080729"/>
                                        <a:ext cx="1189406" cy="744092"/>
                                      </a:xfrm>
                                      <a:custGeom>
                                        <a:avLst/>
                                        <a:gdLst>
                                          <a:gd name="T0" fmla="*/ 270 w 625"/>
                                          <a:gd name="T1" fmla="*/ 2 h 391"/>
                                          <a:gd name="T2" fmla="*/ 271 w 625"/>
                                          <a:gd name="T3" fmla="*/ 0 h 391"/>
                                          <a:gd name="T4" fmla="*/ 625 w 625"/>
                                          <a:gd name="T5" fmla="*/ 244 h 391"/>
                                          <a:gd name="T6" fmla="*/ 5 w 625"/>
                                          <a:gd name="T7" fmla="*/ 389 h 391"/>
                                          <a:gd name="T8" fmla="*/ 0 w 625"/>
                                          <a:gd name="T9" fmla="*/ 391 h 391"/>
                                          <a:gd name="T10" fmla="*/ 270 w 625"/>
                                          <a:gd name="T11" fmla="*/ 2 h 391"/>
                                          <a:gd name="T12" fmla="*/ 273 w 625"/>
                                          <a:gd name="T13" fmla="*/ 6 h 391"/>
                                          <a:gd name="T14" fmla="*/ 9 w 625"/>
                                          <a:gd name="T15" fmla="*/ 384 h 391"/>
                                          <a:gd name="T16" fmla="*/ 614 w 625"/>
                                          <a:gd name="T17" fmla="*/ 242 h 391"/>
                                          <a:gd name="T18" fmla="*/ 273 w 625"/>
                                          <a:gd name="T19" fmla="*/ 6 h 391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  <a:cxn ang="0">
                                            <a:pos x="T10" y="T11"/>
                                          </a:cxn>
                                          <a:cxn ang="0">
                                            <a:pos x="T12" y="T13"/>
                                          </a:cxn>
                                          <a:cxn ang="0">
                                            <a:pos x="T14" y="T15"/>
                                          </a:cxn>
                                          <a:cxn ang="0">
                                            <a:pos x="T16" y="T17"/>
                                          </a:cxn>
                                          <a:cxn ang="0">
                                            <a:pos x="T18" y="T19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625" h="391">
                                            <a:moveTo>
                                              <a:pt x="270" y="2"/>
                                            </a:moveTo>
                                            <a:lnTo>
                                              <a:pt x="271" y="0"/>
                                            </a:lnTo>
                                            <a:lnTo>
                                              <a:pt x="625" y="244"/>
                                            </a:lnTo>
                                            <a:lnTo>
                                              <a:pt x="5" y="389"/>
                                            </a:lnTo>
                                            <a:lnTo>
                                              <a:pt x="0" y="391"/>
                                            </a:lnTo>
                                            <a:lnTo>
                                              <a:pt x="270" y="2"/>
                                            </a:lnTo>
                                            <a:close/>
                                            <a:moveTo>
                                              <a:pt x="273" y="6"/>
                                            </a:moveTo>
                                            <a:lnTo>
                                              <a:pt x="9" y="384"/>
                                            </a:lnTo>
                                            <a:lnTo>
                                              <a:pt x="614" y="242"/>
                                            </a:lnTo>
                                            <a:lnTo>
                                              <a:pt x="273" y="6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798" name="Freeform 39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B370B819-CC7A-12CF-0E51-914336866929}"/>
                                          </a:ext>
                                        </a:extLst>
                                      </p:cNvPr>
                                      <p:cNvSpPr>
                                        <a:spLocks noEditPoint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7182116" y="1321413"/>
                                        <a:ext cx="902045" cy="867790"/>
                                      </a:xfrm>
                                      <a:custGeom>
                                        <a:avLst/>
                                        <a:gdLst>
                                          <a:gd name="T0" fmla="*/ 469 w 474"/>
                                          <a:gd name="T1" fmla="*/ 4 h 456"/>
                                          <a:gd name="T2" fmla="*/ 474 w 474"/>
                                          <a:gd name="T3" fmla="*/ 0 h 456"/>
                                          <a:gd name="T4" fmla="*/ 408 w 474"/>
                                          <a:gd name="T5" fmla="*/ 402 h 456"/>
                                          <a:gd name="T6" fmla="*/ 408 w 474"/>
                                          <a:gd name="T7" fmla="*/ 403 h 456"/>
                                          <a:gd name="T8" fmla="*/ 7 w 474"/>
                                          <a:gd name="T9" fmla="*/ 455 h 456"/>
                                          <a:gd name="T10" fmla="*/ 0 w 474"/>
                                          <a:gd name="T11" fmla="*/ 456 h 456"/>
                                          <a:gd name="T12" fmla="*/ 469 w 474"/>
                                          <a:gd name="T13" fmla="*/ 4 h 456"/>
                                          <a:gd name="T14" fmla="*/ 467 w 474"/>
                                          <a:gd name="T15" fmla="*/ 12 h 456"/>
                                          <a:gd name="T16" fmla="*/ 14 w 474"/>
                                          <a:gd name="T17" fmla="*/ 449 h 456"/>
                                          <a:gd name="T18" fmla="*/ 404 w 474"/>
                                          <a:gd name="T19" fmla="*/ 399 h 456"/>
                                          <a:gd name="T20" fmla="*/ 467 w 474"/>
                                          <a:gd name="T21" fmla="*/ 12 h 456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  <a:cxn ang="0">
                                            <a:pos x="T10" y="T11"/>
                                          </a:cxn>
                                          <a:cxn ang="0">
                                            <a:pos x="T12" y="T13"/>
                                          </a:cxn>
                                          <a:cxn ang="0">
                                            <a:pos x="T14" y="T15"/>
                                          </a:cxn>
                                          <a:cxn ang="0">
                                            <a:pos x="T16" y="T17"/>
                                          </a:cxn>
                                          <a:cxn ang="0">
                                            <a:pos x="T18" y="T19"/>
                                          </a:cxn>
                                          <a:cxn ang="0">
                                            <a:pos x="T20" y="T21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474" h="456">
                                            <a:moveTo>
                                              <a:pt x="469" y="4"/>
                                            </a:moveTo>
                                            <a:lnTo>
                                              <a:pt x="474" y="0"/>
                                            </a:lnTo>
                                            <a:lnTo>
                                              <a:pt x="408" y="402"/>
                                            </a:lnTo>
                                            <a:lnTo>
                                              <a:pt x="408" y="403"/>
                                            </a:lnTo>
                                            <a:lnTo>
                                              <a:pt x="7" y="455"/>
                                            </a:lnTo>
                                            <a:lnTo>
                                              <a:pt x="0" y="456"/>
                                            </a:lnTo>
                                            <a:lnTo>
                                              <a:pt x="469" y="4"/>
                                            </a:lnTo>
                                            <a:close/>
                                            <a:moveTo>
                                              <a:pt x="467" y="12"/>
                                            </a:moveTo>
                                            <a:lnTo>
                                              <a:pt x="14" y="449"/>
                                            </a:lnTo>
                                            <a:lnTo>
                                              <a:pt x="404" y="399"/>
                                            </a:lnTo>
                                            <a:lnTo>
                                              <a:pt x="467" y="12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799" name="Freeform 40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2F19605F-2D95-722A-08E0-9B0D85095BBD}"/>
                                          </a:ext>
                                        </a:extLst>
                                      </p:cNvPr>
                                      <p:cNvSpPr>
                                        <a:spLocks noEditPoint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4999318" y="1374698"/>
                                        <a:ext cx="1368292" cy="586139"/>
                                      </a:xfrm>
                                      <a:custGeom>
                                        <a:avLst/>
                                        <a:gdLst>
                                          <a:gd name="T0" fmla="*/ 388 w 719"/>
                                          <a:gd name="T1" fmla="*/ 0 h 308"/>
                                          <a:gd name="T2" fmla="*/ 389 w 719"/>
                                          <a:gd name="T3" fmla="*/ 0 h 308"/>
                                          <a:gd name="T4" fmla="*/ 719 w 719"/>
                                          <a:gd name="T5" fmla="*/ 134 h 308"/>
                                          <a:gd name="T6" fmla="*/ 0 w 719"/>
                                          <a:gd name="T7" fmla="*/ 308 h 308"/>
                                          <a:gd name="T8" fmla="*/ 388 w 719"/>
                                          <a:gd name="T9" fmla="*/ 0 h 308"/>
                                          <a:gd name="T10" fmla="*/ 391 w 719"/>
                                          <a:gd name="T11" fmla="*/ 4 h 308"/>
                                          <a:gd name="T12" fmla="*/ 19 w 719"/>
                                          <a:gd name="T13" fmla="*/ 298 h 308"/>
                                          <a:gd name="T14" fmla="*/ 705 w 719"/>
                                          <a:gd name="T15" fmla="*/ 134 h 308"/>
                                          <a:gd name="T16" fmla="*/ 391 w 719"/>
                                          <a:gd name="T17" fmla="*/ 4 h 308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  <a:cxn ang="0">
                                            <a:pos x="T10" y="T11"/>
                                          </a:cxn>
                                          <a:cxn ang="0">
                                            <a:pos x="T12" y="T13"/>
                                          </a:cxn>
                                          <a:cxn ang="0">
                                            <a:pos x="T14" y="T15"/>
                                          </a:cxn>
                                          <a:cxn ang="0">
                                            <a:pos x="T16" y="T17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719" h="308">
                                            <a:moveTo>
                                              <a:pt x="388" y="0"/>
                                            </a:moveTo>
                                            <a:lnTo>
                                              <a:pt x="389" y="0"/>
                                            </a:lnTo>
                                            <a:lnTo>
                                              <a:pt x="719" y="134"/>
                                            </a:lnTo>
                                            <a:lnTo>
                                              <a:pt x="0" y="308"/>
                                            </a:lnTo>
                                            <a:lnTo>
                                              <a:pt x="388" y="0"/>
                                            </a:lnTo>
                                            <a:close/>
                                            <a:moveTo>
                                              <a:pt x="391" y="4"/>
                                            </a:moveTo>
                                            <a:lnTo>
                                              <a:pt x="19" y="298"/>
                                            </a:lnTo>
                                            <a:lnTo>
                                              <a:pt x="705" y="134"/>
                                            </a:lnTo>
                                            <a:lnTo>
                                              <a:pt x="391" y="4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800" name="Freeform 41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CC11A325-0AB2-2A2B-1ABF-E1A0C36E58AE}"/>
                                          </a:ext>
                                        </a:extLst>
                                      </p:cNvPr>
                                      <p:cNvSpPr>
                                        <a:spLocks noEditPoint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6007934" y="1623998"/>
                                        <a:ext cx="1197018" cy="869693"/>
                                      </a:xfrm>
                                      <a:custGeom>
                                        <a:avLst/>
                                        <a:gdLst>
                                          <a:gd name="T0" fmla="*/ 181 w 629"/>
                                          <a:gd name="T1" fmla="*/ 1 h 457"/>
                                          <a:gd name="T2" fmla="*/ 181 w 629"/>
                                          <a:gd name="T3" fmla="*/ 0 h 457"/>
                                          <a:gd name="T4" fmla="*/ 625 w 629"/>
                                          <a:gd name="T5" fmla="*/ 292 h 457"/>
                                          <a:gd name="T6" fmla="*/ 629 w 629"/>
                                          <a:gd name="T7" fmla="*/ 294 h 457"/>
                                          <a:gd name="T8" fmla="*/ 5 w 629"/>
                                          <a:gd name="T9" fmla="*/ 455 h 457"/>
                                          <a:gd name="T10" fmla="*/ 0 w 629"/>
                                          <a:gd name="T11" fmla="*/ 457 h 457"/>
                                          <a:gd name="T12" fmla="*/ 181 w 629"/>
                                          <a:gd name="T13" fmla="*/ 1 h 457"/>
                                          <a:gd name="T14" fmla="*/ 183 w 629"/>
                                          <a:gd name="T15" fmla="*/ 5 h 457"/>
                                          <a:gd name="T16" fmla="*/ 8 w 629"/>
                                          <a:gd name="T17" fmla="*/ 450 h 457"/>
                                          <a:gd name="T18" fmla="*/ 618 w 629"/>
                                          <a:gd name="T19" fmla="*/ 293 h 457"/>
                                          <a:gd name="T20" fmla="*/ 183 w 629"/>
                                          <a:gd name="T21" fmla="*/ 5 h 457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  <a:cxn ang="0">
                                            <a:pos x="T10" y="T11"/>
                                          </a:cxn>
                                          <a:cxn ang="0">
                                            <a:pos x="T12" y="T13"/>
                                          </a:cxn>
                                          <a:cxn ang="0">
                                            <a:pos x="T14" y="T15"/>
                                          </a:cxn>
                                          <a:cxn ang="0">
                                            <a:pos x="T16" y="T17"/>
                                          </a:cxn>
                                          <a:cxn ang="0">
                                            <a:pos x="T18" y="T19"/>
                                          </a:cxn>
                                          <a:cxn ang="0">
                                            <a:pos x="T20" y="T21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629" h="457">
                                            <a:moveTo>
                                              <a:pt x="181" y="1"/>
                                            </a:moveTo>
                                            <a:lnTo>
                                              <a:pt x="181" y="0"/>
                                            </a:lnTo>
                                            <a:lnTo>
                                              <a:pt x="625" y="292"/>
                                            </a:lnTo>
                                            <a:lnTo>
                                              <a:pt x="629" y="294"/>
                                            </a:lnTo>
                                            <a:lnTo>
                                              <a:pt x="5" y="455"/>
                                            </a:lnTo>
                                            <a:lnTo>
                                              <a:pt x="0" y="457"/>
                                            </a:lnTo>
                                            <a:lnTo>
                                              <a:pt x="181" y="1"/>
                                            </a:lnTo>
                                            <a:close/>
                                            <a:moveTo>
                                              <a:pt x="183" y="5"/>
                                            </a:moveTo>
                                            <a:lnTo>
                                              <a:pt x="8" y="450"/>
                                            </a:lnTo>
                                            <a:lnTo>
                                              <a:pt x="618" y="293"/>
                                            </a:lnTo>
                                            <a:lnTo>
                                              <a:pt x="183" y="5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801" name="Freeform 42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4FF8E553-EB74-994A-D71F-BF871309F760}"/>
                                          </a:ext>
                                        </a:extLst>
                                      </p:cNvPr>
                                      <p:cNvSpPr>
                                        <a:spLocks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3743306" y="548775"/>
                                        <a:ext cx="1231273" cy="890627"/>
                                      </a:xfrm>
                                      <a:custGeom>
                                        <a:avLst/>
                                        <a:gdLst>
                                          <a:gd name="T0" fmla="*/ 647 w 647"/>
                                          <a:gd name="T1" fmla="*/ 468 h 468"/>
                                          <a:gd name="T2" fmla="*/ 647 w 647"/>
                                          <a:gd name="T3" fmla="*/ 0 h 468"/>
                                          <a:gd name="T4" fmla="*/ 643 w 647"/>
                                          <a:gd name="T5" fmla="*/ 0 h 468"/>
                                          <a:gd name="T6" fmla="*/ 643 w 647"/>
                                          <a:gd name="T7" fmla="*/ 453 h 468"/>
                                          <a:gd name="T8" fmla="*/ 408 w 647"/>
                                          <a:gd name="T9" fmla="*/ 85 h 468"/>
                                          <a:gd name="T10" fmla="*/ 406 w 647"/>
                                          <a:gd name="T11" fmla="*/ 87 h 468"/>
                                          <a:gd name="T12" fmla="*/ 189 w 647"/>
                                          <a:gd name="T13" fmla="*/ 202 h 468"/>
                                          <a:gd name="T14" fmla="*/ 0 w 647"/>
                                          <a:gd name="T15" fmla="*/ 341 h 468"/>
                                          <a:gd name="T16" fmla="*/ 2 w 647"/>
                                          <a:gd name="T17" fmla="*/ 343 h 468"/>
                                          <a:gd name="T18" fmla="*/ 191 w 647"/>
                                          <a:gd name="T19" fmla="*/ 206 h 468"/>
                                          <a:gd name="T20" fmla="*/ 406 w 647"/>
                                          <a:gd name="T21" fmla="*/ 91 h 468"/>
                                          <a:gd name="T22" fmla="*/ 647 w 647"/>
                                          <a:gd name="T23" fmla="*/ 468 h 468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  <a:cxn ang="0">
                                            <a:pos x="T10" y="T11"/>
                                          </a:cxn>
                                          <a:cxn ang="0">
                                            <a:pos x="T12" y="T13"/>
                                          </a:cxn>
                                          <a:cxn ang="0">
                                            <a:pos x="T14" y="T15"/>
                                          </a:cxn>
                                          <a:cxn ang="0">
                                            <a:pos x="T16" y="T17"/>
                                          </a:cxn>
                                          <a:cxn ang="0">
                                            <a:pos x="T18" y="T19"/>
                                          </a:cxn>
                                          <a:cxn ang="0">
                                            <a:pos x="T20" y="T21"/>
                                          </a:cxn>
                                          <a:cxn ang="0">
                                            <a:pos x="T22" y="T23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647" h="468">
                                            <a:moveTo>
                                              <a:pt x="647" y="468"/>
                                            </a:moveTo>
                                            <a:lnTo>
                                              <a:pt x="647" y="0"/>
                                            </a:lnTo>
                                            <a:lnTo>
                                              <a:pt x="643" y="0"/>
                                            </a:lnTo>
                                            <a:lnTo>
                                              <a:pt x="643" y="453"/>
                                            </a:lnTo>
                                            <a:lnTo>
                                              <a:pt x="408" y="85"/>
                                            </a:lnTo>
                                            <a:lnTo>
                                              <a:pt x="406" y="87"/>
                                            </a:lnTo>
                                            <a:lnTo>
                                              <a:pt x="189" y="202"/>
                                            </a:lnTo>
                                            <a:lnTo>
                                              <a:pt x="0" y="341"/>
                                            </a:lnTo>
                                            <a:lnTo>
                                              <a:pt x="2" y="343"/>
                                            </a:lnTo>
                                            <a:lnTo>
                                              <a:pt x="191" y="206"/>
                                            </a:lnTo>
                                            <a:lnTo>
                                              <a:pt x="406" y="91"/>
                                            </a:lnTo>
                                            <a:lnTo>
                                              <a:pt x="647" y="468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802" name="Freeform 43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2994CF34-46E0-8215-4EE3-672C32906CBF}"/>
                                          </a:ext>
                                        </a:extLst>
                                      </p:cNvPr>
                                      <p:cNvSpPr>
                                        <a:spLocks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3996411" y="929385"/>
                                        <a:ext cx="974361" cy="745995"/>
                                      </a:xfrm>
                                      <a:custGeom>
                                        <a:avLst/>
                                        <a:gdLst>
                                          <a:gd name="T0" fmla="*/ 4 w 512"/>
                                          <a:gd name="T1" fmla="*/ 392 h 392"/>
                                          <a:gd name="T2" fmla="*/ 58 w 512"/>
                                          <a:gd name="T3" fmla="*/ 7 h 392"/>
                                          <a:gd name="T4" fmla="*/ 511 w 512"/>
                                          <a:gd name="T5" fmla="*/ 262 h 392"/>
                                          <a:gd name="T6" fmla="*/ 512 w 512"/>
                                          <a:gd name="T7" fmla="*/ 258 h 392"/>
                                          <a:gd name="T8" fmla="*/ 56 w 512"/>
                                          <a:gd name="T9" fmla="*/ 0 h 392"/>
                                          <a:gd name="T10" fmla="*/ 54 w 512"/>
                                          <a:gd name="T11" fmla="*/ 3 h 392"/>
                                          <a:gd name="T12" fmla="*/ 0 w 512"/>
                                          <a:gd name="T13" fmla="*/ 392 h 392"/>
                                          <a:gd name="T14" fmla="*/ 4 w 512"/>
                                          <a:gd name="T15" fmla="*/ 392 h 392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  <a:cxn ang="0">
                                            <a:pos x="T10" y="T11"/>
                                          </a:cxn>
                                          <a:cxn ang="0">
                                            <a:pos x="T12" y="T13"/>
                                          </a:cxn>
                                          <a:cxn ang="0">
                                            <a:pos x="T14" y="T15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512" h="392">
                                            <a:moveTo>
                                              <a:pt x="4" y="392"/>
                                            </a:moveTo>
                                            <a:lnTo>
                                              <a:pt x="58" y="7"/>
                                            </a:lnTo>
                                            <a:lnTo>
                                              <a:pt x="511" y="262"/>
                                            </a:lnTo>
                                            <a:lnTo>
                                              <a:pt x="512" y="258"/>
                                            </a:lnTo>
                                            <a:lnTo>
                                              <a:pt x="56" y="0"/>
                                            </a:lnTo>
                                            <a:lnTo>
                                              <a:pt x="54" y="3"/>
                                            </a:lnTo>
                                            <a:lnTo>
                                              <a:pt x="0" y="392"/>
                                            </a:lnTo>
                                            <a:lnTo>
                                              <a:pt x="4" y="392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803" name="Freeform 44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B6FCFFB1-D006-0FBB-FF7F-BC76099ED74A}"/>
                                          </a:ext>
                                        </a:extLst>
                                      </p:cNvPr>
                                      <p:cNvSpPr>
                                        <a:spLocks noEditPoint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7220176" y="3652648"/>
                                        <a:ext cx="315906" cy="1187502"/>
                                      </a:xfrm>
                                      <a:custGeom>
                                        <a:avLst/>
                                        <a:gdLst>
                                          <a:gd name="T0" fmla="*/ 54 w 166"/>
                                          <a:gd name="T1" fmla="*/ 12 h 624"/>
                                          <a:gd name="T2" fmla="*/ 56 w 166"/>
                                          <a:gd name="T3" fmla="*/ 0 h 624"/>
                                          <a:gd name="T4" fmla="*/ 166 w 166"/>
                                          <a:gd name="T5" fmla="*/ 400 h 624"/>
                                          <a:gd name="T6" fmla="*/ 166 w 166"/>
                                          <a:gd name="T7" fmla="*/ 401 h 624"/>
                                          <a:gd name="T8" fmla="*/ 0 w 166"/>
                                          <a:gd name="T9" fmla="*/ 624 h 624"/>
                                          <a:gd name="T10" fmla="*/ 54 w 166"/>
                                          <a:gd name="T11" fmla="*/ 12 h 624"/>
                                          <a:gd name="T12" fmla="*/ 58 w 166"/>
                                          <a:gd name="T13" fmla="*/ 24 h 624"/>
                                          <a:gd name="T14" fmla="*/ 6 w 166"/>
                                          <a:gd name="T15" fmla="*/ 609 h 624"/>
                                          <a:gd name="T16" fmla="*/ 161 w 166"/>
                                          <a:gd name="T17" fmla="*/ 400 h 624"/>
                                          <a:gd name="T18" fmla="*/ 58 w 166"/>
                                          <a:gd name="T19" fmla="*/ 24 h 624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  <a:cxn ang="0">
                                            <a:pos x="T10" y="T11"/>
                                          </a:cxn>
                                          <a:cxn ang="0">
                                            <a:pos x="T12" y="T13"/>
                                          </a:cxn>
                                          <a:cxn ang="0">
                                            <a:pos x="T14" y="T15"/>
                                          </a:cxn>
                                          <a:cxn ang="0">
                                            <a:pos x="T16" y="T17"/>
                                          </a:cxn>
                                          <a:cxn ang="0">
                                            <a:pos x="T18" y="T19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166" h="624">
                                            <a:moveTo>
                                              <a:pt x="54" y="12"/>
                                            </a:moveTo>
                                            <a:lnTo>
                                              <a:pt x="56" y="0"/>
                                            </a:lnTo>
                                            <a:lnTo>
                                              <a:pt x="166" y="400"/>
                                            </a:lnTo>
                                            <a:lnTo>
                                              <a:pt x="166" y="401"/>
                                            </a:lnTo>
                                            <a:lnTo>
                                              <a:pt x="0" y="624"/>
                                            </a:lnTo>
                                            <a:lnTo>
                                              <a:pt x="54" y="12"/>
                                            </a:lnTo>
                                            <a:close/>
                                            <a:moveTo>
                                              <a:pt x="58" y="24"/>
                                            </a:moveTo>
                                            <a:lnTo>
                                              <a:pt x="6" y="609"/>
                                            </a:lnTo>
                                            <a:lnTo>
                                              <a:pt x="161" y="400"/>
                                            </a:lnTo>
                                            <a:lnTo>
                                              <a:pt x="58" y="24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804" name="Freeform 45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38D899B6-E8D3-C1E4-4901-F04F66A894A7}"/>
                                          </a:ext>
                                        </a:extLst>
                                      </p:cNvPr>
                                      <p:cNvSpPr>
                                        <a:spLocks noEditPoint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3916483" y="3214946"/>
                                        <a:ext cx="306391" cy="1356874"/>
                                      </a:xfrm>
                                      <a:custGeom>
                                        <a:avLst/>
                                        <a:gdLst>
                                          <a:gd name="T0" fmla="*/ 42 w 161"/>
                                          <a:gd name="T1" fmla="*/ 10 h 713"/>
                                          <a:gd name="T2" fmla="*/ 44 w 161"/>
                                          <a:gd name="T3" fmla="*/ 0 h 713"/>
                                          <a:gd name="T4" fmla="*/ 161 w 161"/>
                                          <a:gd name="T5" fmla="*/ 281 h 713"/>
                                          <a:gd name="T6" fmla="*/ 6 w 161"/>
                                          <a:gd name="T7" fmla="*/ 700 h 713"/>
                                          <a:gd name="T8" fmla="*/ 0 w 161"/>
                                          <a:gd name="T9" fmla="*/ 713 h 713"/>
                                          <a:gd name="T10" fmla="*/ 42 w 161"/>
                                          <a:gd name="T11" fmla="*/ 10 h 713"/>
                                          <a:gd name="T12" fmla="*/ 46 w 161"/>
                                          <a:gd name="T13" fmla="*/ 19 h 713"/>
                                          <a:gd name="T14" fmla="*/ 6 w 161"/>
                                          <a:gd name="T15" fmla="*/ 685 h 713"/>
                                          <a:gd name="T16" fmla="*/ 157 w 161"/>
                                          <a:gd name="T17" fmla="*/ 281 h 713"/>
                                          <a:gd name="T18" fmla="*/ 46 w 161"/>
                                          <a:gd name="T19" fmla="*/ 19 h 713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  <a:cxn ang="0">
                                            <a:pos x="T10" y="T11"/>
                                          </a:cxn>
                                          <a:cxn ang="0">
                                            <a:pos x="T12" y="T13"/>
                                          </a:cxn>
                                          <a:cxn ang="0">
                                            <a:pos x="T14" y="T15"/>
                                          </a:cxn>
                                          <a:cxn ang="0">
                                            <a:pos x="T16" y="T17"/>
                                          </a:cxn>
                                          <a:cxn ang="0">
                                            <a:pos x="T18" y="T19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161" h="713">
                                            <a:moveTo>
                                              <a:pt x="42" y="10"/>
                                            </a:moveTo>
                                            <a:lnTo>
                                              <a:pt x="44" y="0"/>
                                            </a:lnTo>
                                            <a:lnTo>
                                              <a:pt x="161" y="281"/>
                                            </a:lnTo>
                                            <a:lnTo>
                                              <a:pt x="6" y="700"/>
                                            </a:lnTo>
                                            <a:lnTo>
                                              <a:pt x="0" y="713"/>
                                            </a:lnTo>
                                            <a:lnTo>
                                              <a:pt x="42" y="10"/>
                                            </a:lnTo>
                                            <a:close/>
                                            <a:moveTo>
                                              <a:pt x="46" y="19"/>
                                            </a:moveTo>
                                            <a:lnTo>
                                              <a:pt x="6" y="685"/>
                                            </a:lnTo>
                                            <a:lnTo>
                                              <a:pt x="157" y="281"/>
                                            </a:lnTo>
                                            <a:lnTo>
                                              <a:pt x="46" y="19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805" name="Freeform 46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DDEF7AE6-EC05-947A-3F78-28954D7DB82D}"/>
                                          </a:ext>
                                        </a:extLst>
                                      </p:cNvPr>
                                      <p:cNvSpPr>
                                        <a:spLocks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2650956" y="3715448"/>
                                        <a:ext cx="2669978" cy="2171379"/>
                                      </a:xfrm>
                                      <a:custGeom>
                                        <a:avLst/>
                                        <a:gdLst>
                                          <a:gd name="T0" fmla="*/ 872 w 1403"/>
                                          <a:gd name="T1" fmla="*/ 1141 h 1141"/>
                                          <a:gd name="T2" fmla="*/ 879 w 1403"/>
                                          <a:gd name="T3" fmla="*/ 1132 h 1141"/>
                                          <a:gd name="T4" fmla="*/ 1403 w 1403"/>
                                          <a:gd name="T5" fmla="*/ 361 h 1141"/>
                                          <a:gd name="T6" fmla="*/ 1399 w 1403"/>
                                          <a:gd name="T7" fmla="*/ 358 h 1141"/>
                                          <a:gd name="T8" fmla="*/ 880 w 1403"/>
                                          <a:gd name="T9" fmla="*/ 1122 h 1141"/>
                                          <a:gd name="T10" fmla="*/ 1026 w 1403"/>
                                          <a:gd name="T11" fmla="*/ 323 h 1141"/>
                                          <a:gd name="T12" fmla="*/ 1022 w 1403"/>
                                          <a:gd name="T13" fmla="*/ 325 h 1141"/>
                                          <a:gd name="T14" fmla="*/ 668 w 1403"/>
                                          <a:gd name="T15" fmla="*/ 434 h 1141"/>
                                          <a:gd name="T16" fmla="*/ 364 w 1403"/>
                                          <a:gd name="T17" fmla="*/ 495 h 1141"/>
                                          <a:gd name="T18" fmla="*/ 108 w 1403"/>
                                          <a:gd name="T19" fmla="*/ 384 h 1141"/>
                                          <a:gd name="T20" fmla="*/ 371 w 1403"/>
                                          <a:gd name="T21" fmla="*/ 0 h 1141"/>
                                          <a:gd name="T22" fmla="*/ 364 w 1403"/>
                                          <a:gd name="T23" fmla="*/ 5 h 1141"/>
                                          <a:gd name="T24" fmla="*/ 0 w 1403"/>
                                          <a:gd name="T25" fmla="*/ 182 h 1141"/>
                                          <a:gd name="T26" fmla="*/ 1 w 1403"/>
                                          <a:gd name="T27" fmla="*/ 186 h 1141"/>
                                          <a:gd name="T28" fmla="*/ 358 w 1403"/>
                                          <a:gd name="T29" fmla="*/ 11 h 1141"/>
                                          <a:gd name="T30" fmla="*/ 101 w 1403"/>
                                          <a:gd name="T31" fmla="*/ 387 h 1141"/>
                                          <a:gd name="T32" fmla="*/ 104 w 1403"/>
                                          <a:gd name="T33" fmla="*/ 387 h 1141"/>
                                          <a:gd name="T34" fmla="*/ 364 w 1403"/>
                                          <a:gd name="T35" fmla="*/ 500 h 1141"/>
                                          <a:gd name="T36" fmla="*/ 366 w 1403"/>
                                          <a:gd name="T37" fmla="*/ 499 h 1141"/>
                                          <a:gd name="T38" fmla="*/ 668 w 1403"/>
                                          <a:gd name="T39" fmla="*/ 438 h 1141"/>
                                          <a:gd name="T40" fmla="*/ 1021 w 1403"/>
                                          <a:gd name="T41" fmla="*/ 330 h 1141"/>
                                          <a:gd name="T42" fmla="*/ 872 w 1403"/>
                                          <a:gd name="T43" fmla="*/ 1141 h 1141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  <a:cxn ang="0">
                                            <a:pos x="T10" y="T11"/>
                                          </a:cxn>
                                          <a:cxn ang="0">
                                            <a:pos x="T12" y="T13"/>
                                          </a:cxn>
                                          <a:cxn ang="0">
                                            <a:pos x="T14" y="T15"/>
                                          </a:cxn>
                                          <a:cxn ang="0">
                                            <a:pos x="T16" y="T17"/>
                                          </a:cxn>
                                          <a:cxn ang="0">
                                            <a:pos x="T18" y="T19"/>
                                          </a:cxn>
                                          <a:cxn ang="0">
                                            <a:pos x="T20" y="T21"/>
                                          </a:cxn>
                                          <a:cxn ang="0">
                                            <a:pos x="T22" y="T23"/>
                                          </a:cxn>
                                          <a:cxn ang="0">
                                            <a:pos x="T24" y="T25"/>
                                          </a:cxn>
                                          <a:cxn ang="0">
                                            <a:pos x="T26" y="T27"/>
                                          </a:cxn>
                                          <a:cxn ang="0">
                                            <a:pos x="T28" y="T29"/>
                                          </a:cxn>
                                          <a:cxn ang="0">
                                            <a:pos x="T30" y="T31"/>
                                          </a:cxn>
                                          <a:cxn ang="0">
                                            <a:pos x="T32" y="T33"/>
                                          </a:cxn>
                                          <a:cxn ang="0">
                                            <a:pos x="T34" y="T35"/>
                                          </a:cxn>
                                          <a:cxn ang="0">
                                            <a:pos x="T36" y="T37"/>
                                          </a:cxn>
                                          <a:cxn ang="0">
                                            <a:pos x="T38" y="T39"/>
                                          </a:cxn>
                                          <a:cxn ang="0">
                                            <a:pos x="T40" y="T41"/>
                                          </a:cxn>
                                          <a:cxn ang="0">
                                            <a:pos x="T42" y="T43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1403" h="1141">
                                            <a:moveTo>
                                              <a:pt x="872" y="1141"/>
                                            </a:moveTo>
                                            <a:lnTo>
                                              <a:pt x="879" y="1132"/>
                                            </a:lnTo>
                                            <a:lnTo>
                                              <a:pt x="1403" y="361"/>
                                            </a:lnTo>
                                            <a:lnTo>
                                              <a:pt x="1399" y="358"/>
                                            </a:lnTo>
                                            <a:lnTo>
                                              <a:pt x="880" y="1122"/>
                                            </a:lnTo>
                                            <a:lnTo>
                                              <a:pt x="1026" y="323"/>
                                            </a:lnTo>
                                            <a:lnTo>
                                              <a:pt x="1022" y="325"/>
                                            </a:lnTo>
                                            <a:lnTo>
                                              <a:pt x="668" y="434"/>
                                            </a:lnTo>
                                            <a:lnTo>
                                              <a:pt x="364" y="495"/>
                                            </a:lnTo>
                                            <a:lnTo>
                                              <a:pt x="108" y="384"/>
                                            </a:lnTo>
                                            <a:lnTo>
                                              <a:pt x="371" y="0"/>
                                            </a:lnTo>
                                            <a:lnTo>
                                              <a:pt x="364" y="5"/>
                                            </a:lnTo>
                                            <a:lnTo>
                                              <a:pt x="0" y="182"/>
                                            </a:lnTo>
                                            <a:lnTo>
                                              <a:pt x="1" y="186"/>
                                            </a:lnTo>
                                            <a:lnTo>
                                              <a:pt x="358" y="11"/>
                                            </a:lnTo>
                                            <a:lnTo>
                                              <a:pt x="101" y="387"/>
                                            </a:lnTo>
                                            <a:lnTo>
                                              <a:pt x="104" y="387"/>
                                            </a:lnTo>
                                            <a:lnTo>
                                              <a:pt x="364" y="500"/>
                                            </a:lnTo>
                                            <a:lnTo>
                                              <a:pt x="366" y="499"/>
                                            </a:lnTo>
                                            <a:lnTo>
                                              <a:pt x="668" y="438"/>
                                            </a:lnTo>
                                            <a:lnTo>
                                              <a:pt x="1021" y="330"/>
                                            </a:lnTo>
                                            <a:lnTo>
                                              <a:pt x="872" y="1141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806" name="Freeform 47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1AE870EF-2A24-A2F3-8CC5-8C1E452615AC}"/>
                                          </a:ext>
                                        </a:extLst>
                                      </p:cNvPr>
                                      <p:cNvSpPr>
                                        <a:spLocks noEditPoint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3332247" y="2577425"/>
                                        <a:ext cx="671776" cy="1164666"/>
                                      </a:xfrm>
                                      <a:custGeom>
                                        <a:avLst/>
                                        <a:gdLst>
                                          <a:gd name="T0" fmla="*/ 349 w 353"/>
                                          <a:gd name="T1" fmla="*/ 7 h 612"/>
                                          <a:gd name="T2" fmla="*/ 353 w 353"/>
                                          <a:gd name="T3" fmla="*/ 0 h 612"/>
                                          <a:gd name="T4" fmla="*/ 353 w 353"/>
                                          <a:gd name="T5" fmla="*/ 345 h 612"/>
                                          <a:gd name="T6" fmla="*/ 0 w 353"/>
                                          <a:gd name="T7" fmla="*/ 612 h 612"/>
                                          <a:gd name="T8" fmla="*/ 349 w 353"/>
                                          <a:gd name="T9" fmla="*/ 7 h 612"/>
                                          <a:gd name="T10" fmla="*/ 349 w 353"/>
                                          <a:gd name="T11" fmla="*/ 16 h 612"/>
                                          <a:gd name="T12" fmla="*/ 14 w 353"/>
                                          <a:gd name="T13" fmla="*/ 596 h 612"/>
                                          <a:gd name="T14" fmla="*/ 349 w 353"/>
                                          <a:gd name="T15" fmla="*/ 343 h 612"/>
                                          <a:gd name="T16" fmla="*/ 349 w 353"/>
                                          <a:gd name="T17" fmla="*/ 16 h 612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  <a:cxn ang="0">
                                            <a:pos x="T10" y="T11"/>
                                          </a:cxn>
                                          <a:cxn ang="0">
                                            <a:pos x="T12" y="T13"/>
                                          </a:cxn>
                                          <a:cxn ang="0">
                                            <a:pos x="T14" y="T15"/>
                                          </a:cxn>
                                          <a:cxn ang="0">
                                            <a:pos x="T16" y="T17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353" h="612">
                                            <a:moveTo>
                                              <a:pt x="349" y="7"/>
                                            </a:moveTo>
                                            <a:lnTo>
                                              <a:pt x="353" y="0"/>
                                            </a:lnTo>
                                            <a:lnTo>
                                              <a:pt x="353" y="345"/>
                                            </a:lnTo>
                                            <a:lnTo>
                                              <a:pt x="0" y="612"/>
                                            </a:lnTo>
                                            <a:lnTo>
                                              <a:pt x="349" y="7"/>
                                            </a:lnTo>
                                            <a:close/>
                                            <a:moveTo>
                                              <a:pt x="349" y="16"/>
                                            </a:moveTo>
                                            <a:lnTo>
                                              <a:pt x="14" y="596"/>
                                            </a:lnTo>
                                            <a:lnTo>
                                              <a:pt x="349" y="343"/>
                                            </a:lnTo>
                                            <a:lnTo>
                                              <a:pt x="349" y="16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807" name="Freeform 48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DE5B6475-1F6D-7665-E698-E85A9A8583D7}"/>
                                          </a:ext>
                                        </a:extLst>
                                      </p:cNvPr>
                                      <p:cNvSpPr>
                                        <a:spLocks noEditPoint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3575837" y="1660155"/>
                                        <a:ext cx="428186" cy="938203"/>
                                      </a:xfrm>
                                      <a:custGeom>
                                        <a:avLst/>
                                        <a:gdLst>
                                          <a:gd name="T0" fmla="*/ 1 w 225"/>
                                          <a:gd name="T1" fmla="*/ 381 h 493"/>
                                          <a:gd name="T2" fmla="*/ 0 w 225"/>
                                          <a:gd name="T3" fmla="*/ 379 h 493"/>
                                          <a:gd name="T4" fmla="*/ 225 w 225"/>
                                          <a:gd name="T5" fmla="*/ 0 h 493"/>
                                          <a:gd name="T6" fmla="*/ 225 w 225"/>
                                          <a:gd name="T7" fmla="*/ 493 h 493"/>
                                          <a:gd name="T8" fmla="*/ 1 w 225"/>
                                          <a:gd name="T9" fmla="*/ 381 h 493"/>
                                          <a:gd name="T10" fmla="*/ 5 w 225"/>
                                          <a:gd name="T11" fmla="*/ 378 h 493"/>
                                          <a:gd name="T12" fmla="*/ 221 w 225"/>
                                          <a:gd name="T13" fmla="*/ 486 h 493"/>
                                          <a:gd name="T14" fmla="*/ 221 w 225"/>
                                          <a:gd name="T15" fmla="*/ 16 h 493"/>
                                          <a:gd name="T16" fmla="*/ 5 w 225"/>
                                          <a:gd name="T17" fmla="*/ 378 h 493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  <a:cxn ang="0">
                                            <a:pos x="T10" y="T11"/>
                                          </a:cxn>
                                          <a:cxn ang="0">
                                            <a:pos x="T12" y="T13"/>
                                          </a:cxn>
                                          <a:cxn ang="0">
                                            <a:pos x="T14" y="T15"/>
                                          </a:cxn>
                                          <a:cxn ang="0">
                                            <a:pos x="T16" y="T17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225" h="493">
                                            <a:moveTo>
                                              <a:pt x="1" y="381"/>
                                            </a:moveTo>
                                            <a:lnTo>
                                              <a:pt x="0" y="379"/>
                                            </a:lnTo>
                                            <a:lnTo>
                                              <a:pt x="225" y="0"/>
                                            </a:lnTo>
                                            <a:lnTo>
                                              <a:pt x="225" y="493"/>
                                            </a:lnTo>
                                            <a:lnTo>
                                              <a:pt x="1" y="381"/>
                                            </a:lnTo>
                                            <a:close/>
                                            <a:moveTo>
                                              <a:pt x="5" y="378"/>
                                            </a:moveTo>
                                            <a:lnTo>
                                              <a:pt x="221" y="486"/>
                                            </a:lnTo>
                                            <a:lnTo>
                                              <a:pt x="221" y="16"/>
                                            </a:lnTo>
                                            <a:lnTo>
                                              <a:pt x="5" y="378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808" name="Freeform 49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3979F26C-79AD-4C53-8A1B-9B24F47EBEBA}"/>
                                          </a:ext>
                                        </a:extLst>
                                      </p:cNvPr>
                                      <p:cNvSpPr>
                                        <a:spLocks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2557706" y="3536562"/>
                                        <a:ext cx="1368292" cy="1143732"/>
                                      </a:xfrm>
                                      <a:custGeom>
                                        <a:avLst/>
                                        <a:gdLst>
                                          <a:gd name="T0" fmla="*/ 412 w 719"/>
                                          <a:gd name="T1" fmla="*/ 601 h 601"/>
                                          <a:gd name="T2" fmla="*/ 416 w 719"/>
                                          <a:gd name="T3" fmla="*/ 593 h 601"/>
                                          <a:gd name="T4" fmla="*/ 569 w 719"/>
                                          <a:gd name="T5" fmla="*/ 258 h 601"/>
                                          <a:gd name="T6" fmla="*/ 716 w 719"/>
                                          <a:gd name="T7" fmla="*/ 532 h 601"/>
                                          <a:gd name="T8" fmla="*/ 719 w 719"/>
                                          <a:gd name="T9" fmla="*/ 529 h 601"/>
                                          <a:gd name="T10" fmla="*/ 569 w 719"/>
                                          <a:gd name="T11" fmla="*/ 248 h 601"/>
                                          <a:gd name="T12" fmla="*/ 567 w 719"/>
                                          <a:gd name="T13" fmla="*/ 251 h 601"/>
                                          <a:gd name="T14" fmla="*/ 416 w 719"/>
                                          <a:gd name="T15" fmla="*/ 582 h 601"/>
                                          <a:gd name="T16" fmla="*/ 416 w 719"/>
                                          <a:gd name="T17" fmla="*/ 99 h 601"/>
                                          <a:gd name="T18" fmla="*/ 415 w 719"/>
                                          <a:gd name="T19" fmla="*/ 99 h 601"/>
                                          <a:gd name="T20" fmla="*/ 0 w 719"/>
                                          <a:gd name="T21" fmla="*/ 0 h 601"/>
                                          <a:gd name="T22" fmla="*/ 1 w 719"/>
                                          <a:gd name="T23" fmla="*/ 4 h 601"/>
                                          <a:gd name="T24" fmla="*/ 47 w 719"/>
                                          <a:gd name="T25" fmla="*/ 278 h 601"/>
                                          <a:gd name="T26" fmla="*/ 151 w 719"/>
                                          <a:gd name="T27" fmla="*/ 481 h 601"/>
                                          <a:gd name="T28" fmla="*/ 155 w 719"/>
                                          <a:gd name="T29" fmla="*/ 478 h 601"/>
                                          <a:gd name="T30" fmla="*/ 51 w 719"/>
                                          <a:gd name="T31" fmla="*/ 277 h 601"/>
                                          <a:gd name="T32" fmla="*/ 5 w 719"/>
                                          <a:gd name="T33" fmla="*/ 7 h 601"/>
                                          <a:gd name="T34" fmla="*/ 412 w 719"/>
                                          <a:gd name="T35" fmla="*/ 101 h 601"/>
                                          <a:gd name="T36" fmla="*/ 412 w 719"/>
                                          <a:gd name="T37" fmla="*/ 601 h 601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  <a:cxn ang="0">
                                            <a:pos x="T10" y="T11"/>
                                          </a:cxn>
                                          <a:cxn ang="0">
                                            <a:pos x="T12" y="T13"/>
                                          </a:cxn>
                                          <a:cxn ang="0">
                                            <a:pos x="T14" y="T15"/>
                                          </a:cxn>
                                          <a:cxn ang="0">
                                            <a:pos x="T16" y="T17"/>
                                          </a:cxn>
                                          <a:cxn ang="0">
                                            <a:pos x="T18" y="T19"/>
                                          </a:cxn>
                                          <a:cxn ang="0">
                                            <a:pos x="T20" y="T21"/>
                                          </a:cxn>
                                          <a:cxn ang="0">
                                            <a:pos x="T22" y="T23"/>
                                          </a:cxn>
                                          <a:cxn ang="0">
                                            <a:pos x="T24" y="T25"/>
                                          </a:cxn>
                                          <a:cxn ang="0">
                                            <a:pos x="T26" y="T27"/>
                                          </a:cxn>
                                          <a:cxn ang="0">
                                            <a:pos x="T28" y="T29"/>
                                          </a:cxn>
                                          <a:cxn ang="0">
                                            <a:pos x="T30" y="T31"/>
                                          </a:cxn>
                                          <a:cxn ang="0">
                                            <a:pos x="T32" y="T33"/>
                                          </a:cxn>
                                          <a:cxn ang="0">
                                            <a:pos x="T34" y="T35"/>
                                          </a:cxn>
                                          <a:cxn ang="0">
                                            <a:pos x="T36" y="T37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719" h="601">
                                            <a:moveTo>
                                              <a:pt x="412" y="601"/>
                                            </a:moveTo>
                                            <a:lnTo>
                                              <a:pt x="416" y="593"/>
                                            </a:lnTo>
                                            <a:lnTo>
                                              <a:pt x="569" y="258"/>
                                            </a:lnTo>
                                            <a:lnTo>
                                              <a:pt x="716" y="532"/>
                                            </a:lnTo>
                                            <a:lnTo>
                                              <a:pt x="719" y="529"/>
                                            </a:lnTo>
                                            <a:lnTo>
                                              <a:pt x="569" y="248"/>
                                            </a:lnTo>
                                            <a:lnTo>
                                              <a:pt x="567" y="251"/>
                                            </a:lnTo>
                                            <a:lnTo>
                                              <a:pt x="416" y="582"/>
                                            </a:lnTo>
                                            <a:lnTo>
                                              <a:pt x="416" y="99"/>
                                            </a:lnTo>
                                            <a:lnTo>
                                              <a:pt x="415" y="99"/>
                                            </a:lnTo>
                                            <a:lnTo>
                                              <a:pt x="0" y="0"/>
                                            </a:lnTo>
                                            <a:lnTo>
                                              <a:pt x="1" y="4"/>
                                            </a:lnTo>
                                            <a:lnTo>
                                              <a:pt x="47" y="278"/>
                                            </a:lnTo>
                                            <a:lnTo>
                                              <a:pt x="151" y="481"/>
                                            </a:lnTo>
                                            <a:lnTo>
                                              <a:pt x="155" y="478"/>
                                            </a:lnTo>
                                            <a:lnTo>
                                              <a:pt x="51" y="277"/>
                                            </a:lnTo>
                                            <a:lnTo>
                                              <a:pt x="5" y="7"/>
                                            </a:lnTo>
                                            <a:lnTo>
                                              <a:pt x="412" y="101"/>
                                            </a:lnTo>
                                            <a:lnTo>
                                              <a:pt x="412" y="601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809" name="Freeform 50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5CD963E3-1C41-EC0B-7881-E7DC32570CC5}"/>
                                          </a:ext>
                                        </a:extLst>
                                      </p:cNvPr>
                                      <p:cNvSpPr>
                                        <a:spLocks noEditPoint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7408566" y="636315"/>
                                        <a:ext cx="679389" cy="700322"/>
                                      </a:xfrm>
                                      <a:custGeom>
                                        <a:avLst/>
                                        <a:gdLst>
                                          <a:gd name="T0" fmla="*/ 0 w 357"/>
                                          <a:gd name="T1" fmla="*/ 0 h 368"/>
                                          <a:gd name="T2" fmla="*/ 352 w 357"/>
                                          <a:gd name="T3" fmla="*/ 364 h 368"/>
                                          <a:gd name="T4" fmla="*/ 357 w 357"/>
                                          <a:gd name="T5" fmla="*/ 368 h 368"/>
                                          <a:gd name="T6" fmla="*/ 65 w 357"/>
                                          <a:gd name="T7" fmla="*/ 368 h 368"/>
                                          <a:gd name="T8" fmla="*/ 0 w 357"/>
                                          <a:gd name="T9" fmla="*/ 0 h 368"/>
                                          <a:gd name="T10" fmla="*/ 7 w 357"/>
                                          <a:gd name="T11" fmla="*/ 12 h 368"/>
                                          <a:gd name="T12" fmla="*/ 67 w 357"/>
                                          <a:gd name="T13" fmla="*/ 364 h 368"/>
                                          <a:gd name="T14" fmla="*/ 347 w 357"/>
                                          <a:gd name="T15" fmla="*/ 364 h 368"/>
                                          <a:gd name="T16" fmla="*/ 7 w 357"/>
                                          <a:gd name="T17" fmla="*/ 12 h 368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  <a:cxn ang="0">
                                            <a:pos x="T10" y="T11"/>
                                          </a:cxn>
                                          <a:cxn ang="0">
                                            <a:pos x="T12" y="T13"/>
                                          </a:cxn>
                                          <a:cxn ang="0">
                                            <a:pos x="T14" y="T15"/>
                                          </a:cxn>
                                          <a:cxn ang="0">
                                            <a:pos x="T16" y="T17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357" h="368">
                                            <a:moveTo>
                                              <a:pt x="0" y="0"/>
                                            </a:moveTo>
                                            <a:lnTo>
                                              <a:pt x="352" y="364"/>
                                            </a:lnTo>
                                            <a:lnTo>
                                              <a:pt x="357" y="368"/>
                                            </a:lnTo>
                                            <a:lnTo>
                                              <a:pt x="65" y="368"/>
                                            </a:lnTo>
                                            <a:lnTo>
                                              <a:pt x="0" y="0"/>
                                            </a:lnTo>
                                            <a:close/>
                                            <a:moveTo>
                                              <a:pt x="7" y="12"/>
                                            </a:moveTo>
                                            <a:lnTo>
                                              <a:pt x="67" y="364"/>
                                            </a:lnTo>
                                            <a:lnTo>
                                              <a:pt x="347" y="364"/>
                                            </a:lnTo>
                                            <a:lnTo>
                                              <a:pt x="7" y="12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810" name="Freeform 51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2ACB7F4B-E18C-B8B8-2199-A1D07CAC636D}"/>
                                          </a:ext>
                                        </a:extLst>
                                      </p:cNvPr>
                                      <p:cNvSpPr>
                                        <a:spLocks noEditPoint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8613208" y="2535558"/>
                                        <a:ext cx="504308" cy="1037162"/>
                                      </a:xfrm>
                                      <a:custGeom>
                                        <a:avLst/>
                                        <a:gdLst>
                                          <a:gd name="T0" fmla="*/ 0 w 265"/>
                                          <a:gd name="T1" fmla="*/ 0 h 545"/>
                                          <a:gd name="T2" fmla="*/ 264 w 265"/>
                                          <a:gd name="T3" fmla="*/ 125 h 545"/>
                                          <a:gd name="T4" fmla="*/ 265 w 265"/>
                                          <a:gd name="T5" fmla="*/ 126 h 545"/>
                                          <a:gd name="T6" fmla="*/ 3 w 265"/>
                                          <a:gd name="T7" fmla="*/ 538 h 545"/>
                                          <a:gd name="T8" fmla="*/ 0 w 265"/>
                                          <a:gd name="T9" fmla="*/ 545 h 545"/>
                                          <a:gd name="T10" fmla="*/ 0 w 265"/>
                                          <a:gd name="T11" fmla="*/ 0 h 545"/>
                                          <a:gd name="T12" fmla="*/ 4 w 265"/>
                                          <a:gd name="T13" fmla="*/ 7 h 545"/>
                                          <a:gd name="T14" fmla="*/ 4 w 265"/>
                                          <a:gd name="T15" fmla="*/ 530 h 545"/>
                                          <a:gd name="T16" fmla="*/ 258 w 265"/>
                                          <a:gd name="T17" fmla="*/ 127 h 545"/>
                                          <a:gd name="T18" fmla="*/ 4 w 265"/>
                                          <a:gd name="T19" fmla="*/ 7 h 545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  <a:cxn ang="0">
                                            <a:pos x="T10" y="T11"/>
                                          </a:cxn>
                                          <a:cxn ang="0">
                                            <a:pos x="T12" y="T13"/>
                                          </a:cxn>
                                          <a:cxn ang="0">
                                            <a:pos x="T14" y="T15"/>
                                          </a:cxn>
                                          <a:cxn ang="0">
                                            <a:pos x="T16" y="T17"/>
                                          </a:cxn>
                                          <a:cxn ang="0">
                                            <a:pos x="T18" y="T19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265" h="545">
                                            <a:moveTo>
                                              <a:pt x="0" y="0"/>
                                            </a:moveTo>
                                            <a:lnTo>
                                              <a:pt x="264" y="125"/>
                                            </a:lnTo>
                                            <a:lnTo>
                                              <a:pt x="265" y="126"/>
                                            </a:lnTo>
                                            <a:lnTo>
                                              <a:pt x="3" y="538"/>
                                            </a:lnTo>
                                            <a:lnTo>
                                              <a:pt x="0" y="545"/>
                                            </a:lnTo>
                                            <a:lnTo>
                                              <a:pt x="0" y="0"/>
                                            </a:lnTo>
                                            <a:close/>
                                            <a:moveTo>
                                              <a:pt x="4" y="7"/>
                                            </a:moveTo>
                                            <a:lnTo>
                                              <a:pt x="4" y="530"/>
                                            </a:lnTo>
                                            <a:lnTo>
                                              <a:pt x="258" y="127"/>
                                            </a:lnTo>
                                            <a:lnTo>
                                              <a:pt x="4" y="7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811" name="Freeform 52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F5108D19-E3C3-8B13-E485-EC982C5A19DB}"/>
                                          </a:ext>
                                        </a:extLst>
                                      </p:cNvPr>
                                      <p:cNvSpPr>
                                        <a:spLocks noEditPoint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4329445" y="1412759"/>
                                        <a:ext cx="690807" cy="1090447"/>
                                      </a:xfrm>
                                      <a:custGeom>
                                        <a:avLst/>
                                        <a:gdLst>
                                          <a:gd name="T0" fmla="*/ 339 w 363"/>
                                          <a:gd name="T1" fmla="*/ 0 h 573"/>
                                          <a:gd name="T2" fmla="*/ 363 w 363"/>
                                          <a:gd name="T3" fmla="*/ 282 h 573"/>
                                          <a:gd name="T4" fmla="*/ 363 w 363"/>
                                          <a:gd name="T5" fmla="*/ 284 h 573"/>
                                          <a:gd name="T6" fmla="*/ 8 w 363"/>
                                          <a:gd name="T7" fmla="*/ 566 h 573"/>
                                          <a:gd name="T8" fmla="*/ 0 w 363"/>
                                          <a:gd name="T9" fmla="*/ 573 h 573"/>
                                          <a:gd name="T10" fmla="*/ 339 w 363"/>
                                          <a:gd name="T11" fmla="*/ 0 h 573"/>
                                          <a:gd name="T12" fmla="*/ 335 w 363"/>
                                          <a:gd name="T13" fmla="*/ 14 h 573"/>
                                          <a:gd name="T14" fmla="*/ 14 w 363"/>
                                          <a:gd name="T15" fmla="*/ 555 h 573"/>
                                          <a:gd name="T16" fmla="*/ 359 w 363"/>
                                          <a:gd name="T17" fmla="*/ 282 h 573"/>
                                          <a:gd name="T18" fmla="*/ 335 w 363"/>
                                          <a:gd name="T19" fmla="*/ 14 h 573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  <a:cxn ang="0">
                                            <a:pos x="T10" y="T11"/>
                                          </a:cxn>
                                          <a:cxn ang="0">
                                            <a:pos x="T12" y="T13"/>
                                          </a:cxn>
                                          <a:cxn ang="0">
                                            <a:pos x="T14" y="T15"/>
                                          </a:cxn>
                                          <a:cxn ang="0">
                                            <a:pos x="T16" y="T17"/>
                                          </a:cxn>
                                          <a:cxn ang="0">
                                            <a:pos x="T18" y="T19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363" h="573">
                                            <a:moveTo>
                                              <a:pt x="339" y="0"/>
                                            </a:moveTo>
                                            <a:lnTo>
                                              <a:pt x="363" y="282"/>
                                            </a:lnTo>
                                            <a:lnTo>
                                              <a:pt x="363" y="284"/>
                                            </a:lnTo>
                                            <a:lnTo>
                                              <a:pt x="8" y="566"/>
                                            </a:lnTo>
                                            <a:lnTo>
                                              <a:pt x="0" y="573"/>
                                            </a:lnTo>
                                            <a:lnTo>
                                              <a:pt x="339" y="0"/>
                                            </a:lnTo>
                                            <a:close/>
                                            <a:moveTo>
                                              <a:pt x="335" y="14"/>
                                            </a:moveTo>
                                            <a:lnTo>
                                              <a:pt x="14" y="555"/>
                                            </a:lnTo>
                                            <a:lnTo>
                                              <a:pt x="359" y="282"/>
                                            </a:lnTo>
                                            <a:lnTo>
                                              <a:pt x="335" y="14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812" name="Freeform 53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054596DC-0762-5F56-8175-BEF49ABE6B86}"/>
                                          </a:ext>
                                        </a:extLst>
                                      </p:cNvPr>
                                      <p:cNvSpPr>
                                        <a:spLocks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8106997" y="3861983"/>
                                        <a:ext cx="510017" cy="70413"/>
                                      </a:xfrm>
                                      <a:custGeom>
                                        <a:avLst/>
                                        <a:gdLst>
                                          <a:gd name="T0" fmla="*/ 2 w 268"/>
                                          <a:gd name="T1" fmla="*/ 37 h 37"/>
                                          <a:gd name="T2" fmla="*/ 268 w 268"/>
                                          <a:gd name="T3" fmla="*/ 5 h 37"/>
                                          <a:gd name="T4" fmla="*/ 268 w 268"/>
                                          <a:gd name="T5" fmla="*/ 0 h 37"/>
                                          <a:gd name="T6" fmla="*/ 0 w 268"/>
                                          <a:gd name="T7" fmla="*/ 33 h 37"/>
                                          <a:gd name="T8" fmla="*/ 2 w 268"/>
                                          <a:gd name="T9" fmla="*/ 37 h 37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268" h="37">
                                            <a:moveTo>
                                              <a:pt x="2" y="37"/>
                                            </a:moveTo>
                                            <a:lnTo>
                                              <a:pt x="268" y="5"/>
                                            </a:lnTo>
                                            <a:lnTo>
                                              <a:pt x="268" y="0"/>
                                            </a:lnTo>
                                            <a:lnTo>
                                              <a:pt x="0" y="33"/>
                                            </a:lnTo>
                                            <a:lnTo>
                                              <a:pt x="2" y="37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813" name="Freeform 54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8E23DB3A-1143-CB51-660F-5CE76E43C825}"/>
                                          </a:ext>
                                        </a:extLst>
                                      </p:cNvPr>
                                      <p:cNvSpPr>
                                        <a:spLocks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7349584" y="2817209"/>
                                        <a:ext cx="763123" cy="1115187"/>
                                      </a:xfrm>
                                      <a:custGeom>
                                        <a:avLst/>
                                        <a:gdLst>
                                          <a:gd name="T0" fmla="*/ 398 w 401"/>
                                          <a:gd name="T1" fmla="*/ 586 h 586"/>
                                          <a:gd name="T2" fmla="*/ 401 w 401"/>
                                          <a:gd name="T3" fmla="*/ 582 h 586"/>
                                          <a:gd name="T4" fmla="*/ 5 w 401"/>
                                          <a:gd name="T5" fmla="*/ 263 h 586"/>
                                          <a:gd name="T6" fmla="*/ 53 w 401"/>
                                          <a:gd name="T7" fmla="*/ 1 h 586"/>
                                          <a:gd name="T8" fmla="*/ 48 w 401"/>
                                          <a:gd name="T9" fmla="*/ 0 h 586"/>
                                          <a:gd name="T10" fmla="*/ 0 w 401"/>
                                          <a:gd name="T11" fmla="*/ 266 h 586"/>
                                          <a:gd name="T12" fmla="*/ 1 w 401"/>
                                          <a:gd name="T13" fmla="*/ 266 h 586"/>
                                          <a:gd name="T14" fmla="*/ 398 w 401"/>
                                          <a:gd name="T15" fmla="*/ 586 h 586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  <a:cxn ang="0">
                                            <a:pos x="T10" y="T11"/>
                                          </a:cxn>
                                          <a:cxn ang="0">
                                            <a:pos x="T12" y="T13"/>
                                          </a:cxn>
                                          <a:cxn ang="0">
                                            <a:pos x="T14" y="T15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401" h="586">
                                            <a:moveTo>
                                              <a:pt x="398" y="586"/>
                                            </a:moveTo>
                                            <a:lnTo>
                                              <a:pt x="401" y="582"/>
                                            </a:lnTo>
                                            <a:lnTo>
                                              <a:pt x="5" y="263"/>
                                            </a:lnTo>
                                            <a:lnTo>
                                              <a:pt x="53" y="1"/>
                                            </a:lnTo>
                                            <a:lnTo>
                                              <a:pt x="48" y="0"/>
                                            </a:lnTo>
                                            <a:lnTo>
                                              <a:pt x="0" y="266"/>
                                            </a:lnTo>
                                            <a:lnTo>
                                              <a:pt x="1" y="266"/>
                                            </a:lnTo>
                                            <a:lnTo>
                                              <a:pt x="398" y="586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814" name="Freeform 55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8061CFB6-D5A8-1355-8633-9161C3CF464C}"/>
                                          </a:ext>
                                        </a:extLst>
                                      </p:cNvPr>
                                      <p:cNvSpPr>
                                        <a:spLocks noEditPoint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6264846" y="2545073"/>
                                        <a:ext cx="2352169" cy="1138023"/>
                                      </a:xfrm>
                                      <a:custGeom>
                                        <a:avLst/>
                                        <a:gdLst>
                                          <a:gd name="T0" fmla="*/ 12 w 1236"/>
                                          <a:gd name="T1" fmla="*/ 225 h 598"/>
                                          <a:gd name="T2" fmla="*/ 0 w 1236"/>
                                          <a:gd name="T3" fmla="*/ 216 h 598"/>
                                          <a:gd name="T4" fmla="*/ 573 w 1236"/>
                                          <a:gd name="T5" fmla="*/ 405 h 598"/>
                                          <a:gd name="T6" fmla="*/ 1234 w 1236"/>
                                          <a:gd name="T7" fmla="*/ 0 h 598"/>
                                          <a:gd name="T8" fmla="*/ 1236 w 1236"/>
                                          <a:gd name="T9" fmla="*/ 4 h 598"/>
                                          <a:gd name="T10" fmla="*/ 574 w 1236"/>
                                          <a:gd name="T11" fmla="*/ 409 h 598"/>
                                          <a:gd name="T12" fmla="*/ 562 w 1236"/>
                                          <a:gd name="T13" fmla="*/ 594 h 598"/>
                                          <a:gd name="T14" fmla="*/ 560 w 1236"/>
                                          <a:gd name="T15" fmla="*/ 598 h 598"/>
                                          <a:gd name="T16" fmla="*/ 12 w 1236"/>
                                          <a:gd name="T17" fmla="*/ 225 h 598"/>
                                          <a:gd name="T18" fmla="*/ 27 w 1236"/>
                                          <a:gd name="T19" fmla="*/ 231 h 598"/>
                                          <a:gd name="T20" fmla="*/ 558 w 1236"/>
                                          <a:gd name="T21" fmla="*/ 590 h 598"/>
                                          <a:gd name="T22" fmla="*/ 570 w 1236"/>
                                          <a:gd name="T23" fmla="*/ 409 h 598"/>
                                          <a:gd name="T24" fmla="*/ 27 w 1236"/>
                                          <a:gd name="T25" fmla="*/ 231 h 598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  <a:cxn ang="0">
                                            <a:pos x="T10" y="T11"/>
                                          </a:cxn>
                                          <a:cxn ang="0">
                                            <a:pos x="T12" y="T13"/>
                                          </a:cxn>
                                          <a:cxn ang="0">
                                            <a:pos x="T14" y="T15"/>
                                          </a:cxn>
                                          <a:cxn ang="0">
                                            <a:pos x="T16" y="T17"/>
                                          </a:cxn>
                                          <a:cxn ang="0">
                                            <a:pos x="T18" y="T19"/>
                                          </a:cxn>
                                          <a:cxn ang="0">
                                            <a:pos x="T20" y="T21"/>
                                          </a:cxn>
                                          <a:cxn ang="0">
                                            <a:pos x="T22" y="T23"/>
                                          </a:cxn>
                                          <a:cxn ang="0">
                                            <a:pos x="T24" y="T25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1236" h="598">
                                            <a:moveTo>
                                              <a:pt x="12" y="225"/>
                                            </a:moveTo>
                                            <a:lnTo>
                                              <a:pt x="0" y="216"/>
                                            </a:lnTo>
                                            <a:lnTo>
                                              <a:pt x="573" y="405"/>
                                            </a:lnTo>
                                            <a:lnTo>
                                              <a:pt x="1234" y="0"/>
                                            </a:lnTo>
                                            <a:lnTo>
                                              <a:pt x="1236" y="4"/>
                                            </a:lnTo>
                                            <a:lnTo>
                                              <a:pt x="574" y="409"/>
                                            </a:lnTo>
                                            <a:lnTo>
                                              <a:pt x="562" y="594"/>
                                            </a:lnTo>
                                            <a:lnTo>
                                              <a:pt x="560" y="598"/>
                                            </a:lnTo>
                                            <a:lnTo>
                                              <a:pt x="12" y="225"/>
                                            </a:lnTo>
                                            <a:close/>
                                            <a:moveTo>
                                              <a:pt x="27" y="231"/>
                                            </a:moveTo>
                                            <a:lnTo>
                                              <a:pt x="558" y="590"/>
                                            </a:lnTo>
                                            <a:lnTo>
                                              <a:pt x="570" y="409"/>
                                            </a:lnTo>
                                            <a:lnTo>
                                              <a:pt x="27" y="231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815" name="Freeform 56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82CC0B3C-81A2-D90B-832E-977C608A29B5}"/>
                                          </a:ext>
                                        </a:extLst>
                                      </p:cNvPr>
                                      <p:cNvSpPr>
                                        <a:spLocks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5572136" y="2959938"/>
                                        <a:ext cx="1139926" cy="1326425"/>
                                      </a:xfrm>
                                      <a:custGeom>
                                        <a:avLst/>
                                        <a:gdLst>
                                          <a:gd name="T0" fmla="*/ 595 w 599"/>
                                          <a:gd name="T1" fmla="*/ 697 h 697"/>
                                          <a:gd name="T2" fmla="*/ 599 w 599"/>
                                          <a:gd name="T3" fmla="*/ 696 h 697"/>
                                          <a:gd name="T4" fmla="*/ 379 w 599"/>
                                          <a:gd name="T5" fmla="*/ 0 h 697"/>
                                          <a:gd name="T6" fmla="*/ 376 w 599"/>
                                          <a:gd name="T7" fmla="*/ 3 h 697"/>
                                          <a:gd name="T8" fmla="*/ 0 w 599"/>
                                          <a:gd name="T9" fmla="*/ 439 h 697"/>
                                          <a:gd name="T10" fmla="*/ 4 w 599"/>
                                          <a:gd name="T11" fmla="*/ 442 h 697"/>
                                          <a:gd name="T12" fmla="*/ 376 w 599"/>
                                          <a:gd name="T13" fmla="*/ 10 h 697"/>
                                          <a:gd name="T14" fmla="*/ 595 w 599"/>
                                          <a:gd name="T15" fmla="*/ 697 h 697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  <a:cxn ang="0">
                                            <a:pos x="T10" y="T11"/>
                                          </a:cxn>
                                          <a:cxn ang="0">
                                            <a:pos x="T12" y="T13"/>
                                          </a:cxn>
                                          <a:cxn ang="0">
                                            <a:pos x="T14" y="T15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599" h="697">
                                            <a:moveTo>
                                              <a:pt x="595" y="697"/>
                                            </a:moveTo>
                                            <a:lnTo>
                                              <a:pt x="599" y="696"/>
                                            </a:lnTo>
                                            <a:lnTo>
                                              <a:pt x="379" y="0"/>
                                            </a:lnTo>
                                            <a:lnTo>
                                              <a:pt x="376" y="3"/>
                                            </a:lnTo>
                                            <a:lnTo>
                                              <a:pt x="0" y="439"/>
                                            </a:lnTo>
                                            <a:lnTo>
                                              <a:pt x="4" y="442"/>
                                            </a:lnTo>
                                            <a:lnTo>
                                              <a:pt x="376" y="10"/>
                                            </a:lnTo>
                                            <a:lnTo>
                                              <a:pt x="595" y="697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816" name="Freeform 57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A70F2D1A-FCFD-210D-B8DC-A8B9F5F5F93D}"/>
                                          </a:ext>
                                        </a:extLst>
                                      </p:cNvPr>
                                      <p:cNvSpPr>
                                        <a:spLocks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4346572" y="2476563"/>
                                        <a:ext cx="1170375" cy="759316"/>
                                      </a:xfrm>
                                      <a:custGeom>
                                        <a:avLst/>
                                        <a:gdLst>
                                          <a:gd name="T0" fmla="*/ 612 w 615"/>
                                          <a:gd name="T1" fmla="*/ 399 h 399"/>
                                          <a:gd name="T2" fmla="*/ 615 w 615"/>
                                          <a:gd name="T3" fmla="*/ 395 h 399"/>
                                          <a:gd name="T4" fmla="*/ 1 w 615"/>
                                          <a:gd name="T5" fmla="*/ 0 h 399"/>
                                          <a:gd name="T6" fmla="*/ 0 w 615"/>
                                          <a:gd name="T7" fmla="*/ 4 h 399"/>
                                          <a:gd name="T8" fmla="*/ 612 w 615"/>
                                          <a:gd name="T9" fmla="*/ 399 h 399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615" h="399">
                                            <a:moveTo>
                                              <a:pt x="612" y="399"/>
                                            </a:moveTo>
                                            <a:lnTo>
                                              <a:pt x="615" y="395"/>
                                            </a:lnTo>
                                            <a:lnTo>
                                              <a:pt x="1" y="0"/>
                                            </a:lnTo>
                                            <a:lnTo>
                                              <a:pt x="0" y="4"/>
                                            </a:lnTo>
                                            <a:lnTo>
                                              <a:pt x="612" y="399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817" name="Freeform 58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A346B823-249A-174E-1E77-56D395CC0B28}"/>
                                          </a:ext>
                                        </a:extLst>
                                      </p:cNvPr>
                                      <p:cNvSpPr>
                                        <a:spLocks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5313321" y="3230171"/>
                                        <a:ext cx="862081" cy="1377807"/>
                                      </a:xfrm>
                                      <a:custGeom>
                                        <a:avLst/>
                                        <a:gdLst>
                                          <a:gd name="T0" fmla="*/ 451 w 453"/>
                                          <a:gd name="T1" fmla="*/ 724 h 724"/>
                                          <a:gd name="T2" fmla="*/ 453 w 453"/>
                                          <a:gd name="T3" fmla="*/ 720 h 724"/>
                                          <a:gd name="T4" fmla="*/ 5 w 453"/>
                                          <a:gd name="T5" fmla="*/ 613 h 724"/>
                                          <a:gd name="T6" fmla="*/ 140 w 453"/>
                                          <a:gd name="T7" fmla="*/ 299 h 724"/>
                                          <a:gd name="T8" fmla="*/ 140 w 453"/>
                                          <a:gd name="T9" fmla="*/ 297 h 724"/>
                                          <a:gd name="T10" fmla="*/ 108 w 453"/>
                                          <a:gd name="T11" fmla="*/ 0 h 724"/>
                                          <a:gd name="T12" fmla="*/ 104 w 453"/>
                                          <a:gd name="T13" fmla="*/ 2 h 724"/>
                                          <a:gd name="T14" fmla="*/ 136 w 453"/>
                                          <a:gd name="T15" fmla="*/ 297 h 724"/>
                                          <a:gd name="T16" fmla="*/ 0 w 453"/>
                                          <a:gd name="T17" fmla="*/ 616 h 724"/>
                                          <a:gd name="T18" fmla="*/ 1 w 453"/>
                                          <a:gd name="T19" fmla="*/ 618 h 724"/>
                                          <a:gd name="T20" fmla="*/ 451 w 453"/>
                                          <a:gd name="T21" fmla="*/ 724 h 724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  <a:cxn ang="0">
                                            <a:pos x="T10" y="T11"/>
                                          </a:cxn>
                                          <a:cxn ang="0">
                                            <a:pos x="T12" y="T13"/>
                                          </a:cxn>
                                          <a:cxn ang="0">
                                            <a:pos x="T14" y="T15"/>
                                          </a:cxn>
                                          <a:cxn ang="0">
                                            <a:pos x="T16" y="T17"/>
                                          </a:cxn>
                                          <a:cxn ang="0">
                                            <a:pos x="T18" y="T19"/>
                                          </a:cxn>
                                          <a:cxn ang="0">
                                            <a:pos x="T20" y="T21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453" h="724">
                                            <a:moveTo>
                                              <a:pt x="451" y="724"/>
                                            </a:moveTo>
                                            <a:lnTo>
                                              <a:pt x="453" y="720"/>
                                            </a:lnTo>
                                            <a:lnTo>
                                              <a:pt x="5" y="613"/>
                                            </a:lnTo>
                                            <a:lnTo>
                                              <a:pt x="140" y="299"/>
                                            </a:lnTo>
                                            <a:lnTo>
                                              <a:pt x="140" y="297"/>
                                            </a:lnTo>
                                            <a:lnTo>
                                              <a:pt x="108" y="0"/>
                                            </a:lnTo>
                                            <a:lnTo>
                                              <a:pt x="104" y="2"/>
                                            </a:lnTo>
                                            <a:lnTo>
                                              <a:pt x="136" y="297"/>
                                            </a:lnTo>
                                            <a:lnTo>
                                              <a:pt x="0" y="616"/>
                                            </a:lnTo>
                                            <a:lnTo>
                                              <a:pt x="1" y="618"/>
                                            </a:lnTo>
                                            <a:lnTo>
                                              <a:pt x="451" y="724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818" name="Freeform 59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21064C6F-1C2E-5E25-B72A-31D3BB09BDF0}"/>
                                          </a:ext>
                                        </a:extLst>
                                      </p:cNvPr>
                                      <p:cNvSpPr>
                                        <a:spLocks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3994508" y="1949419"/>
                                        <a:ext cx="1526245" cy="1286461"/>
                                      </a:xfrm>
                                      <a:custGeom>
                                        <a:avLst/>
                                        <a:gdLst>
                                          <a:gd name="T0" fmla="*/ 0 w 802"/>
                                          <a:gd name="T1" fmla="*/ 676 h 676"/>
                                          <a:gd name="T2" fmla="*/ 802 w 802"/>
                                          <a:gd name="T3" fmla="*/ 676 h 676"/>
                                          <a:gd name="T4" fmla="*/ 801 w 802"/>
                                          <a:gd name="T5" fmla="*/ 673 h 676"/>
                                          <a:gd name="T6" fmla="*/ 643 w 802"/>
                                          <a:gd name="T7" fmla="*/ 337 h 676"/>
                                          <a:gd name="T8" fmla="*/ 539 w 802"/>
                                          <a:gd name="T9" fmla="*/ 0 h 676"/>
                                          <a:gd name="T10" fmla="*/ 535 w 802"/>
                                          <a:gd name="T11" fmla="*/ 2 h 676"/>
                                          <a:gd name="T12" fmla="*/ 639 w 802"/>
                                          <a:gd name="T13" fmla="*/ 338 h 676"/>
                                          <a:gd name="T14" fmla="*/ 796 w 802"/>
                                          <a:gd name="T15" fmla="*/ 672 h 676"/>
                                          <a:gd name="T16" fmla="*/ 7 w 802"/>
                                          <a:gd name="T17" fmla="*/ 672 h 676"/>
                                          <a:gd name="T18" fmla="*/ 185 w 802"/>
                                          <a:gd name="T19" fmla="*/ 283 h 676"/>
                                          <a:gd name="T20" fmla="*/ 181 w 802"/>
                                          <a:gd name="T21" fmla="*/ 281 h 676"/>
                                          <a:gd name="T22" fmla="*/ 0 w 802"/>
                                          <a:gd name="T23" fmla="*/ 676 h 676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  <a:cxn ang="0">
                                            <a:pos x="T10" y="T11"/>
                                          </a:cxn>
                                          <a:cxn ang="0">
                                            <a:pos x="T12" y="T13"/>
                                          </a:cxn>
                                          <a:cxn ang="0">
                                            <a:pos x="T14" y="T15"/>
                                          </a:cxn>
                                          <a:cxn ang="0">
                                            <a:pos x="T16" y="T17"/>
                                          </a:cxn>
                                          <a:cxn ang="0">
                                            <a:pos x="T18" y="T19"/>
                                          </a:cxn>
                                          <a:cxn ang="0">
                                            <a:pos x="T20" y="T21"/>
                                          </a:cxn>
                                          <a:cxn ang="0">
                                            <a:pos x="T22" y="T23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802" h="676">
                                            <a:moveTo>
                                              <a:pt x="0" y="676"/>
                                            </a:moveTo>
                                            <a:lnTo>
                                              <a:pt x="802" y="676"/>
                                            </a:lnTo>
                                            <a:lnTo>
                                              <a:pt x="801" y="673"/>
                                            </a:lnTo>
                                            <a:lnTo>
                                              <a:pt x="643" y="337"/>
                                            </a:lnTo>
                                            <a:lnTo>
                                              <a:pt x="539" y="0"/>
                                            </a:lnTo>
                                            <a:lnTo>
                                              <a:pt x="535" y="2"/>
                                            </a:lnTo>
                                            <a:lnTo>
                                              <a:pt x="639" y="338"/>
                                            </a:lnTo>
                                            <a:lnTo>
                                              <a:pt x="796" y="672"/>
                                            </a:lnTo>
                                            <a:lnTo>
                                              <a:pt x="7" y="672"/>
                                            </a:lnTo>
                                            <a:lnTo>
                                              <a:pt x="185" y="283"/>
                                            </a:lnTo>
                                            <a:lnTo>
                                              <a:pt x="181" y="281"/>
                                            </a:lnTo>
                                            <a:lnTo>
                                              <a:pt x="0" y="676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819" name="Freeform 60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B0DA8C40-D1FE-26D5-20E9-09BD086069BD}"/>
                                          </a:ext>
                                        </a:extLst>
                                      </p:cNvPr>
                                      <p:cNvSpPr>
                                        <a:spLocks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4346572" y="2476563"/>
                                        <a:ext cx="1668974" cy="121795"/>
                                      </a:xfrm>
                                      <a:custGeom>
                                        <a:avLst/>
                                        <a:gdLst>
                                          <a:gd name="T0" fmla="*/ 336 w 649"/>
                                          <a:gd name="T1" fmla="*/ 47 h 47"/>
                                          <a:gd name="T2" fmla="*/ 338 w 649"/>
                                          <a:gd name="T3" fmla="*/ 47 h 47"/>
                                          <a:gd name="T4" fmla="*/ 649 w 649"/>
                                          <a:gd name="T5" fmla="*/ 5 h 47"/>
                                          <a:gd name="T6" fmla="*/ 649 w 649"/>
                                          <a:gd name="T7" fmla="*/ 2 h 47"/>
                                          <a:gd name="T8" fmla="*/ 337 w 649"/>
                                          <a:gd name="T9" fmla="*/ 43 h 47"/>
                                          <a:gd name="T10" fmla="*/ 169 w 649"/>
                                          <a:gd name="T11" fmla="*/ 21 h 47"/>
                                          <a:gd name="T12" fmla="*/ 1 w 649"/>
                                          <a:gd name="T13" fmla="*/ 0 h 47"/>
                                          <a:gd name="T14" fmla="*/ 0 w 649"/>
                                          <a:gd name="T15" fmla="*/ 3 h 47"/>
                                          <a:gd name="T16" fmla="*/ 336 w 649"/>
                                          <a:gd name="T17" fmla="*/ 46 h 47"/>
                                          <a:gd name="T18" fmla="*/ 336 w 649"/>
                                          <a:gd name="T19" fmla="*/ 47 h 47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  <a:cxn ang="0">
                                            <a:pos x="T10" y="T11"/>
                                          </a:cxn>
                                          <a:cxn ang="0">
                                            <a:pos x="T12" y="T13"/>
                                          </a:cxn>
                                          <a:cxn ang="0">
                                            <a:pos x="T14" y="T15"/>
                                          </a:cxn>
                                          <a:cxn ang="0">
                                            <a:pos x="T16" y="T17"/>
                                          </a:cxn>
                                          <a:cxn ang="0">
                                            <a:pos x="T18" y="T19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649" h="47">
                                            <a:moveTo>
                                              <a:pt x="336" y="47"/>
                                            </a:moveTo>
                                            <a:cubicBezTo>
                                              <a:pt x="338" y="47"/>
                                              <a:pt x="338" y="47"/>
                                              <a:pt x="338" y="47"/>
                                            </a:cubicBezTo>
                                            <a:cubicBezTo>
                                              <a:pt x="649" y="5"/>
                                              <a:pt x="649" y="5"/>
                                              <a:pt x="649" y="5"/>
                                            </a:cubicBezTo>
                                            <a:cubicBezTo>
                                              <a:pt x="649" y="2"/>
                                              <a:pt x="649" y="2"/>
                                              <a:pt x="649" y="2"/>
                                            </a:cubicBezTo>
                                            <a:cubicBezTo>
                                              <a:pt x="337" y="43"/>
                                              <a:pt x="337" y="43"/>
                                              <a:pt x="337" y="43"/>
                                            </a:cubicBezTo>
                                            <a:cubicBezTo>
                                              <a:pt x="332" y="41"/>
                                              <a:pt x="304" y="37"/>
                                              <a:pt x="169" y="21"/>
                                            </a:cubicBezTo>
                                            <a:cubicBezTo>
                                              <a:pt x="86" y="10"/>
                                              <a:pt x="1" y="0"/>
                                              <a:pt x="1" y="0"/>
                                            </a:cubicBezTo>
                                            <a:cubicBezTo>
                                              <a:pt x="0" y="3"/>
                                              <a:pt x="0" y="3"/>
                                              <a:pt x="0" y="3"/>
                                            </a:cubicBezTo>
                                            <a:cubicBezTo>
                                              <a:pt x="90" y="14"/>
                                              <a:pt x="322" y="42"/>
                                              <a:pt x="336" y="46"/>
                                            </a:cubicBezTo>
                                            <a:lnTo>
                                              <a:pt x="336" y="47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820" name="Freeform 61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0B2209A3-328B-81D1-2783-B27D1B524C49}"/>
                                          </a:ext>
                                        </a:extLst>
                                      </p:cNvPr>
                                      <p:cNvSpPr>
                                        <a:spLocks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4593969" y="4335842"/>
                                        <a:ext cx="182693" cy="441507"/>
                                      </a:xfrm>
                                      <a:custGeom>
                                        <a:avLst/>
                                        <a:gdLst>
                                          <a:gd name="T0" fmla="*/ 92 w 96"/>
                                          <a:gd name="T1" fmla="*/ 232 h 232"/>
                                          <a:gd name="T2" fmla="*/ 96 w 96"/>
                                          <a:gd name="T3" fmla="*/ 231 h 232"/>
                                          <a:gd name="T4" fmla="*/ 4 w 96"/>
                                          <a:gd name="T5" fmla="*/ 0 h 232"/>
                                          <a:gd name="T6" fmla="*/ 0 w 96"/>
                                          <a:gd name="T7" fmla="*/ 1 h 232"/>
                                          <a:gd name="T8" fmla="*/ 92 w 96"/>
                                          <a:gd name="T9" fmla="*/ 232 h 232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96" h="232">
                                            <a:moveTo>
                                              <a:pt x="92" y="232"/>
                                            </a:moveTo>
                                            <a:lnTo>
                                              <a:pt x="96" y="231"/>
                                            </a:lnTo>
                                            <a:lnTo>
                                              <a:pt x="4" y="0"/>
                                            </a:lnTo>
                                            <a:lnTo>
                                              <a:pt x="0" y="1"/>
                                            </a:lnTo>
                                            <a:lnTo>
                                              <a:pt x="92" y="232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821" name="Freeform 62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CC41CF1C-54A8-A898-21E3-E445F11163D3}"/>
                                          </a:ext>
                                        </a:extLst>
                                      </p:cNvPr>
                                      <p:cNvSpPr>
                                        <a:spLocks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4316124" y="4396740"/>
                                        <a:ext cx="1004810" cy="1472960"/>
                                      </a:xfrm>
                                      <a:custGeom>
                                        <a:avLst/>
                                        <a:gdLst>
                                          <a:gd name="T0" fmla="*/ 4 w 528"/>
                                          <a:gd name="T1" fmla="*/ 774 h 774"/>
                                          <a:gd name="T2" fmla="*/ 240 w 528"/>
                                          <a:gd name="T3" fmla="*/ 202 h 774"/>
                                          <a:gd name="T4" fmla="*/ 528 w 528"/>
                                          <a:gd name="T5" fmla="*/ 5 h 774"/>
                                          <a:gd name="T6" fmla="*/ 525 w 528"/>
                                          <a:gd name="T7" fmla="*/ 0 h 774"/>
                                          <a:gd name="T8" fmla="*/ 238 w 528"/>
                                          <a:gd name="T9" fmla="*/ 199 h 774"/>
                                          <a:gd name="T10" fmla="*/ 238 w 528"/>
                                          <a:gd name="T11" fmla="*/ 199 h 774"/>
                                          <a:gd name="T12" fmla="*/ 0 w 528"/>
                                          <a:gd name="T13" fmla="*/ 772 h 774"/>
                                          <a:gd name="T14" fmla="*/ 4 w 528"/>
                                          <a:gd name="T15" fmla="*/ 774 h 774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  <a:cxn ang="0">
                                            <a:pos x="T10" y="T11"/>
                                          </a:cxn>
                                          <a:cxn ang="0">
                                            <a:pos x="T12" y="T13"/>
                                          </a:cxn>
                                          <a:cxn ang="0">
                                            <a:pos x="T14" y="T15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528" h="774">
                                            <a:moveTo>
                                              <a:pt x="4" y="774"/>
                                            </a:moveTo>
                                            <a:lnTo>
                                              <a:pt x="240" y="202"/>
                                            </a:lnTo>
                                            <a:lnTo>
                                              <a:pt x="528" y="5"/>
                                            </a:lnTo>
                                            <a:lnTo>
                                              <a:pt x="525" y="0"/>
                                            </a:lnTo>
                                            <a:lnTo>
                                              <a:pt x="238" y="199"/>
                                            </a:lnTo>
                                            <a:lnTo>
                                              <a:pt x="238" y="199"/>
                                            </a:lnTo>
                                            <a:lnTo>
                                              <a:pt x="0" y="772"/>
                                            </a:lnTo>
                                            <a:lnTo>
                                              <a:pt x="4" y="774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822" name="Freeform 63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7BBEEC3F-205F-EBCE-56A9-426A9A95D4DB}"/>
                                          </a:ext>
                                        </a:extLst>
                                      </p:cNvPr>
                                      <p:cNvSpPr>
                                        <a:spLocks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4769049" y="3795376"/>
                                        <a:ext cx="810699" cy="985779"/>
                                      </a:xfrm>
                                      <a:custGeom>
                                        <a:avLst/>
                                        <a:gdLst>
                                          <a:gd name="T0" fmla="*/ 2 w 426"/>
                                          <a:gd name="T1" fmla="*/ 518 h 518"/>
                                          <a:gd name="T2" fmla="*/ 426 w 426"/>
                                          <a:gd name="T3" fmla="*/ 3 h 518"/>
                                          <a:gd name="T4" fmla="*/ 422 w 426"/>
                                          <a:gd name="T5" fmla="*/ 0 h 518"/>
                                          <a:gd name="T6" fmla="*/ 0 w 426"/>
                                          <a:gd name="T7" fmla="*/ 515 h 518"/>
                                          <a:gd name="T8" fmla="*/ 2 w 426"/>
                                          <a:gd name="T9" fmla="*/ 518 h 518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426" h="518">
                                            <a:moveTo>
                                              <a:pt x="2" y="518"/>
                                            </a:moveTo>
                                            <a:lnTo>
                                              <a:pt x="426" y="3"/>
                                            </a:lnTo>
                                            <a:lnTo>
                                              <a:pt x="422" y="0"/>
                                            </a:lnTo>
                                            <a:lnTo>
                                              <a:pt x="0" y="515"/>
                                            </a:lnTo>
                                            <a:lnTo>
                                              <a:pt x="2" y="518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823" name="Oval 65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3A6398FA-E8F6-C7FF-615F-3AABCBBB5129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4099176" y="3631714"/>
                                        <a:ext cx="239784" cy="239784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824" name="Oval 66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662A0655-87EF-2C49-FC49-3FF6FC3D2624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 rot="20173636">
                                        <a:off x="4514041" y="4254011"/>
                                        <a:ext cx="167468" cy="169371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825" name="Oval 67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148C7FA5-B930-BFE5-B757-BEF531EC9F26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3868907" y="4497601"/>
                                        <a:ext cx="108474" cy="110377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826" name="Oval 68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56C6E485-B74A-69BC-AFD0-D61E9A58850E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3259931" y="4577529"/>
                                        <a:ext cx="169371" cy="169371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827" name="Oval 69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002E1274-ECF9-C118-0D5F-BCEB533BA0F3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3570128" y="3949523"/>
                                        <a:ext cx="137020" cy="135116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828" name="Oval 70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C49C254E-E64E-9EB4-8F20-04894ED0D4F3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2797490" y="4394837"/>
                                        <a:ext cx="102765" cy="102765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829" name="Oval 71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DF62B4DB-47C4-E6F3-BFA6-855CCFDFF22A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2563415" y="3976166"/>
                                        <a:ext cx="173177" cy="175080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830" name="Oval 72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AFF0F520-103D-CD19-9041-ED6ADC8D270F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2512033" y="3490888"/>
                                        <a:ext cx="102765" cy="104668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831" name="Oval 73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43623C1C-F3D8-19B3-E4C4-1FA435B58A47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3248513" y="3631714"/>
                                        <a:ext cx="194111" cy="192208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832" name="Oval 74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26A1E2CB-EABB-9B49-16D8-C3BA2446B78B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 rot="618257">
                                        <a:off x="2586252" y="2672577"/>
                                        <a:ext cx="226463" cy="226463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833" name="Oval 75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FA1C8ED4-8121-7D69-ED34-82F18926520E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 rot="2179241">
                                        <a:off x="3494006" y="2293871"/>
                                        <a:ext cx="171274" cy="173177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834" name="Oval 76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D82BBE6A-E3D0-EA5C-5FAD-219592D3031C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3062014" y="1808593"/>
                                        <a:ext cx="156050" cy="157953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835" name="Oval 77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6BC585AE-EE57-3B08-DEFC-D6DF5553FCEF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3943126" y="2531752"/>
                                        <a:ext cx="117989" cy="119892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836" name="Oval 78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C135957F-2E2B-2603-A995-DA9D78D6AAE7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3935514" y="1608773"/>
                                        <a:ext cx="133213" cy="133213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837" name="Oval 79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63AD6CE5-48BC-2A60-0E8D-D9DCCC60D22E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3648153" y="1102562"/>
                                        <a:ext cx="194111" cy="197917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838" name="Oval 80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9359998C-2E54-D38E-70AF-6E0C34AD42A2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4045891" y="881809"/>
                                        <a:ext cx="117989" cy="119892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839" name="Oval 81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C4C3CF0D-3C2B-3F40-1E2F-6EFCFBC755E8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 rot="900000">
                                        <a:off x="4253323" y="2398538"/>
                                        <a:ext cx="175081" cy="176984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840" name="Oval 82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D52BC5B5-A5DC-7571-51AB-03572B76BEC4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4894650" y="1344249"/>
                                        <a:ext cx="152244" cy="150341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841" name="Oval 83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D7F4CA96-8DB2-220C-531D-4490210082B2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 rot="674250">
                                        <a:off x="4432210" y="632509"/>
                                        <a:ext cx="171274" cy="169371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842" name="Oval 84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AA3C2589-FEA9-A764-C4C6-875CA736E6BA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4909875" y="495490"/>
                                        <a:ext cx="119892" cy="119892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843" name="Oval 86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CF39ED72-ACEF-17AA-9AFA-76331F7B3844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6047898" y="377501"/>
                                        <a:ext cx="142729" cy="138923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844" name="Oval 87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93797ACC-6274-1002-C575-C1520E9592F4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5640646" y="1273837"/>
                                        <a:ext cx="201723" cy="205529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845" name="Oval 88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C9892264-3B43-1A20-2436-4C344B9500D8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6272016" y="1553149"/>
                                        <a:ext cx="164548" cy="164546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846" name="Oval 89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37CAAB65-BAD0-955E-04D9-555F4D2435A6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7092672" y="1542166"/>
                                        <a:ext cx="171274" cy="175080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847" name="Oval 90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D5D24704-6F80-557C-C2D2-CEA307CFE425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7048902" y="956027"/>
                                        <a:ext cx="150341" cy="150341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848" name="Freeform 91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5019BCA1-916D-014D-33FD-E48BA815F6E1}"/>
                                          </a:ext>
                                        </a:extLst>
                                      </p:cNvPr>
                                      <p:cNvSpPr>
                                        <a:spLocks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7315329" y="556387"/>
                                        <a:ext cx="197917" cy="196014"/>
                                      </a:xfrm>
                                      <a:custGeom>
                                        <a:avLst/>
                                        <a:gdLst>
                                          <a:gd name="T0" fmla="*/ 0 w 77"/>
                                          <a:gd name="T1" fmla="*/ 39 h 76"/>
                                          <a:gd name="T2" fmla="*/ 38 w 77"/>
                                          <a:gd name="T3" fmla="*/ 76 h 76"/>
                                          <a:gd name="T4" fmla="*/ 77 w 77"/>
                                          <a:gd name="T5" fmla="*/ 39 h 76"/>
                                          <a:gd name="T6" fmla="*/ 38 w 77"/>
                                          <a:gd name="T7" fmla="*/ 0 h 76"/>
                                          <a:gd name="T8" fmla="*/ 0 w 77"/>
                                          <a:gd name="T9" fmla="*/ 39 h 76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77" h="76">
                                            <a:moveTo>
                                              <a:pt x="0" y="39"/>
                                            </a:moveTo>
                                            <a:cubicBezTo>
                                              <a:pt x="0" y="59"/>
                                              <a:pt x="17" y="76"/>
                                              <a:pt x="38" y="76"/>
                                            </a:cubicBezTo>
                                            <a:cubicBezTo>
                                              <a:pt x="59" y="76"/>
                                              <a:pt x="77" y="59"/>
                                              <a:pt x="77" y="39"/>
                                            </a:cubicBezTo>
                                            <a:cubicBezTo>
                                              <a:pt x="77" y="17"/>
                                              <a:pt x="59" y="0"/>
                                              <a:pt x="38" y="0"/>
                                            </a:cubicBezTo>
                                            <a:cubicBezTo>
                                              <a:pt x="17" y="0"/>
                                              <a:pt x="0" y="17"/>
                                              <a:pt x="0" y="39"/>
                                            </a:cubicBez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849" name="Oval 92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705BC75E-2361-566C-24E5-E429BF1C5B8A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7473282" y="1270030"/>
                                        <a:ext cx="123698" cy="121795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850" name="Oval 93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BC32587B-B0BB-9610-1916-157B320546CF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8011845" y="1266224"/>
                                        <a:ext cx="129407" cy="129407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851" name="Oval 94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D835F9F7-0D02-72AF-00D5-B12F5F35A85D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8559923" y="1384213"/>
                                        <a:ext cx="116086" cy="116086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852" name="Oval 95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31682451-AF05-BF14-D90C-4B3DAB657312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8544699" y="2476563"/>
                                        <a:ext cx="140826" cy="144632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853" name="Oval 96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E83E8102-98BC-E475-95BA-4346B8C92496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8879635" y="1917067"/>
                                        <a:ext cx="102765" cy="104668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854" name="Oval 97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CA567FF7-C312-B6AC-8699-AC1CDC84402F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9009043" y="2678287"/>
                                        <a:ext cx="207432" cy="207432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855" name="Oval 98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41D6F6A3-4AE3-024D-3A25-A036677FDB73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8569438" y="3814407"/>
                                        <a:ext cx="93249" cy="91346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856" name="Oval 99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487FCF97-22A3-884B-2992-EB8BF10DB124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8546602" y="3490888"/>
                                        <a:ext cx="137020" cy="135116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857" name="Oval 100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6199A591-961C-27CA-6EDE-AA717049A978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8025166" y="3844855"/>
                                        <a:ext cx="167468" cy="167468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858" name="Oval 101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2FEA72E2-091C-E15D-CAF6-65AC1EBE8EC2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7263947" y="3610780"/>
                                        <a:ext cx="129407" cy="129407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859" name="Oval 102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A0C8D212-A907-30CA-9E7B-0E381FAEA1AE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7459961" y="4341551"/>
                                        <a:ext cx="146535" cy="146535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860" name="Oval 103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7287DBA2-0D60-9975-930E-135AAA264FB4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7182116" y="4775446"/>
                                        <a:ext cx="97056" cy="97055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861" name="Oval 104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FD8C22AF-534D-CD82-E366-0BFEDA72C040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6624522" y="4202629"/>
                                        <a:ext cx="167468" cy="169371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862" name="Oval 105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769D810B-5CB6-CE20-7B05-21FBFD825B46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6106893" y="4539468"/>
                                        <a:ext cx="131310" cy="133213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863" name="Oval 106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F865ABC8-724E-FCDA-39CA-51C1393FCD89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5461759" y="3683096"/>
                                        <a:ext cx="230269" cy="228366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864" name="Oval 107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A6DA0670-347B-BE00-AE08-EC843B87445E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5220072" y="4301587"/>
                                        <a:ext cx="196014" cy="199820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865" name="Oval 108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FEC0D7FB-77E4-510B-A4EC-40D802538DD7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4700539" y="4703130"/>
                                        <a:ext cx="138923" cy="138923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866" name="Oval 109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C3807D69-ED7B-3654-1BAD-919244F67C54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5442729" y="3161661"/>
                                        <a:ext cx="146535" cy="142729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867" name="Oval 110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D5CFF4E1-ED1C-C2DC-6ECB-87C58046EEEE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 rot="1129785">
                                        <a:off x="5945134" y="2415666"/>
                                        <a:ext cx="138923" cy="140826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868" name="Oval 111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B7F2B4A4-0471-443C-DE24-0CEA31F040C8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5161077" y="2535558"/>
                                        <a:ext cx="108474" cy="112280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869" name="Freeform 113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C97874D6-85C6-5BB9-78CC-593B56AB262E}"/>
                                          </a:ext>
                                        </a:extLst>
                                      </p:cNvPr>
                                      <p:cNvSpPr>
                                        <a:spLocks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7092672" y="2078826"/>
                                        <a:ext cx="205529" cy="207432"/>
                                      </a:xfrm>
                                      <a:custGeom>
                                        <a:avLst/>
                                        <a:gdLst>
                                          <a:gd name="T0" fmla="*/ 0 w 80"/>
                                          <a:gd name="T1" fmla="*/ 40 h 81"/>
                                          <a:gd name="T2" fmla="*/ 40 w 80"/>
                                          <a:gd name="T3" fmla="*/ 81 h 81"/>
                                          <a:gd name="T4" fmla="*/ 80 w 80"/>
                                          <a:gd name="T5" fmla="*/ 40 h 81"/>
                                          <a:gd name="T6" fmla="*/ 40 w 80"/>
                                          <a:gd name="T7" fmla="*/ 0 h 81"/>
                                          <a:gd name="T8" fmla="*/ 0 w 80"/>
                                          <a:gd name="T9" fmla="*/ 40 h 81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80" h="81">
                                            <a:moveTo>
                                              <a:pt x="0" y="40"/>
                                            </a:moveTo>
                                            <a:cubicBezTo>
                                              <a:pt x="0" y="63"/>
                                              <a:pt x="18" y="81"/>
                                              <a:pt x="40" y="81"/>
                                            </a:cubicBezTo>
                                            <a:cubicBezTo>
                                              <a:pt x="62" y="81"/>
                                              <a:pt x="80" y="63"/>
                                              <a:pt x="80" y="40"/>
                                            </a:cubicBezTo>
                                            <a:cubicBezTo>
                                              <a:pt x="80" y="19"/>
                                              <a:pt x="62" y="0"/>
                                              <a:pt x="40" y="0"/>
                                            </a:cubicBezTo>
                                            <a:cubicBezTo>
                                              <a:pt x="18" y="0"/>
                                              <a:pt x="0" y="19"/>
                                              <a:pt x="0" y="40"/>
                                            </a:cubicBez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870" name="Oval 114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D64466AD-8AD9-9E86-492E-B0008CA7E15D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7878631" y="2012219"/>
                                        <a:ext cx="148438" cy="148438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871" name="Oval 115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19BA9587-953A-26BD-6F52-23E19FA3B6D2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7372420" y="2742990"/>
                                        <a:ext cx="146535" cy="148438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872" name="Oval 117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7BB868F8-2C1A-7F24-A6B7-06F373C41E8A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7279171" y="3249201"/>
                                        <a:ext cx="150341" cy="146535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873" name="Oval 118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FAF2701B-B34B-CFDA-5E79-8D5C621763C0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4253323" y="5801190"/>
                                        <a:ext cx="131310" cy="131310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874" name="Oval 64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FEF0AD85-31C5-BCD2-73E8-A7AAC49332D1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4761104" y="3404496"/>
                                        <a:ext cx="227758" cy="230640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875" name="Oval 69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3E25FFE0-FA9B-068B-FE3B-EE2F6AD3DC1A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3288476" y="4109379"/>
                                        <a:ext cx="137020" cy="135116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876" name="Oval 77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4660E2FD-A710-55AD-699A-9107419E7FFC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 rot="3976935">
                                        <a:off x="3405430" y="2985434"/>
                                        <a:ext cx="117989" cy="119892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877" name="Oval 78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23BBA73F-5FEC-5472-D5B0-BD8F6BC37730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 rot="5400000">
                                        <a:off x="4580991" y="1925631"/>
                                        <a:ext cx="133213" cy="133213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878" name="Oval 77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DD51F735-6657-0CAB-A967-D2364D5AAD40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4123178" y="2792470"/>
                                        <a:ext cx="117989" cy="119892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879" name="Oval 64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0295A451-B2BF-2B03-6191-678F13800D46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3925998" y="3155952"/>
                                        <a:ext cx="150341" cy="152244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880" name="Oval 77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1D4255D3-4EB9-EEF9-49B5-11DC8ECED686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 rot="967008">
                                        <a:off x="4446241" y="2836981"/>
                                        <a:ext cx="190530" cy="193602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881" name="Oval 76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BAC120E2-C5E6-B92A-17B8-3C7CC8CC7D5D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 rot="3432737">
                                        <a:off x="3507328" y="1700779"/>
                                        <a:ext cx="156050" cy="157953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882" name="Oval 112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3E7D5FB9-C996-961D-830E-D4D9925C3EA7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4923196" y="1863782"/>
                                        <a:ext cx="186499" cy="186499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883" name="Oval 111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7C856944-A827-0275-60DB-D35E1A191AE6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5597836" y="2488933"/>
                                        <a:ext cx="108474" cy="112280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884" name="Oval 116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C962336C-A6DA-16A3-9A29-DBEC05771571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 rot="720034">
                                        <a:off x="6230591" y="2912362"/>
                                        <a:ext cx="117989" cy="117989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885" name="Oval 85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E3B61D34-5B66-912F-AB4A-8AF24CCC3D87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5347576" y="354664"/>
                                        <a:ext cx="194111" cy="194111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886" name="Oval 78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00C9AEAF-2882-7E08-8AF8-F623E2AD1D94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 rot="349075">
                                        <a:off x="4716776" y="1056233"/>
                                        <a:ext cx="92660" cy="92658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887" name="Oval 78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66F1CE33-5A49-675C-40E3-FF9B7A9328BF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 rot="4112123">
                                        <a:off x="4521915" y="1400083"/>
                                        <a:ext cx="133213" cy="133213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888" name="Oval 78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D1C8D85F-58C5-D610-2E8B-1F9F42FA8ED9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3930539" y="2152512"/>
                                        <a:ext cx="133213" cy="133213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889" name="Oval 86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56F767C9-F014-DBDD-86FE-3DD775868012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 rot="20546726">
                                        <a:off x="6672098" y="1081629"/>
                                        <a:ext cx="142729" cy="138923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890" name="Oval 92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50979E82-86E4-BD17-4F1B-2A9CF6D67F98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 rot="20288222">
                                        <a:off x="6587412" y="691874"/>
                                        <a:ext cx="123698" cy="121795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891" name="Oval 78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517D29E6-80EB-23D5-9F51-CCA61F057C34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 rot="349075">
                                        <a:off x="6385747" y="760905"/>
                                        <a:ext cx="92660" cy="92658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892" name="Oval 86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B2898EBC-D65B-78B3-9E37-AB95F2272BC3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 rot="869759">
                                        <a:off x="6444369" y="2214572"/>
                                        <a:ext cx="254976" cy="248174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893" name="Oval 86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E1D831AF-E138-A586-1C4D-A5453590B8B2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 rot="1344286">
                                        <a:off x="6932426" y="2817028"/>
                                        <a:ext cx="131800" cy="128284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894" name="Oval 86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27897A66-F236-A4D4-7643-5475D0A89859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 rot="19218614">
                                        <a:off x="6378274" y="3472367"/>
                                        <a:ext cx="226732" cy="220684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895" name="Oval 105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98D6EB44-7E34-C64D-1A3C-B1602DC3CB85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6010475" y="3916470"/>
                                        <a:ext cx="201756" cy="204678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896" name="Oval 105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FE769931-39B3-522F-F284-9BF80E5AD9AF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 rot="1638013">
                                        <a:off x="6921365" y="3867278"/>
                                        <a:ext cx="201756" cy="204678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897" name="Oval 105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FADBC9C1-D8FD-CAD6-FDB5-DA0F1DF5E3FF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7199243" y="4269235"/>
                                        <a:ext cx="131310" cy="133213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898" name="Oval 105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232040C4-90A8-0E2F-9E72-DC52EB843182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 rot="18199664">
                                        <a:off x="6822440" y="3312263"/>
                                        <a:ext cx="131310" cy="133213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899" name="Oval 89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EEF20B93-9C3E-5E78-17C1-EEBE81BB96EF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 rot="1104882">
                                        <a:off x="6643703" y="1778355"/>
                                        <a:ext cx="171274" cy="175080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900" name="Oval 105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9E76F101-304B-CACC-26AB-E3DEF789115B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 rot="18199664">
                                        <a:off x="5872669" y="3326114"/>
                                        <a:ext cx="131310" cy="133213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901" name="Oval 111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9612732C-EEAB-BDDD-AF60-AB18FD212DE2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 rot="1185482">
                                        <a:off x="5501074" y="2194530"/>
                                        <a:ext cx="108474" cy="112280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902" name="Oval 115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3B15E423-6EDD-76B0-8C80-03DA39A363B7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7863100" y="2637732"/>
                                        <a:ext cx="146535" cy="148438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903" name="Oval 99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ED913529-A6DA-4A3E-3C5F-52F935E17442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7672150" y="3009417"/>
                                        <a:ext cx="137020" cy="135116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904" name="Oval 99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4A60B1F1-3EE6-F57A-6CF1-2BD8E9D7DB5E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8317669" y="3186030"/>
                                        <a:ext cx="100094" cy="98704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905" name="Oval 96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5C209345-7D77-DFC0-1147-D3D78CA35B12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8566584" y="2877073"/>
                                        <a:ext cx="102765" cy="104668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906" name="Oval 94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460C2D14-EC7A-1CA3-F84F-2E1B144D00D4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8219126" y="1767844"/>
                                        <a:ext cx="184264" cy="184264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907" name="Oval 95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E9F2CFCD-474D-6A42-724C-C6D2E838F4B5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8552131" y="1961868"/>
                                        <a:ext cx="118986" cy="122202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908" name="Oval 95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13F7C4D2-C796-5EA4-565B-AC40F08BF18B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8203001" y="2259043"/>
                                        <a:ext cx="118986" cy="122202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909" name="Oval 90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A4AF4A75-2C44-8CF5-3D61-FE621016DB72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7685471" y="951357"/>
                                        <a:ext cx="150341" cy="150341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910" name="Oval 89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EC39EAA8-74F3-2949-5F7B-C87F689C19C2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 rot="21024535">
                                        <a:off x="7563754" y="1726781"/>
                                        <a:ext cx="108438" cy="110848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911" name="Oval 99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A496B6AC-6517-E4CC-34EF-4C62248D1C0A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7713868" y="3597238"/>
                                        <a:ext cx="100094" cy="98704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912" name="Oval 78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39264D86-1425-2BD6-1A0C-9ED3454F44E1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 rot="349075">
                                        <a:off x="4425188" y="1091441"/>
                                        <a:ext cx="92660" cy="92658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913" name="Oval 90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D5748E75-C2A8-0EE4-FB99-07A33F140E66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6177305" y="1041664"/>
                                        <a:ext cx="150341" cy="150341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</p:grpSp>
                                <p:sp>
                                  <p:nvSpPr>
                                    <p:cNvPr id="761" name="Oval 64">
                                      <a:extLst>
                                        <a:ext uri="{FF2B5EF4-FFF2-40B4-BE49-F238E27FC236}">
                                          <a16:creationId xmlns:a16="http://schemas.microsoft.com/office/drawing/2014/main" id="{C78E1797-0FEC-3E04-05E9-D9280CF0B440}"/>
                                        </a:ext>
                                      </a:extLst>
                                    </p:cNvPr>
                                    <p:cNvSpPr>
                                      <a:spLocks noChangeArrowheads="1"/>
                                    </p:cNvSpPr>
                                    <p:nvPr/>
                                  </p:nvSpPr>
                                  <p:spPr bwMode="auto">
                                    <a:xfrm rot="1377550">
                                      <a:off x="4619491" y="3171336"/>
                                      <a:ext cx="104926" cy="106252"/>
                                    </a:xfrm>
                                    <a:prstGeom prst="ellipse">
                                      <a:avLst/>
                                    </a:prstGeom>
                                    <a:grpFill/>
                                    <a:ln w="9525">
                                      <a:noFill/>
                                      <a:round/>
                                      <a:headEnd/>
                                      <a:tailEnd/>
                                    </a:ln>
                                  </p:spPr>
                                  <p:txBody>
                                    <a:bodyPr vert="horz" wrap="square" lIns="91440" tIns="45720" rIns="91440" bIns="45720" numCol="1" anchor="t" anchorCtr="0" compatLnSpc="1">
                                      <a:prstTxWarp prst="textNoShape">
                                        <a:avLst/>
                                      </a:prstTxWarp>
                                    </a:bodyPr>
                                    <a:lstStyle/>
                                    <a:p>
                                      <a:endParaRPr lang="en-GB"/>
                                    </a:p>
                                  </p:txBody>
                                </p:sp>
                              </p:grpSp>
                              <p:sp>
                                <p:nvSpPr>
                                  <p:cNvPr id="758" name="Oval 78">
                                    <a:extLst>
                                      <a:ext uri="{FF2B5EF4-FFF2-40B4-BE49-F238E27FC236}">
                                        <a16:creationId xmlns:a16="http://schemas.microsoft.com/office/drawing/2014/main" id="{5A329528-80BB-4AFF-26A1-15487EB393AA}"/>
                                      </a:ext>
                                    </a:extLst>
                                  </p:cNvPr>
                                  <p:cNvSpPr>
                                    <a:spLocks noChangeArrowheads="1"/>
                                  </p:cNvSpPr>
                                  <p:nvPr/>
                                </p:nvSpPr>
                                <p:spPr bwMode="auto">
                                  <a:xfrm>
                                    <a:off x="4150558" y="1502428"/>
                                    <a:ext cx="79475" cy="79475"/>
                                  </a:xfrm>
                                  <a:prstGeom prst="ellipse">
                                    <a:avLst/>
                                  </a:prstGeom>
                                  <a:grpFill/>
                                  <a:ln w="9525">
                                    <a:noFill/>
                                    <a:round/>
                                    <a:headEnd/>
                                    <a:tailEnd/>
                                  </a:ln>
                                </p:spPr>
                                <p:txBody>
                                  <a:bodyPr vert="horz" wrap="square" lIns="91440" tIns="45720" rIns="91440" bIns="45720" numCol="1" anchor="t" anchorCtr="0" compatLnSpc="1">
                                    <a:prstTxWarp prst="textNoShape">
                                      <a:avLst/>
                                    </a:prstTxWarp>
                                  </a:bodyPr>
                                  <a:lstStyle/>
                                  <a:p>
                                    <a:endParaRPr lang="en-GB"/>
                                  </a:p>
                                </p:txBody>
                              </p:sp>
                              <p:sp>
                                <p:nvSpPr>
                                  <p:cNvPr id="759" name="Oval 78">
                                    <a:extLst>
                                      <a:ext uri="{FF2B5EF4-FFF2-40B4-BE49-F238E27FC236}">
                                        <a16:creationId xmlns:a16="http://schemas.microsoft.com/office/drawing/2014/main" id="{F134E217-B209-90C6-CD69-FF4FBCBC3AE7}"/>
                                      </a:ext>
                                    </a:extLst>
                                  </p:cNvPr>
                                  <p:cNvSpPr>
                                    <a:spLocks noChangeArrowheads="1"/>
                                  </p:cNvSpPr>
                                  <p:nvPr/>
                                </p:nvSpPr>
                                <p:spPr bwMode="auto">
                                  <a:xfrm>
                                    <a:off x="4223488" y="1941796"/>
                                    <a:ext cx="79475" cy="79475"/>
                                  </a:xfrm>
                                  <a:prstGeom prst="ellipse">
                                    <a:avLst/>
                                  </a:prstGeom>
                                  <a:grpFill/>
                                  <a:ln w="9525">
                                    <a:noFill/>
                                    <a:round/>
                                    <a:headEnd/>
                                    <a:tailEnd/>
                                  </a:ln>
                                </p:spPr>
                                <p:txBody>
                                  <a:bodyPr vert="horz" wrap="square" lIns="91440" tIns="45720" rIns="91440" bIns="45720" numCol="1" anchor="t" anchorCtr="0" compatLnSpc="1">
                                    <a:prstTxWarp prst="textNoShape">
                                      <a:avLst/>
                                    </a:prstTxWarp>
                                  </a:bodyPr>
                                  <a:lstStyle/>
                                  <a:p>
                                    <a:endParaRPr lang="en-GB"/>
                                  </a:p>
                                </p:txBody>
                              </p:sp>
                            </p:grpSp>
                            <p:sp>
                              <p:nvSpPr>
                                <p:cNvPr id="756" name="Oval 69">
                                  <a:extLst>
                                    <a:ext uri="{FF2B5EF4-FFF2-40B4-BE49-F238E27FC236}">
                                      <a16:creationId xmlns:a16="http://schemas.microsoft.com/office/drawing/2014/main" id="{9A24567F-8D1D-C08A-5D8D-07C2C671EEAC}"/>
                                    </a:ext>
                                  </a:extLst>
                                </p:cNvPr>
                                <p:cNvSpPr>
                                  <a:spLocks noChangeArrowheads="1"/>
                                </p:cNvSpPr>
                                <p:nvPr/>
                              </p:nvSpPr>
                              <p:spPr bwMode="auto">
                                <a:xfrm rot="19989146">
                                  <a:off x="2938887" y="3158217"/>
                                  <a:ext cx="137020" cy="135116"/>
                                </a:xfrm>
                                <a:prstGeom prst="ellipse">
                                  <a:avLst/>
                                </a:prstGeom>
                                <a:grpFill/>
                                <a:ln w="9525">
                                  <a:noFill/>
                                  <a:round/>
                                  <a:headEnd/>
                                  <a:tailEnd/>
                                </a:ln>
                              </p:spPr>
                              <p:txBody>
                                <a:bodyPr vert="horz" wrap="square" lIns="91440" tIns="45720" rIns="91440" bIns="45720" numCol="1" anchor="t" anchorCtr="0" compatLnSpc="1">
                                  <a:prstTxWarp prst="textNoShape">
                                    <a:avLst/>
                                  </a:prstTxWarp>
                                </a:bodyPr>
                                <a:lstStyle/>
                                <a:p>
                                  <a:endParaRPr lang="en-GB"/>
                                </a:p>
                              </p:txBody>
                            </p:sp>
                          </p:grpSp>
                          <p:sp>
                            <p:nvSpPr>
                              <p:cNvPr id="754" name="Oval 69">
                                <a:extLst>
                                  <a:ext uri="{FF2B5EF4-FFF2-40B4-BE49-F238E27FC236}">
                                    <a16:creationId xmlns:a16="http://schemas.microsoft.com/office/drawing/2014/main" id="{B6E73D56-75A1-A18B-652E-F6EEC57B9AF6}"/>
                                  </a:ext>
                                </a:extLst>
                              </p:cNvPr>
                              <p:cNvSpPr>
                                <a:spLocks noChangeArrowheads="1"/>
                              </p:cNvSpPr>
                              <p:nvPr/>
                            </p:nvSpPr>
                            <p:spPr bwMode="auto">
                              <a:xfrm rot="19989146">
                                <a:off x="3746085" y="2858616"/>
                                <a:ext cx="137020" cy="135116"/>
                              </a:xfrm>
                              <a:prstGeom prst="ellipse">
                                <a:avLst/>
                              </a:prstGeom>
                              <a:grpFill/>
                              <a:ln w="9525">
                                <a:noFill/>
                                <a:round/>
                                <a:headEnd/>
                                <a:tailEnd/>
                              </a:ln>
                            </p:spPr>
                            <p:txBody>
                              <a:bodyPr vert="horz" wrap="square" lIns="91440" tIns="45720" rIns="91440" bIns="45720" numCol="1" anchor="t" anchorCtr="0" compatLnSpc="1">
                                <a:prstTxWarp prst="textNoShape">
                                  <a:avLst/>
                                </a:prstTxWarp>
                              </a:bodyPr>
                              <a:lstStyle/>
                              <a:p>
                                <a:endParaRPr lang="en-GB"/>
                              </a:p>
                            </p:txBody>
                          </p:sp>
                        </p:grpSp>
                        <p:sp>
                          <p:nvSpPr>
                            <p:cNvPr id="752" name="Oval 751">
                              <a:extLst>
                                <a:ext uri="{FF2B5EF4-FFF2-40B4-BE49-F238E27FC236}">
                                  <a16:creationId xmlns:a16="http://schemas.microsoft.com/office/drawing/2014/main" id="{1DFA00B1-8BA4-6DB5-3D60-26E3C5D7E859}"/>
                                </a:ext>
                              </a:extLst>
                            </p:cNvPr>
                            <p:cNvSpPr>
                              <a:spLocks noChangeArrowheads="1"/>
                            </p:cNvSpPr>
                            <p:nvPr/>
                          </p:nvSpPr>
                          <p:spPr bwMode="auto">
                            <a:xfrm rot="525107">
                              <a:off x="4743359" y="2468951"/>
                              <a:ext cx="133213" cy="133213"/>
                            </a:xfrm>
                            <a:prstGeom prst="ellipse">
                              <a:avLst/>
                            </a:prstGeom>
                            <a:grpFill/>
                            <a:ln w="9525">
                              <a:noFill/>
                              <a:round/>
                              <a:headEnd/>
                              <a:tailEnd/>
                            </a:ln>
                          </p:spPr>
                          <p:txBody>
                            <a:bodyPr vert="horz" wrap="square" lIns="91440" tIns="45720" rIns="91440" bIns="45720" numCol="1" anchor="t" anchorCtr="0" compatLnSpc="1">
                              <a:prstTxWarp prst="textNoShape">
                                <a:avLst/>
                              </a:prstTxWarp>
                            </a:bodyPr>
                            <a:lstStyle/>
                            <a:p>
                              <a:endParaRPr lang="en-GB"/>
                            </a:p>
                          </p:txBody>
                        </p:sp>
                      </p:grpSp>
                      <p:sp>
                        <p:nvSpPr>
                          <p:cNvPr id="750" name="Oval 109">
                            <a:extLst>
                              <a:ext uri="{FF2B5EF4-FFF2-40B4-BE49-F238E27FC236}">
                                <a16:creationId xmlns:a16="http://schemas.microsoft.com/office/drawing/2014/main" id="{894E0974-A366-A79A-E056-9D830DF12BF9}"/>
                              </a:ext>
                            </a:extLst>
                          </p:cNvPr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 rot="2466493">
                            <a:off x="4999631" y="2868592"/>
                            <a:ext cx="146535" cy="142729"/>
                          </a:xfrm>
                          <a:prstGeom prst="ellipse">
                            <a:avLst/>
                          </a:prstGeom>
                          <a:grpFill/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 vert="horz" wrap="square" lIns="91440" tIns="45720" rIns="91440" bIns="45720" numCol="1" anchor="t" anchorCtr="0" compatLnSpc="1"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endParaRPr lang="en-GB"/>
                          </a:p>
                        </p:txBody>
                      </p:sp>
                    </p:grpSp>
                    <p:sp>
                      <p:nvSpPr>
                        <p:cNvPr id="748" name="Oval 66">
                          <a:extLst>
                            <a:ext uri="{FF2B5EF4-FFF2-40B4-BE49-F238E27FC236}">
                              <a16:creationId xmlns:a16="http://schemas.microsoft.com/office/drawing/2014/main" id="{32DB8EB4-04A3-A339-C1F1-3EC88362833A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782371" y="3674632"/>
                          <a:ext cx="167468" cy="169371"/>
                        </a:xfrm>
                        <a:prstGeom prst="ellipse">
                          <a:avLst/>
                        </a:prstGeom>
                        <a:grpFill/>
                        <a:ln w="9525">
                          <a:noFill/>
                          <a:round/>
                          <a:headEnd/>
                          <a:tailEnd/>
                        </a:ln>
                      </p:spPr>
                      <p:txBody>
                        <a:bodyPr vert="horz" wrap="square" lIns="91440" tIns="45720" rIns="91440" bIns="45720" numCol="1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GB"/>
                        </a:p>
                      </p:txBody>
                    </p:sp>
                  </p:grpSp>
                  <p:sp>
                    <p:nvSpPr>
                      <p:cNvPr id="746" name="Oval 105">
                        <a:extLst>
                          <a:ext uri="{FF2B5EF4-FFF2-40B4-BE49-F238E27FC236}">
                            <a16:creationId xmlns:a16="http://schemas.microsoft.com/office/drawing/2014/main" id="{BF2BCD7B-A4FE-2310-006F-F487229302F3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938207" y="4054191"/>
                        <a:ext cx="131310" cy="133213"/>
                      </a:xfrm>
                      <a:prstGeom prst="ellipse">
                        <a:avLst/>
                      </a:prstGeom>
                      <a:grpFill/>
                      <a:ln w="9525">
                        <a:noFill/>
                        <a:round/>
                        <a:headEnd/>
                        <a:tailEnd/>
                      </a:ln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GB"/>
                      </a:p>
                    </p:txBody>
                  </p:sp>
                </p:grpSp>
                <p:sp>
                  <p:nvSpPr>
                    <p:cNvPr id="744" name="Oval 109">
                      <a:extLst>
                        <a:ext uri="{FF2B5EF4-FFF2-40B4-BE49-F238E27FC236}">
                          <a16:creationId xmlns:a16="http://schemas.microsoft.com/office/drawing/2014/main" id="{D8D8E156-B660-1E6F-F39E-E3D4B9913408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1282632">
                      <a:off x="5665010" y="2817215"/>
                      <a:ext cx="146535" cy="142729"/>
                    </a:xfrm>
                    <a:prstGeom prst="ellipse">
                      <a:avLst/>
                    </a:prstGeom>
                    <a:grpFill/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GB"/>
                    </a:p>
                  </p:txBody>
                </p:sp>
              </p:grpSp>
              <p:sp>
                <p:nvSpPr>
                  <p:cNvPr id="742" name="Oval 87">
                    <a:extLst>
                      <a:ext uri="{FF2B5EF4-FFF2-40B4-BE49-F238E27FC236}">
                        <a16:creationId xmlns:a16="http://schemas.microsoft.com/office/drawing/2014/main" id="{13BB70FC-DC4D-9B06-9010-86D6BB807C40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 rot="21272520">
                    <a:off x="5672524" y="1696637"/>
                    <a:ext cx="147942" cy="150734"/>
                  </a:xfrm>
                  <a:prstGeom prst="ellipse">
                    <a:avLst/>
                  </a:pr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/>
                  </a:p>
                </p:txBody>
              </p:sp>
            </p:grpSp>
            <p:sp>
              <p:nvSpPr>
                <p:cNvPr id="738" name="Oval 84">
                  <a:extLst>
                    <a:ext uri="{FF2B5EF4-FFF2-40B4-BE49-F238E27FC236}">
                      <a16:creationId xmlns:a16="http://schemas.microsoft.com/office/drawing/2014/main" id="{B44F2D99-52DE-D370-76A7-931C5FB1593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940426">
                  <a:off x="5145853" y="888396"/>
                  <a:ext cx="119892" cy="119892"/>
                </a:xfrm>
                <a:prstGeom prst="ellipse">
                  <a:avLst/>
                </a:pr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739" name="Oval 84">
                  <a:extLst>
                    <a:ext uri="{FF2B5EF4-FFF2-40B4-BE49-F238E27FC236}">
                      <a16:creationId xmlns:a16="http://schemas.microsoft.com/office/drawing/2014/main" id="{AE9D0109-2624-4104-77B5-E36F5CDA5A7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20511976">
                  <a:off x="5289529" y="1337699"/>
                  <a:ext cx="119892" cy="119892"/>
                </a:xfrm>
                <a:prstGeom prst="ellipse">
                  <a:avLst/>
                </a:pr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740" name="Oval 84">
                  <a:extLst>
                    <a:ext uri="{FF2B5EF4-FFF2-40B4-BE49-F238E27FC236}">
                      <a16:creationId xmlns:a16="http://schemas.microsoft.com/office/drawing/2014/main" id="{C5790BB5-933C-826F-5BE3-F183D1CD1CF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20511976">
                  <a:off x="5872125" y="866144"/>
                  <a:ext cx="119892" cy="119892"/>
                </a:xfrm>
                <a:prstGeom prst="ellipse">
                  <a:avLst/>
                </a:pr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</p:grpSp>
          <p:sp>
            <p:nvSpPr>
              <p:cNvPr id="736" name="Oval 86">
                <a:extLst>
                  <a:ext uri="{FF2B5EF4-FFF2-40B4-BE49-F238E27FC236}">
                    <a16:creationId xmlns:a16="http://schemas.microsoft.com/office/drawing/2014/main" id="{2819914B-4284-B47B-1C6B-D14A29E81E1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36588">
                <a:off x="5581650" y="779922"/>
                <a:ext cx="142729" cy="138923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</p:grpSp>
        <p:cxnSp>
          <p:nvCxnSpPr>
            <p:cNvPr id="733" name="Straight Connector 732">
              <a:extLst>
                <a:ext uri="{FF2B5EF4-FFF2-40B4-BE49-F238E27FC236}">
                  <a16:creationId xmlns:a16="http://schemas.microsoft.com/office/drawing/2014/main" id="{523D0BD8-F1C9-6F29-BB5D-2F1D52971E9B}"/>
                </a:ext>
              </a:extLst>
            </p:cNvPr>
            <p:cNvCxnSpPr>
              <a:cxnSpLocks/>
              <a:stCxn id="890" idx="2"/>
              <a:endCxn id="891" idx="7"/>
            </p:cNvCxnSpPr>
            <p:nvPr/>
          </p:nvCxnSpPr>
          <p:spPr>
            <a:xfrm flipH="1">
              <a:off x="6470326" y="775804"/>
              <a:ext cx="123872" cy="2160"/>
            </a:xfrm>
            <a:prstGeom prst="line">
              <a:avLst/>
            </a:prstGeom>
            <a:grpFill/>
            <a:ln w="9525">
              <a:solidFill>
                <a:srgbClr val="97B88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4" name="Straight Connector 733">
              <a:extLst>
                <a:ext uri="{FF2B5EF4-FFF2-40B4-BE49-F238E27FC236}">
                  <a16:creationId xmlns:a16="http://schemas.microsoft.com/office/drawing/2014/main" id="{ED6F6669-D366-E19E-94C2-44E0ACBD7AA0}"/>
                </a:ext>
              </a:extLst>
            </p:cNvPr>
            <p:cNvCxnSpPr>
              <a:cxnSpLocks/>
              <a:stCxn id="909" idx="3"/>
              <a:endCxn id="849" idx="7"/>
            </p:cNvCxnSpPr>
            <p:nvPr/>
          </p:nvCxnSpPr>
          <p:spPr>
            <a:xfrm flipH="1">
              <a:off x="7581202" y="1079681"/>
              <a:ext cx="128623" cy="208185"/>
            </a:xfrm>
            <a:prstGeom prst="line">
              <a:avLst/>
            </a:prstGeom>
            <a:grpFill/>
            <a:ln w="9525">
              <a:solidFill>
                <a:srgbClr val="6DACA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6490941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 hidden="1">
            <a:extLst>
              <a:ext uri="{FF2B5EF4-FFF2-40B4-BE49-F238E27FC236}">
                <a16:creationId xmlns:a16="http://schemas.microsoft.com/office/drawing/2014/main" id="{19BACF95-71F5-E144-C3A7-626326B117DD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430000" y="6516000"/>
            <a:ext cx="280800" cy="123111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DF66040D-6F20-4F4B-8995-856BEECD84BE}" type="slidenum">
              <a:rPr kumimoji="0" lang="en-GB" sz="800" b="0" i="0" u="none" strike="noStrike" kern="1200" cap="none" spc="0" normalizeH="0" baseline="0" noProof="0" smtClean="0">
                <a:ln>
                  <a:noFill/>
                </a:ln>
                <a:solidFill>
                  <a:srgbClr val="002C77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GB" sz="800" b="0" i="0" u="none" strike="noStrike" kern="1200" cap="none" spc="0" normalizeH="0" baseline="0" noProof="0">
              <a:ln>
                <a:noFill/>
              </a:ln>
              <a:solidFill>
                <a:srgbClr val="002C77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2" name="!!TextBox 10">
            <a:extLst>
              <a:ext uri="{FF2B5EF4-FFF2-40B4-BE49-F238E27FC236}">
                <a16:creationId xmlns:a16="http://schemas.microsoft.com/office/drawing/2014/main" id="{E9AF9578-6113-CD5D-4C19-93408DDB45AB}"/>
              </a:ext>
            </a:extLst>
          </p:cNvPr>
          <p:cNvSpPr txBox="1"/>
          <p:nvPr/>
        </p:nvSpPr>
        <p:spPr>
          <a:xfrm>
            <a:off x="348002" y="2144527"/>
            <a:ext cx="6659729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80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aguet Script" panose="00000500000000000000" pitchFamily="2" charset="0"/>
                <a:ea typeface="+mn-ea"/>
                <a:cs typeface="MMC Display" panose="020B0603020203020204" pitchFamily="34" charset="0"/>
              </a:rPr>
              <a:t>Our</a:t>
            </a:r>
            <a:r>
              <a:rPr kumimoji="0" lang="pl-PL" sz="8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aguet Script" panose="00000500000000000000" pitchFamily="2" charset="0"/>
                <a:ea typeface="+mn-ea"/>
                <a:cs typeface="MMC Display" panose="020B0603020203020204" pitchFamily="34" charset="0"/>
              </a:rPr>
              <a:t> </a:t>
            </a:r>
            <a:r>
              <a:rPr kumimoji="0" lang="pl-PL" sz="80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aguet Script" panose="00000500000000000000" pitchFamily="2" charset="0"/>
                <a:ea typeface="+mn-ea"/>
                <a:cs typeface="MMC Display" panose="020B0603020203020204" pitchFamily="34" charset="0"/>
              </a:rPr>
              <a:t>Actions</a:t>
            </a:r>
            <a:endParaRPr kumimoji="0" lang="pl-PL" sz="8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Baguet Script" panose="00000500000000000000" pitchFamily="2" charset="0"/>
              <a:ea typeface="+mn-ea"/>
              <a:cs typeface="MMC Display" panose="020B0603020203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515F910-87B5-5477-043B-D4D5A35055F3}"/>
              </a:ext>
            </a:extLst>
          </p:cNvPr>
          <p:cNvSpPr/>
          <p:nvPr/>
        </p:nvSpPr>
        <p:spPr>
          <a:xfrm>
            <a:off x="23511578" y="2172760"/>
            <a:ext cx="2789498" cy="3557479"/>
          </a:xfrm>
          <a:prstGeom prst="rect">
            <a:avLst/>
          </a:prstGeom>
          <a:blipFill>
            <a:blip r:embed="rId3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A167AAC-91CF-FEE7-42FF-3427FE45800E}"/>
              </a:ext>
            </a:extLst>
          </p:cNvPr>
          <p:cNvSpPr/>
          <p:nvPr/>
        </p:nvSpPr>
        <p:spPr>
          <a:xfrm>
            <a:off x="13916382" y="2172760"/>
            <a:ext cx="2789498" cy="3557479"/>
          </a:xfrm>
          <a:prstGeom prst="rect">
            <a:avLst/>
          </a:prstGeom>
          <a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440278E-2625-373C-AAC2-00E1EB15CBB3}"/>
              </a:ext>
            </a:extLst>
          </p:cNvPr>
          <p:cNvSpPr/>
          <p:nvPr/>
        </p:nvSpPr>
        <p:spPr>
          <a:xfrm>
            <a:off x="18549144" y="2172760"/>
            <a:ext cx="2789498" cy="3557479"/>
          </a:xfrm>
          <a:prstGeom prst="rect">
            <a:avLst/>
          </a:prstGeom>
          <a:blipFill>
            <a:blip r:embed="rId5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pic>
        <p:nvPicPr>
          <p:cNvPr id="6" name="!!Picture 6">
            <a:extLst>
              <a:ext uri="{FF2B5EF4-FFF2-40B4-BE49-F238E27FC236}">
                <a16:creationId xmlns:a16="http://schemas.microsoft.com/office/drawing/2014/main" id="{07466975-C119-6B51-9ED2-41FA9B1436DA}"/>
              </a:ext>
            </a:extLst>
          </p:cNvPr>
          <p:cNvPicPr>
            <a:picLocks/>
          </p:cNvPicPr>
          <p:nvPr/>
        </p:nvPicPr>
        <p:blipFill rotWithShape="1">
          <a:blip r:embed="rId6"/>
          <a:srcRect l="31687" t="10815" r="20872"/>
          <a:stretch/>
        </p:blipFill>
        <p:spPr>
          <a:xfrm>
            <a:off x="24906327" y="857250"/>
            <a:ext cx="4197096" cy="5264150"/>
          </a:xfrm>
          <a:prstGeom prst="roundRect">
            <a:avLst>
              <a:gd name="adj" fmla="val 2176"/>
            </a:avLst>
          </a:prstGeom>
        </p:spPr>
      </p:pic>
      <p:pic>
        <p:nvPicPr>
          <p:cNvPr id="7" name="!!Picture 7">
            <a:extLst>
              <a:ext uri="{FF2B5EF4-FFF2-40B4-BE49-F238E27FC236}">
                <a16:creationId xmlns:a16="http://schemas.microsoft.com/office/drawing/2014/main" id="{281B447E-EFE3-5829-9773-F67D0362A297}"/>
              </a:ext>
            </a:extLst>
          </p:cNvPr>
          <p:cNvPicPr>
            <a:picLocks/>
          </p:cNvPicPr>
          <p:nvPr/>
        </p:nvPicPr>
        <p:blipFill rotWithShape="1">
          <a:blip r:embed="rId7" cstate="screen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282174" y="857250"/>
            <a:ext cx="1207008" cy="5264150"/>
          </a:xfrm>
          <a:prstGeom prst="roundRect">
            <a:avLst>
              <a:gd name="adj" fmla="val 9598"/>
            </a:avLst>
          </a:prstGeom>
        </p:spPr>
      </p:pic>
      <p:pic>
        <p:nvPicPr>
          <p:cNvPr id="8" name="!!Picture 8">
            <a:extLst>
              <a:ext uri="{FF2B5EF4-FFF2-40B4-BE49-F238E27FC236}">
                <a16:creationId xmlns:a16="http://schemas.microsoft.com/office/drawing/2014/main" id="{1AC36609-5BDC-014C-A427-455E70AE74E0}"/>
              </a:ext>
            </a:extLst>
          </p:cNvPr>
          <p:cNvPicPr>
            <a:picLocks/>
          </p:cNvPicPr>
          <p:nvPr/>
        </p:nvPicPr>
        <p:blipFill>
          <a:blip r:embed="rId8" cstate="screen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725182" y="857250"/>
            <a:ext cx="1207008" cy="5264150"/>
          </a:xfrm>
          <a:prstGeom prst="roundRect">
            <a:avLst>
              <a:gd name="adj" fmla="val 10440"/>
            </a:avLst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A1BDE2F6-4A9E-58CC-F378-8414B12EDCD5}"/>
              </a:ext>
            </a:extLst>
          </p:cNvPr>
          <p:cNvGrpSpPr/>
          <p:nvPr/>
        </p:nvGrpSpPr>
        <p:grpSpPr>
          <a:xfrm>
            <a:off x="5999246" y="2322205"/>
            <a:ext cx="8782819" cy="7306965"/>
            <a:chOff x="2514370" y="354664"/>
            <a:chExt cx="6704442" cy="5577836"/>
          </a:xfrm>
          <a:gradFill flip="none" rotWithShape="1">
            <a:gsLst>
              <a:gs pos="40000">
                <a:srgbClr val="C57C3D"/>
              </a:gs>
              <a:gs pos="5000">
                <a:srgbClr val="679578"/>
              </a:gs>
              <a:gs pos="84000">
                <a:srgbClr val="61A9A8"/>
              </a:gs>
              <a:gs pos="68000">
                <a:srgbClr val="5E959A"/>
              </a:gs>
              <a:gs pos="100000">
                <a:srgbClr val="3E7082"/>
              </a:gs>
              <a:gs pos="48000">
                <a:srgbClr val="D0C85A"/>
              </a:gs>
              <a:gs pos="21000">
                <a:srgbClr val="B53850"/>
              </a:gs>
            </a:gsLst>
            <a:lin ang="21594000" scaled="0"/>
            <a:tileRect/>
          </a:gradFill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28FC25DC-670F-860D-19B5-23E88847CB5F}"/>
                </a:ext>
              </a:extLst>
            </p:cNvPr>
            <p:cNvCxnSpPr>
              <a:cxnSpLocks/>
              <a:stCxn id="391" idx="7"/>
            </p:cNvCxnSpPr>
            <p:nvPr/>
          </p:nvCxnSpPr>
          <p:spPr>
            <a:xfrm flipV="1">
              <a:off x="5815164" y="1144848"/>
              <a:ext cx="406000" cy="159088"/>
            </a:xfrm>
            <a:prstGeom prst="line">
              <a:avLst/>
            </a:prstGeom>
            <a:grpFill/>
            <a:ln w="9525">
              <a:solidFill>
                <a:srgbClr val="B3C06E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AD7AE351-DE86-8B17-AC4B-C9F3198AFD40}"/>
                </a:ext>
              </a:extLst>
            </p:cNvPr>
            <p:cNvCxnSpPr>
              <a:cxnSpLocks/>
              <a:stCxn id="283" idx="1"/>
            </p:cNvCxnSpPr>
            <p:nvPr/>
          </p:nvCxnSpPr>
          <p:spPr>
            <a:xfrm flipH="1" flipV="1">
              <a:off x="5466323" y="496352"/>
              <a:ext cx="159085" cy="289296"/>
            </a:xfrm>
            <a:prstGeom prst="line">
              <a:avLst/>
            </a:prstGeom>
            <a:grpFill/>
            <a:ln w="9525">
              <a:solidFill>
                <a:srgbClr val="C5C56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2B878262-3A34-EFE4-8D40-A943B1DCEE69}"/>
                </a:ext>
              </a:extLst>
            </p:cNvPr>
            <p:cNvCxnSpPr>
              <a:cxnSpLocks/>
            </p:cNvCxnSpPr>
            <p:nvPr/>
          </p:nvCxnSpPr>
          <p:spPr>
            <a:xfrm>
              <a:off x="7232344" y="1633513"/>
              <a:ext cx="346683" cy="131565"/>
            </a:xfrm>
            <a:prstGeom prst="line">
              <a:avLst/>
            </a:prstGeom>
            <a:grpFill/>
            <a:ln w="9525">
              <a:solidFill>
                <a:srgbClr val="83B2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41B44336-259D-65BA-F579-DB6054792B4A}"/>
                </a:ext>
              </a:extLst>
            </p:cNvPr>
            <p:cNvCxnSpPr>
              <a:cxnSpLocks/>
            </p:cNvCxnSpPr>
            <p:nvPr/>
          </p:nvCxnSpPr>
          <p:spPr>
            <a:xfrm>
              <a:off x="6373136" y="1643128"/>
              <a:ext cx="196318" cy="695531"/>
            </a:xfrm>
            <a:prstGeom prst="line">
              <a:avLst/>
            </a:prstGeom>
            <a:grpFill/>
            <a:ln w="9525">
              <a:solidFill>
                <a:srgbClr val="A2BB7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1" name="Straight Connector 240">
              <a:extLst>
                <a:ext uri="{FF2B5EF4-FFF2-40B4-BE49-F238E27FC236}">
                  <a16:creationId xmlns:a16="http://schemas.microsoft.com/office/drawing/2014/main" id="{DDE38CCB-CE9B-5499-8921-EA000CAF5D88}"/>
                </a:ext>
              </a:extLst>
            </p:cNvPr>
            <p:cNvCxnSpPr>
              <a:cxnSpLocks/>
              <a:stCxn id="436" idx="3"/>
              <a:endCxn id="392" idx="7"/>
            </p:cNvCxnSpPr>
            <p:nvPr/>
          </p:nvCxnSpPr>
          <p:spPr>
            <a:xfrm flipH="1">
              <a:off x="6414804" y="1213140"/>
              <a:ext cx="297697" cy="364106"/>
            </a:xfrm>
            <a:prstGeom prst="line">
              <a:avLst/>
            </a:prstGeom>
            <a:grpFill/>
            <a:ln w="9525">
              <a:solidFill>
                <a:srgbClr val="94B784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2" name="Straight Connector 241">
              <a:extLst>
                <a:ext uri="{FF2B5EF4-FFF2-40B4-BE49-F238E27FC236}">
                  <a16:creationId xmlns:a16="http://schemas.microsoft.com/office/drawing/2014/main" id="{81CDDBB9-D3C2-639C-E3F9-5B8585E44E04}"/>
                </a:ext>
              </a:extLst>
            </p:cNvPr>
            <p:cNvCxnSpPr>
              <a:cxnSpLocks/>
              <a:endCxn id="460" idx="3"/>
            </p:cNvCxnSpPr>
            <p:nvPr/>
          </p:nvCxnSpPr>
          <p:spPr>
            <a:xfrm flipH="1">
              <a:off x="6201659" y="812440"/>
              <a:ext cx="212058" cy="357548"/>
            </a:xfrm>
            <a:prstGeom prst="line">
              <a:avLst/>
            </a:prstGeom>
            <a:grpFill/>
            <a:ln w="9525">
              <a:solidFill>
                <a:srgbClr val="B3C06E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3" name="Straight Connector 242">
              <a:extLst>
                <a:ext uri="{FF2B5EF4-FFF2-40B4-BE49-F238E27FC236}">
                  <a16:creationId xmlns:a16="http://schemas.microsoft.com/office/drawing/2014/main" id="{975AB641-B2C8-C284-A1EC-04F58BFEE990}"/>
                </a:ext>
              </a:extLst>
            </p:cNvPr>
            <p:cNvCxnSpPr>
              <a:cxnSpLocks/>
              <a:stCxn id="437" idx="4"/>
              <a:endCxn id="436" idx="0"/>
            </p:cNvCxnSpPr>
            <p:nvPr/>
          </p:nvCxnSpPr>
          <p:spPr>
            <a:xfrm>
              <a:off x="6674275" y="809289"/>
              <a:ext cx="50574" cy="275575"/>
            </a:xfrm>
            <a:prstGeom prst="line">
              <a:avLst/>
            </a:prstGeom>
            <a:grpFill/>
            <a:ln w="9525">
              <a:solidFill>
                <a:srgbClr val="97B88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4" name="Straight Connector 243">
              <a:extLst>
                <a:ext uri="{FF2B5EF4-FFF2-40B4-BE49-F238E27FC236}">
                  <a16:creationId xmlns:a16="http://schemas.microsoft.com/office/drawing/2014/main" id="{BFE2FC7F-3194-B15F-E0D6-9880831A84E8}"/>
                </a:ext>
              </a:extLst>
            </p:cNvPr>
            <p:cNvCxnSpPr>
              <a:cxnSpLocks/>
              <a:stCxn id="436" idx="2"/>
              <a:endCxn id="460" idx="6"/>
            </p:cNvCxnSpPr>
            <p:nvPr/>
          </p:nvCxnSpPr>
          <p:spPr>
            <a:xfrm flipH="1" flipV="1">
              <a:off x="6329983" y="1116835"/>
              <a:ext cx="347776" cy="55781"/>
            </a:xfrm>
            <a:prstGeom prst="line">
              <a:avLst/>
            </a:prstGeom>
            <a:grpFill/>
            <a:ln w="9525">
              <a:solidFill>
                <a:srgbClr val="94B784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5" name="Straight Connector 244">
              <a:extLst>
                <a:ext uri="{FF2B5EF4-FFF2-40B4-BE49-F238E27FC236}">
                  <a16:creationId xmlns:a16="http://schemas.microsoft.com/office/drawing/2014/main" id="{84F940D3-7335-DD81-D206-CE45B8208BCA}"/>
                </a:ext>
              </a:extLst>
            </p:cNvPr>
            <p:cNvCxnSpPr>
              <a:cxnSpLocks/>
              <a:stCxn id="460" idx="5"/>
            </p:cNvCxnSpPr>
            <p:nvPr/>
          </p:nvCxnSpPr>
          <p:spPr>
            <a:xfrm flipH="1" flipV="1">
              <a:off x="5958564" y="940407"/>
              <a:ext cx="349402" cy="229581"/>
            </a:xfrm>
            <a:prstGeom prst="line">
              <a:avLst/>
            </a:prstGeom>
            <a:grpFill/>
            <a:ln w="9525">
              <a:solidFill>
                <a:srgbClr val="B3C06E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6" name="Straight Connector 245">
              <a:extLst>
                <a:ext uri="{FF2B5EF4-FFF2-40B4-BE49-F238E27FC236}">
                  <a16:creationId xmlns:a16="http://schemas.microsoft.com/office/drawing/2014/main" id="{65F82C9C-BF7C-A074-858D-F01CAD82C15B}"/>
                </a:ext>
              </a:extLst>
            </p:cNvPr>
            <p:cNvCxnSpPr>
              <a:cxnSpLocks/>
              <a:stCxn id="283" idx="6"/>
              <a:endCxn id="287" idx="5"/>
            </p:cNvCxnSpPr>
            <p:nvPr/>
          </p:nvCxnSpPr>
          <p:spPr>
            <a:xfrm>
              <a:off x="5722148" y="874504"/>
              <a:ext cx="265735" cy="78676"/>
            </a:xfrm>
            <a:prstGeom prst="line">
              <a:avLst/>
            </a:prstGeom>
            <a:grpFill/>
            <a:ln w="9525">
              <a:solidFill>
                <a:srgbClr val="B3C06E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7" name="Straight Connector 246">
              <a:extLst>
                <a:ext uri="{FF2B5EF4-FFF2-40B4-BE49-F238E27FC236}">
                  <a16:creationId xmlns:a16="http://schemas.microsoft.com/office/drawing/2014/main" id="{673E31B2-D01A-8068-2676-46D28B568BFA}"/>
                </a:ext>
              </a:extLst>
            </p:cNvPr>
            <p:cNvCxnSpPr>
              <a:cxnSpLocks/>
              <a:stCxn id="286" idx="7"/>
              <a:endCxn id="283" idx="4"/>
            </p:cNvCxnSpPr>
            <p:nvPr/>
          </p:nvCxnSpPr>
          <p:spPr>
            <a:xfrm flipV="1">
              <a:off x="5378902" y="914400"/>
              <a:ext cx="251999" cy="429770"/>
            </a:xfrm>
            <a:prstGeom prst="line">
              <a:avLst/>
            </a:prstGeom>
            <a:grpFill/>
            <a:ln w="9525">
              <a:solidFill>
                <a:srgbClr val="B3C06E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8" name="Straight Connector 247">
              <a:extLst>
                <a:ext uri="{FF2B5EF4-FFF2-40B4-BE49-F238E27FC236}">
                  <a16:creationId xmlns:a16="http://schemas.microsoft.com/office/drawing/2014/main" id="{FCB0B53B-0EA1-7FC7-BD61-DB1F4F3120BD}"/>
                </a:ext>
              </a:extLst>
            </p:cNvPr>
            <p:cNvCxnSpPr>
              <a:cxnSpLocks/>
              <a:stCxn id="283" idx="3"/>
            </p:cNvCxnSpPr>
            <p:nvPr/>
          </p:nvCxnSpPr>
          <p:spPr>
            <a:xfrm flipH="1">
              <a:off x="5207900" y="877594"/>
              <a:ext cx="382930" cy="65722"/>
            </a:xfrm>
            <a:prstGeom prst="line">
              <a:avLst/>
            </a:prstGeom>
            <a:grpFill/>
            <a:ln w="9525">
              <a:solidFill>
                <a:srgbClr val="B3C06E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9" name="Straight Connector 248">
              <a:extLst>
                <a:ext uri="{FF2B5EF4-FFF2-40B4-BE49-F238E27FC236}">
                  <a16:creationId xmlns:a16="http://schemas.microsoft.com/office/drawing/2014/main" id="{6A11A408-7F1B-AED0-901B-904CD6AB5467}"/>
                </a:ext>
              </a:extLst>
            </p:cNvPr>
            <p:cNvCxnSpPr>
              <a:cxnSpLocks/>
              <a:stCxn id="431" idx="2"/>
            </p:cNvCxnSpPr>
            <p:nvPr/>
          </p:nvCxnSpPr>
          <p:spPr>
            <a:xfrm flipH="1" flipV="1">
              <a:off x="5807252" y="2900478"/>
              <a:ext cx="426965" cy="58613"/>
            </a:xfrm>
            <a:prstGeom prst="line">
              <a:avLst/>
            </a:prstGeom>
            <a:grpFill/>
            <a:ln w="12700">
              <a:solidFill>
                <a:srgbClr val="B9C26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0" name="Straight Connector 249">
              <a:extLst>
                <a:ext uri="{FF2B5EF4-FFF2-40B4-BE49-F238E27FC236}">
                  <a16:creationId xmlns:a16="http://schemas.microsoft.com/office/drawing/2014/main" id="{1C23969A-FB3B-F49A-FD74-F2D29E1C226C}"/>
                </a:ext>
              </a:extLst>
            </p:cNvPr>
            <p:cNvCxnSpPr>
              <a:cxnSpLocks/>
              <a:endCxn id="297" idx="4"/>
            </p:cNvCxnSpPr>
            <p:nvPr/>
          </p:nvCxnSpPr>
          <p:spPr>
            <a:xfrm flipH="1">
              <a:off x="5028315" y="2607926"/>
              <a:ext cx="174043" cy="385802"/>
            </a:xfrm>
            <a:prstGeom prst="line">
              <a:avLst/>
            </a:prstGeom>
            <a:grpFill/>
            <a:ln w="12700">
              <a:solidFill>
                <a:srgbClr val="CEBC59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1" name="Straight Connector 250">
              <a:extLst>
                <a:ext uri="{FF2B5EF4-FFF2-40B4-BE49-F238E27FC236}">
                  <a16:creationId xmlns:a16="http://schemas.microsoft.com/office/drawing/2014/main" id="{D08860B5-8509-1FFD-6FB8-97D0A83E770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800606" y="1970654"/>
              <a:ext cx="187501" cy="604652"/>
            </a:xfrm>
            <a:prstGeom prst="line">
              <a:avLst/>
            </a:prstGeom>
            <a:grpFill/>
            <a:ln w="12700">
              <a:solidFill>
                <a:srgbClr val="CCB259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2" name="Straight Connector 251">
              <a:extLst>
                <a:ext uri="{FF2B5EF4-FFF2-40B4-BE49-F238E27FC236}">
                  <a16:creationId xmlns:a16="http://schemas.microsoft.com/office/drawing/2014/main" id="{C9934FEF-DA9F-D0B6-5C0D-43748C5A6305}"/>
                </a:ext>
              </a:extLst>
            </p:cNvPr>
            <p:cNvCxnSpPr>
              <a:cxnSpLocks/>
              <a:endCxn id="459" idx="3"/>
            </p:cNvCxnSpPr>
            <p:nvPr/>
          </p:nvCxnSpPr>
          <p:spPr>
            <a:xfrm flipV="1">
              <a:off x="4206181" y="1167040"/>
              <a:ext cx="231762" cy="379604"/>
            </a:xfrm>
            <a:prstGeom prst="line">
              <a:avLst/>
            </a:prstGeom>
            <a:grpFill/>
            <a:ln w="9525">
              <a:solidFill>
                <a:srgbClr val="B84A5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3" name="Straight Connector 252">
              <a:extLst>
                <a:ext uri="{FF2B5EF4-FFF2-40B4-BE49-F238E27FC236}">
                  <a16:creationId xmlns:a16="http://schemas.microsoft.com/office/drawing/2014/main" id="{4CF407A7-2DE4-07BF-98C2-092B37A22F19}"/>
                </a:ext>
              </a:extLst>
            </p:cNvPr>
            <p:cNvCxnSpPr>
              <a:cxnSpLocks/>
              <a:stCxn id="305" idx="2"/>
              <a:endCxn id="387" idx="2"/>
            </p:cNvCxnSpPr>
            <p:nvPr/>
          </p:nvCxnSpPr>
          <p:spPr>
            <a:xfrm flipV="1">
              <a:off x="4152895" y="1419420"/>
              <a:ext cx="744092" cy="122746"/>
            </a:xfrm>
            <a:prstGeom prst="line">
              <a:avLst/>
            </a:prstGeom>
            <a:grpFill/>
            <a:ln w="9525">
              <a:solidFill>
                <a:srgbClr val="C27E55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4" name="Straight Connector 253">
              <a:extLst>
                <a:ext uri="{FF2B5EF4-FFF2-40B4-BE49-F238E27FC236}">
                  <a16:creationId xmlns:a16="http://schemas.microsoft.com/office/drawing/2014/main" id="{75F79D4F-D44F-4157-4AA4-6BDBC5739B12}"/>
                </a:ext>
              </a:extLst>
            </p:cNvPr>
            <p:cNvCxnSpPr>
              <a:cxnSpLocks/>
              <a:stCxn id="379" idx="6"/>
            </p:cNvCxnSpPr>
            <p:nvPr/>
          </p:nvCxnSpPr>
          <p:spPr>
            <a:xfrm>
              <a:off x="2813226" y="2806063"/>
              <a:ext cx="612606" cy="239317"/>
            </a:xfrm>
            <a:prstGeom prst="line">
              <a:avLst/>
            </a:prstGeom>
            <a:grpFill/>
            <a:ln w="9525">
              <a:solidFill>
                <a:srgbClr val="679578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5" name="Straight Connector 254">
              <a:extLst>
                <a:ext uri="{FF2B5EF4-FFF2-40B4-BE49-F238E27FC236}">
                  <a16:creationId xmlns:a16="http://schemas.microsoft.com/office/drawing/2014/main" id="{07ECCC63-FA94-E70E-A8C8-7AE4A480EAEA}"/>
                </a:ext>
              </a:extLst>
            </p:cNvPr>
            <p:cNvCxnSpPr>
              <a:cxnSpLocks/>
              <a:endCxn id="422" idx="3"/>
            </p:cNvCxnSpPr>
            <p:nvPr/>
          </p:nvCxnSpPr>
          <p:spPr>
            <a:xfrm flipV="1">
              <a:off x="2851209" y="4224708"/>
              <a:ext cx="459670" cy="221511"/>
            </a:xfrm>
            <a:prstGeom prst="line">
              <a:avLst/>
            </a:prstGeom>
            <a:grpFill/>
            <a:ln w="9525">
              <a:gradFill>
                <a:gsLst>
                  <a:gs pos="0">
                    <a:srgbClr val="658872"/>
                  </a:gs>
                  <a:gs pos="100000">
                    <a:srgbClr val="8C6965"/>
                  </a:gs>
                </a:gsLst>
                <a:lin ang="5400000" scaled="1"/>
              </a:gra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6" name="Straight Connector 255">
              <a:extLst>
                <a:ext uri="{FF2B5EF4-FFF2-40B4-BE49-F238E27FC236}">
                  <a16:creationId xmlns:a16="http://schemas.microsoft.com/office/drawing/2014/main" id="{7969CA31-D2D3-87D6-1DE9-CF87B45674A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321833" y="3561643"/>
              <a:ext cx="478931" cy="156461"/>
            </a:xfrm>
            <a:prstGeom prst="line">
              <a:avLst/>
            </a:prstGeom>
            <a:grpFill/>
            <a:ln w="9525">
              <a:solidFill>
                <a:srgbClr val="C89F57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7" name="Straight Connector 256">
              <a:extLst>
                <a:ext uri="{FF2B5EF4-FFF2-40B4-BE49-F238E27FC236}">
                  <a16:creationId xmlns:a16="http://schemas.microsoft.com/office/drawing/2014/main" id="{C4FDB578-961F-A986-FC37-C647B8AB6941}"/>
                </a:ext>
              </a:extLst>
            </p:cNvPr>
            <p:cNvCxnSpPr>
              <a:cxnSpLocks/>
              <a:stCxn id="421" idx="7"/>
              <a:endCxn id="413" idx="3"/>
            </p:cNvCxnSpPr>
            <p:nvPr/>
          </p:nvCxnSpPr>
          <p:spPr>
            <a:xfrm flipV="1">
              <a:off x="4957845" y="3283488"/>
              <a:ext cx="508681" cy="154784"/>
            </a:xfrm>
            <a:prstGeom prst="line">
              <a:avLst/>
            </a:prstGeom>
            <a:grpFill/>
            <a:ln w="9525">
              <a:gradFill>
                <a:gsLst>
                  <a:gs pos="0">
                    <a:srgbClr val="C79757"/>
                  </a:gs>
                  <a:gs pos="100000">
                    <a:srgbClr val="C3C463"/>
                  </a:gs>
                </a:gsLst>
                <a:lin ang="5400000" scaled="1"/>
              </a:gra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8" name="Straight Connector 257">
              <a:extLst>
                <a:ext uri="{FF2B5EF4-FFF2-40B4-BE49-F238E27FC236}">
                  <a16:creationId xmlns:a16="http://schemas.microsoft.com/office/drawing/2014/main" id="{D4A118EF-0C07-17C4-F520-623C58E86615}"/>
                </a:ext>
              </a:extLst>
            </p:cNvPr>
            <p:cNvCxnSpPr>
              <a:cxnSpLocks/>
              <a:stCxn id="386" idx="5"/>
              <a:endCxn id="308" idx="1"/>
            </p:cNvCxnSpPr>
            <p:nvPr/>
          </p:nvCxnSpPr>
          <p:spPr>
            <a:xfrm>
              <a:off x="4386797" y="2563492"/>
              <a:ext cx="267989" cy="611909"/>
            </a:xfrm>
            <a:prstGeom prst="line">
              <a:avLst/>
            </a:prstGeom>
            <a:grpFill/>
            <a:ln w="12700">
              <a:solidFill>
                <a:srgbClr val="BF6F54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9" name="Straight Connector 258">
              <a:extLst>
                <a:ext uri="{FF2B5EF4-FFF2-40B4-BE49-F238E27FC236}">
                  <a16:creationId xmlns:a16="http://schemas.microsoft.com/office/drawing/2014/main" id="{C16239BF-CE98-FC96-1C94-1F96C8BAA6C4}"/>
                </a:ext>
              </a:extLst>
            </p:cNvPr>
            <p:cNvCxnSpPr>
              <a:cxnSpLocks/>
              <a:stCxn id="374" idx="2"/>
              <a:endCxn id="422" idx="7"/>
            </p:cNvCxnSpPr>
            <p:nvPr/>
          </p:nvCxnSpPr>
          <p:spPr>
            <a:xfrm flipH="1">
              <a:off x="3407767" y="4017081"/>
              <a:ext cx="164698" cy="112085"/>
            </a:xfrm>
            <a:prstGeom prst="line">
              <a:avLst/>
            </a:prstGeom>
            <a:grpFill/>
            <a:ln w="9525">
              <a:solidFill>
                <a:srgbClr val="906463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0" name="Straight Connector 259">
              <a:extLst>
                <a:ext uri="{FF2B5EF4-FFF2-40B4-BE49-F238E27FC236}">
                  <a16:creationId xmlns:a16="http://schemas.microsoft.com/office/drawing/2014/main" id="{795F7F2A-1F38-6DD3-59E3-A123F993171B}"/>
                </a:ext>
              </a:extLst>
            </p:cNvPr>
            <p:cNvCxnSpPr>
              <a:cxnSpLocks/>
              <a:stCxn id="305" idx="1"/>
              <a:endCxn id="424" idx="3"/>
            </p:cNvCxnSpPr>
            <p:nvPr/>
          </p:nvCxnSpPr>
          <p:spPr>
            <a:xfrm>
              <a:off x="4164534" y="1514067"/>
              <a:ext cx="438303" cy="431073"/>
            </a:xfrm>
            <a:prstGeom prst="line">
              <a:avLst/>
            </a:prstGeom>
            <a:grpFill/>
            <a:ln w="9525">
              <a:solidFill>
                <a:srgbClr val="C27E55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1" name="Straight Connector 260">
              <a:extLst>
                <a:ext uri="{FF2B5EF4-FFF2-40B4-BE49-F238E27FC236}">
                  <a16:creationId xmlns:a16="http://schemas.microsoft.com/office/drawing/2014/main" id="{2D7D4626-337E-BB98-4AC0-F10752095185}"/>
                </a:ext>
              </a:extLst>
            </p:cNvPr>
            <p:cNvCxnSpPr>
              <a:cxnSpLocks/>
              <a:stCxn id="459" idx="4"/>
              <a:endCxn id="388" idx="4"/>
            </p:cNvCxnSpPr>
            <p:nvPr/>
          </p:nvCxnSpPr>
          <p:spPr>
            <a:xfrm flipV="1">
              <a:off x="4469159" y="800256"/>
              <a:ext cx="34522" cy="383604"/>
            </a:xfrm>
            <a:prstGeom prst="line">
              <a:avLst/>
            </a:prstGeom>
            <a:grpFill/>
            <a:ln w="9525">
              <a:solidFill>
                <a:srgbClr val="C07454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2" name="Straight Connector 261">
              <a:extLst>
                <a:ext uri="{FF2B5EF4-FFF2-40B4-BE49-F238E27FC236}">
                  <a16:creationId xmlns:a16="http://schemas.microsoft.com/office/drawing/2014/main" id="{3B03624C-137B-8976-AD9C-B3F9D039BC72}"/>
                </a:ext>
              </a:extLst>
            </p:cNvPr>
            <p:cNvCxnSpPr>
              <a:cxnSpLocks/>
              <a:stCxn id="303" idx="6"/>
              <a:endCxn id="423" idx="4"/>
            </p:cNvCxnSpPr>
            <p:nvPr/>
          </p:nvCxnSpPr>
          <p:spPr>
            <a:xfrm flipV="1">
              <a:off x="3070859" y="3069493"/>
              <a:ext cx="341020" cy="125342"/>
            </a:xfrm>
            <a:prstGeom prst="line">
              <a:avLst/>
            </a:prstGeom>
            <a:grpFill/>
            <a:ln w="9525">
              <a:solidFill>
                <a:srgbClr val="73877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3" name="Straight Connector 262">
              <a:extLst>
                <a:ext uri="{FF2B5EF4-FFF2-40B4-BE49-F238E27FC236}">
                  <a16:creationId xmlns:a16="http://schemas.microsoft.com/office/drawing/2014/main" id="{C2B979F4-7557-31FB-76F6-3D6A989943AA}"/>
                </a:ext>
              </a:extLst>
            </p:cNvPr>
            <p:cNvCxnSpPr>
              <a:cxnSpLocks/>
              <a:endCxn id="303" idx="2"/>
            </p:cNvCxnSpPr>
            <p:nvPr/>
          </p:nvCxnSpPr>
          <p:spPr>
            <a:xfrm flipV="1">
              <a:off x="2584409" y="3256715"/>
              <a:ext cx="364200" cy="275912"/>
            </a:xfrm>
            <a:prstGeom prst="line">
              <a:avLst/>
            </a:prstGeom>
            <a:grpFill/>
            <a:ln w="9525">
              <a:solidFill>
                <a:srgbClr val="679578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4" name="Straight Connector 263">
              <a:extLst>
                <a:ext uri="{FF2B5EF4-FFF2-40B4-BE49-F238E27FC236}">
                  <a16:creationId xmlns:a16="http://schemas.microsoft.com/office/drawing/2014/main" id="{DEBEC20E-A993-CED4-AA7D-23B34EE8EE32}"/>
                </a:ext>
              </a:extLst>
            </p:cNvPr>
            <p:cNvCxnSpPr>
              <a:cxnSpLocks/>
              <a:endCxn id="301" idx="2"/>
            </p:cNvCxnSpPr>
            <p:nvPr/>
          </p:nvCxnSpPr>
          <p:spPr>
            <a:xfrm flipV="1">
              <a:off x="3479091" y="2957114"/>
              <a:ext cx="276716" cy="77010"/>
            </a:xfrm>
            <a:prstGeom prst="line">
              <a:avLst/>
            </a:prstGeom>
            <a:grpFill/>
            <a:ln w="9525">
              <a:solidFill>
                <a:srgbClr val="B44B4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5" name="Straight Connector 264">
              <a:extLst>
                <a:ext uri="{FF2B5EF4-FFF2-40B4-BE49-F238E27FC236}">
                  <a16:creationId xmlns:a16="http://schemas.microsoft.com/office/drawing/2014/main" id="{D4FCA838-D304-37E7-9FB3-85C1DB0D1D4F}"/>
                </a:ext>
              </a:extLst>
            </p:cNvPr>
            <p:cNvCxnSpPr>
              <a:cxnSpLocks/>
              <a:stCxn id="380" idx="5"/>
              <a:endCxn id="301" idx="4"/>
            </p:cNvCxnSpPr>
            <p:nvPr/>
          </p:nvCxnSpPr>
          <p:spPr>
            <a:xfrm>
              <a:off x="3594505" y="2465658"/>
              <a:ext cx="252937" cy="520792"/>
            </a:xfrm>
            <a:prstGeom prst="line">
              <a:avLst/>
            </a:prstGeom>
            <a:grpFill/>
            <a:ln w="9525">
              <a:solidFill>
                <a:srgbClr val="B44B4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6" name="Straight Connector 265">
              <a:extLst>
                <a:ext uri="{FF2B5EF4-FFF2-40B4-BE49-F238E27FC236}">
                  <a16:creationId xmlns:a16="http://schemas.microsoft.com/office/drawing/2014/main" id="{8561A2E8-B3F2-59D6-9A93-4A16E604324B}"/>
                </a:ext>
              </a:extLst>
            </p:cNvPr>
            <p:cNvCxnSpPr>
              <a:cxnSpLocks/>
              <a:stCxn id="297" idx="4"/>
              <a:endCxn id="308" idx="3"/>
            </p:cNvCxnSpPr>
            <p:nvPr/>
          </p:nvCxnSpPr>
          <p:spPr>
            <a:xfrm flipH="1">
              <a:off x="4625479" y="2993728"/>
              <a:ext cx="402836" cy="250854"/>
            </a:xfrm>
            <a:prstGeom prst="line">
              <a:avLst/>
            </a:prstGeom>
            <a:grpFill/>
            <a:ln w="12700">
              <a:solidFill>
                <a:srgbClr val="C17954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7" name="Straight Connector 266">
              <a:extLst>
                <a:ext uri="{FF2B5EF4-FFF2-40B4-BE49-F238E27FC236}">
                  <a16:creationId xmlns:a16="http://schemas.microsoft.com/office/drawing/2014/main" id="{CC9D64AC-B234-F2F6-7EC0-1D9301C3A522}"/>
                </a:ext>
              </a:extLst>
            </p:cNvPr>
            <p:cNvCxnSpPr>
              <a:cxnSpLocks/>
              <a:stCxn id="299" idx="5"/>
              <a:endCxn id="297" idx="1"/>
            </p:cNvCxnSpPr>
            <p:nvPr/>
          </p:nvCxnSpPr>
          <p:spPr>
            <a:xfrm>
              <a:off x="4851686" y="2589273"/>
              <a:ext cx="217692" cy="278599"/>
            </a:xfrm>
            <a:prstGeom prst="line">
              <a:avLst/>
            </a:prstGeom>
            <a:grpFill/>
            <a:ln w="12700">
              <a:solidFill>
                <a:srgbClr val="CEBC59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8" name="Straight Connector 267">
              <a:extLst>
                <a:ext uri="{FF2B5EF4-FFF2-40B4-BE49-F238E27FC236}">
                  <a16:creationId xmlns:a16="http://schemas.microsoft.com/office/drawing/2014/main" id="{E831E982-97C3-6BAE-9CA0-C73D02262BD0}"/>
                </a:ext>
              </a:extLst>
            </p:cNvPr>
            <p:cNvCxnSpPr>
              <a:cxnSpLocks/>
              <a:stCxn id="308" idx="5"/>
              <a:endCxn id="421" idx="5"/>
            </p:cNvCxnSpPr>
            <p:nvPr/>
          </p:nvCxnSpPr>
          <p:spPr>
            <a:xfrm>
              <a:off x="4693796" y="3273523"/>
              <a:ext cx="264049" cy="327837"/>
            </a:xfrm>
            <a:prstGeom prst="line">
              <a:avLst/>
            </a:prstGeom>
            <a:grpFill/>
            <a:ln w="12700">
              <a:gradFill>
                <a:gsLst>
                  <a:gs pos="0">
                    <a:srgbClr val="C79757"/>
                  </a:gs>
                  <a:gs pos="100000">
                    <a:srgbClr val="C3C463"/>
                  </a:gs>
                </a:gsLst>
                <a:lin ang="5400000" scaled="1"/>
              </a:gra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9" name="Straight Connector 268">
              <a:extLst>
                <a:ext uri="{FF2B5EF4-FFF2-40B4-BE49-F238E27FC236}">
                  <a16:creationId xmlns:a16="http://schemas.microsoft.com/office/drawing/2014/main" id="{C405D4B9-DA18-60EF-1DA4-2C4BFF58B926}"/>
                </a:ext>
              </a:extLst>
            </p:cNvPr>
            <p:cNvCxnSpPr>
              <a:cxnSpLocks/>
              <a:stCxn id="295" idx="3"/>
              <a:endCxn id="371" idx="7"/>
            </p:cNvCxnSpPr>
            <p:nvPr/>
          </p:nvCxnSpPr>
          <p:spPr>
            <a:xfrm flipH="1">
              <a:off x="4630158" y="3819199"/>
              <a:ext cx="179075" cy="440829"/>
            </a:xfrm>
            <a:prstGeom prst="line">
              <a:avLst/>
            </a:prstGeom>
            <a:grpFill/>
            <a:ln w="12700">
              <a:solidFill>
                <a:srgbClr val="C38255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0" name="Straight Connector 269">
              <a:extLst>
                <a:ext uri="{FF2B5EF4-FFF2-40B4-BE49-F238E27FC236}">
                  <a16:creationId xmlns:a16="http://schemas.microsoft.com/office/drawing/2014/main" id="{C53E7EEA-242A-FB08-39D6-3DE03EB756B3}"/>
                </a:ext>
              </a:extLst>
            </p:cNvPr>
            <p:cNvCxnSpPr>
              <a:cxnSpLocks/>
              <a:endCxn id="295" idx="0"/>
            </p:cNvCxnSpPr>
            <p:nvPr/>
          </p:nvCxnSpPr>
          <p:spPr>
            <a:xfrm flipH="1">
              <a:off x="4868442" y="3601766"/>
              <a:ext cx="24103" cy="72866"/>
            </a:xfrm>
            <a:prstGeom prst="line">
              <a:avLst/>
            </a:prstGeom>
            <a:grpFill/>
            <a:ln w="12700">
              <a:solidFill>
                <a:srgbClr val="C89F57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1" name="Straight Connector 270">
              <a:extLst>
                <a:ext uri="{FF2B5EF4-FFF2-40B4-BE49-F238E27FC236}">
                  <a16:creationId xmlns:a16="http://schemas.microsoft.com/office/drawing/2014/main" id="{E696EAF4-E157-84CB-0801-4BB3E6AAD6CF}"/>
                </a:ext>
              </a:extLst>
            </p:cNvPr>
            <p:cNvCxnSpPr>
              <a:cxnSpLocks/>
              <a:stCxn id="427" idx="3"/>
            </p:cNvCxnSpPr>
            <p:nvPr/>
          </p:nvCxnSpPr>
          <p:spPr>
            <a:xfrm flipH="1">
              <a:off x="4049786" y="2980841"/>
              <a:ext cx="410340" cy="229248"/>
            </a:xfrm>
            <a:prstGeom prst="line">
              <a:avLst/>
            </a:prstGeom>
            <a:grpFill/>
            <a:ln w="12700">
              <a:solidFill>
                <a:srgbClr val="C07054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2" name="Straight Connector 271">
              <a:extLst>
                <a:ext uri="{FF2B5EF4-FFF2-40B4-BE49-F238E27FC236}">
                  <a16:creationId xmlns:a16="http://schemas.microsoft.com/office/drawing/2014/main" id="{F6F5F63F-88A9-085D-F84A-3D2D9167BD46}"/>
                </a:ext>
              </a:extLst>
            </p:cNvPr>
            <p:cNvCxnSpPr>
              <a:cxnSpLocks/>
              <a:stCxn id="297" idx="3"/>
              <a:endCxn id="427" idx="6"/>
            </p:cNvCxnSpPr>
            <p:nvPr/>
          </p:nvCxnSpPr>
          <p:spPr>
            <a:xfrm flipH="1">
              <a:off x="4635364" y="2943916"/>
              <a:ext cx="367658" cy="16311"/>
            </a:xfrm>
            <a:prstGeom prst="line">
              <a:avLst/>
            </a:prstGeom>
            <a:grpFill/>
            <a:ln w="12700">
              <a:solidFill>
                <a:srgbClr val="C17954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3" name="Straight Connector 272">
              <a:extLst>
                <a:ext uri="{FF2B5EF4-FFF2-40B4-BE49-F238E27FC236}">
                  <a16:creationId xmlns:a16="http://schemas.microsoft.com/office/drawing/2014/main" id="{F8BE5502-A724-8E49-F954-50169E8F01FB}"/>
                </a:ext>
              </a:extLst>
            </p:cNvPr>
            <p:cNvCxnSpPr>
              <a:cxnSpLocks/>
              <a:endCxn id="380" idx="1"/>
            </p:cNvCxnSpPr>
            <p:nvPr/>
          </p:nvCxnSpPr>
          <p:spPr>
            <a:xfrm flipH="1">
              <a:off x="3569455" y="1835410"/>
              <a:ext cx="20112" cy="459851"/>
            </a:xfrm>
            <a:prstGeom prst="line">
              <a:avLst/>
            </a:prstGeom>
            <a:grpFill/>
            <a:ln w="12700">
              <a:solidFill>
                <a:srgbClr val="B44D4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4" name="Straight Connector 273">
              <a:extLst>
                <a:ext uri="{FF2B5EF4-FFF2-40B4-BE49-F238E27FC236}">
                  <a16:creationId xmlns:a16="http://schemas.microsoft.com/office/drawing/2014/main" id="{2B75B26B-4AE2-D48E-CE51-3ADC3AA79B20}"/>
                </a:ext>
              </a:extLst>
            </p:cNvPr>
            <p:cNvCxnSpPr>
              <a:cxnSpLocks/>
              <a:stCxn id="429" idx="5"/>
            </p:cNvCxnSpPr>
            <p:nvPr/>
          </p:nvCxnSpPr>
          <p:spPr>
            <a:xfrm>
              <a:off x="5084720" y="2022969"/>
              <a:ext cx="581182" cy="514879"/>
            </a:xfrm>
            <a:prstGeom prst="line">
              <a:avLst/>
            </a:prstGeom>
            <a:grpFill/>
            <a:ln w="12700">
              <a:solidFill>
                <a:srgbClr val="C2C464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5" name="Straight Connector 274">
              <a:extLst>
                <a:ext uri="{FF2B5EF4-FFF2-40B4-BE49-F238E27FC236}">
                  <a16:creationId xmlns:a16="http://schemas.microsoft.com/office/drawing/2014/main" id="{A1172745-A6BD-3EB3-75A7-5667F5DA18AD}"/>
                </a:ext>
              </a:extLst>
            </p:cNvPr>
            <p:cNvCxnSpPr>
              <a:cxnSpLocks/>
            </p:cNvCxnSpPr>
            <p:nvPr/>
          </p:nvCxnSpPr>
          <p:spPr>
            <a:xfrm>
              <a:off x="5657788" y="2582163"/>
              <a:ext cx="116054" cy="353241"/>
            </a:xfrm>
            <a:prstGeom prst="line">
              <a:avLst/>
            </a:prstGeom>
            <a:grpFill/>
            <a:ln w="12700">
              <a:solidFill>
                <a:srgbClr val="B9C26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6" name="Straight Connector 275">
              <a:extLst>
                <a:ext uri="{FF2B5EF4-FFF2-40B4-BE49-F238E27FC236}">
                  <a16:creationId xmlns:a16="http://schemas.microsoft.com/office/drawing/2014/main" id="{D9550A17-92C5-10C8-3B89-7F492A68A3D6}"/>
                </a:ext>
              </a:extLst>
            </p:cNvPr>
            <p:cNvCxnSpPr>
              <a:cxnSpLocks/>
              <a:stCxn id="414" idx="1"/>
              <a:endCxn id="289" idx="4"/>
            </p:cNvCxnSpPr>
            <p:nvPr/>
          </p:nvCxnSpPr>
          <p:spPr>
            <a:xfrm flipH="1" flipV="1">
              <a:off x="5756001" y="1847029"/>
              <a:ext cx="230514" cy="576072"/>
            </a:xfrm>
            <a:prstGeom prst="line">
              <a:avLst/>
            </a:prstGeom>
            <a:grpFill/>
            <a:ln w="12700">
              <a:solidFill>
                <a:srgbClr val="B0BF7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7" name="Straight Connector 276">
              <a:extLst>
                <a:ext uri="{FF2B5EF4-FFF2-40B4-BE49-F238E27FC236}">
                  <a16:creationId xmlns:a16="http://schemas.microsoft.com/office/drawing/2014/main" id="{16BFE189-9645-C404-908E-2D8E8DABEF16}"/>
                </a:ext>
              </a:extLst>
            </p:cNvPr>
            <p:cNvCxnSpPr>
              <a:cxnSpLocks/>
              <a:stCxn id="289" idx="0"/>
              <a:endCxn id="391" idx="4"/>
            </p:cNvCxnSpPr>
            <p:nvPr/>
          </p:nvCxnSpPr>
          <p:spPr>
            <a:xfrm flipV="1">
              <a:off x="5741663" y="1479366"/>
              <a:ext cx="2182" cy="217613"/>
            </a:xfrm>
            <a:prstGeom prst="line">
              <a:avLst/>
            </a:prstGeom>
            <a:grpFill/>
            <a:ln w="12700">
              <a:solidFill>
                <a:srgbClr val="BAC269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8" name="Straight Connector 277">
              <a:extLst>
                <a:ext uri="{FF2B5EF4-FFF2-40B4-BE49-F238E27FC236}">
                  <a16:creationId xmlns:a16="http://schemas.microsoft.com/office/drawing/2014/main" id="{E00E8C5C-F8BD-ED22-842A-913BF3443AFA}"/>
                </a:ext>
              </a:extLst>
            </p:cNvPr>
            <p:cNvCxnSpPr>
              <a:cxnSpLocks/>
              <a:stCxn id="285" idx="1"/>
            </p:cNvCxnSpPr>
            <p:nvPr/>
          </p:nvCxnSpPr>
          <p:spPr>
            <a:xfrm flipH="1" flipV="1">
              <a:off x="4988819" y="587756"/>
              <a:ext cx="189957" cy="308323"/>
            </a:xfrm>
            <a:prstGeom prst="line">
              <a:avLst/>
            </a:prstGeom>
            <a:grpFill/>
            <a:ln w="9525">
              <a:solidFill>
                <a:srgbClr val="CAAA58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79" name="Group 278">
              <a:extLst>
                <a:ext uri="{FF2B5EF4-FFF2-40B4-BE49-F238E27FC236}">
                  <a16:creationId xmlns:a16="http://schemas.microsoft.com/office/drawing/2014/main" id="{63A23488-6A53-D4AC-ABF3-25B15FA9CE85}"/>
                </a:ext>
              </a:extLst>
            </p:cNvPr>
            <p:cNvGrpSpPr/>
            <p:nvPr/>
          </p:nvGrpSpPr>
          <p:grpSpPr>
            <a:xfrm>
              <a:off x="2514370" y="354664"/>
              <a:ext cx="6704442" cy="5577836"/>
              <a:chOff x="2512033" y="354664"/>
              <a:chExt cx="6704442" cy="5577836"/>
            </a:xfrm>
            <a:grpFill/>
          </p:grpSpPr>
          <p:grpSp>
            <p:nvGrpSpPr>
              <p:cNvPr id="282" name="Group 281">
                <a:extLst>
                  <a:ext uri="{FF2B5EF4-FFF2-40B4-BE49-F238E27FC236}">
                    <a16:creationId xmlns:a16="http://schemas.microsoft.com/office/drawing/2014/main" id="{BFABF02B-65DD-4C8F-2A85-950134D88664}"/>
                  </a:ext>
                </a:extLst>
              </p:cNvPr>
              <p:cNvGrpSpPr/>
              <p:nvPr/>
            </p:nvGrpSpPr>
            <p:grpSpPr>
              <a:xfrm>
                <a:off x="2512033" y="354664"/>
                <a:ext cx="6704442" cy="5577836"/>
                <a:chOff x="2512033" y="354664"/>
                <a:chExt cx="6704442" cy="5577836"/>
              </a:xfrm>
              <a:grpFill/>
            </p:grpSpPr>
            <p:grpSp>
              <p:nvGrpSpPr>
                <p:cNvPr id="284" name="Group 283">
                  <a:extLst>
                    <a:ext uri="{FF2B5EF4-FFF2-40B4-BE49-F238E27FC236}">
                      <a16:creationId xmlns:a16="http://schemas.microsoft.com/office/drawing/2014/main" id="{2B4A72EA-9FC9-D20A-69AB-0D02C2C39C60}"/>
                    </a:ext>
                  </a:extLst>
                </p:cNvPr>
                <p:cNvGrpSpPr/>
                <p:nvPr/>
              </p:nvGrpSpPr>
              <p:grpSpPr>
                <a:xfrm>
                  <a:off x="2512033" y="354664"/>
                  <a:ext cx="6704442" cy="5577836"/>
                  <a:chOff x="2512033" y="354664"/>
                  <a:chExt cx="6704442" cy="5577836"/>
                </a:xfrm>
                <a:grpFill/>
              </p:grpSpPr>
              <p:grpSp>
                <p:nvGrpSpPr>
                  <p:cNvPr id="288" name="Group 287">
                    <a:extLst>
                      <a:ext uri="{FF2B5EF4-FFF2-40B4-BE49-F238E27FC236}">
                        <a16:creationId xmlns:a16="http://schemas.microsoft.com/office/drawing/2014/main" id="{B31DE6B6-4228-EF74-5042-FBD8C8236D18}"/>
                      </a:ext>
                    </a:extLst>
                  </p:cNvPr>
                  <p:cNvGrpSpPr/>
                  <p:nvPr/>
                </p:nvGrpSpPr>
                <p:grpSpPr>
                  <a:xfrm>
                    <a:off x="2512033" y="354664"/>
                    <a:ext cx="6704442" cy="5577836"/>
                    <a:chOff x="2512033" y="354664"/>
                    <a:chExt cx="6704442" cy="5577836"/>
                  </a:xfrm>
                  <a:grpFill/>
                </p:grpSpPr>
                <p:grpSp>
                  <p:nvGrpSpPr>
                    <p:cNvPr id="290" name="Group 289">
                      <a:extLst>
                        <a:ext uri="{FF2B5EF4-FFF2-40B4-BE49-F238E27FC236}">
                          <a16:creationId xmlns:a16="http://schemas.microsoft.com/office/drawing/2014/main" id="{013F595C-65E1-4D5D-0021-B5DE0020808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512033" y="354664"/>
                      <a:ext cx="6704442" cy="5577836"/>
                      <a:chOff x="2512033" y="354664"/>
                      <a:chExt cx="6704442" cy="5577836"/>
                    </a:xfrm>
                    <a:grpFill/>
                  </p:grpSpPr>
                  <p:grpSp>
                    <p:nvGrpSpPr>
                      <p:cNvPr id="292" name="Group 291">
                        <a:extLst>
                          <a:ext uri="{FF2B5EF4-FFF2-40B4-BE49-F238E27FC236}">
                            <a16:creationId xmlns:a16="http://schemas.microsoft.com/office/drawing/2014/main" id="{4E8A10C4-88D0-4FD0-04A2-9D226786A5EC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2512033" y="354664"/>
                        <a:ext cx="6704442" cy="5577836"/>
                        <a:chOff x="2512033" y="354664"/>
                        <a:chExt cx="6704442" cy="5577836"/>
                      </a:xfrm>
                      <a:grpFill/>
                    </p:grpSpPr>
                    <p:grpSp>
                      <p:nvGrpSpPr>
                        <p:cNvPr id="294" name="Group 293">
                          <a:extLst>
                            <a:ext uri="{FF2B5EF4-FFF2-40B4-BE49-F238E27FC236}">
                              <a16:creationId xmlns:a16="http://schemas.microsoft.com/office/drawing/2014/main" id="{7E10CCE4-C21E-D009-E4A7-B4BE281B4889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2512033" y="354664"/>
                          <a:ext cx="6704442" cy="5577836"/>
                          <a:chOff x="2512033" y="354664"/>
                          <a:chExt cx="6704442" cy="5577836"/>
                        </a:xfrm>
                        <a:grpFill/>
                      </p:grpSpPr>
                      <p:grpSp>
                        <p:nvGrpSpPr>
                          <p:cNvPr id="296" name="Group 295">
                            <a:extLst>
                              <a:ext uri="{FF2B5EF4-FFF2-40B4-BE49-F238E27FC236}">
                                <a16:creationId xmlns:a16="http://schemas.microsoft.com/office/drawing/2014/main" id="{D3330BAA-3228-80DF-31E1-5756F17C5080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2512033" y="354664"/>
                            <a:ext cx="6704442" cy="5577836"/>
                            <a:chOff x="2512033" y="354664"/>
                            <a:chExt cx="6704442" cy="5577836"/>
                          </a:xfrm>
                          <a:grpFill/>
                        </p:grpSpPr>
                        <p:grpSp>
                          <p:nvGrpSpPr>
                            <p:cNvPr id="298" name="Group 297">
                              <a:extLst>
                                <a:ext uri="{FF2B5EF4-FFF2-40B4-BE49-F238E27FC236}">
                                  <a16:creationId xmlns:a16="http://schemas.microsoft.com/office/drawing/2014/main" id="{E8292421-C61C-0CEF-4CA7-38B0B3B41E63}"/>
                                </a:ext>
                              </a:extLst>
                            </p:cNvPr>
                            <p:cNvGrpSpPr/>
                            <p:nvPr/>
                          </p:nvGrpSpPr>
                          <p:grpSpPr>
                            <a:xfrm>
                              <a:off x="2512033" y="354664"/>
                              <a:ext cx="6704442" cy="5577836"/>
                              <a:chOff x="2512033" y="354664"/>
                              <a:chExt cx="6704442" cy="5577836"/>
                            </a:xfrm>
                            <a:grpFill/>
                          </p:grpSpPr>
                          <p:grpSp>
                            <p:nvGrpSpPr>
                              <p:cNvPr id="300" name="Group 299">
                                <a:extLst>
                                  <a:ext uri="{FF2B5EF4-FFF2-40B4-BE49-F238E27FC236}">
                                    <a16:creationId xmlns:a16="http://schemas.microsoft.com/office/drawing/2014/main" id="{37CC0205-19C8-3F7C-FFB0-4355E599C247}"/>
                                  </a:ext>
                                </a:extLst>
                              </p:cNvPr>
                              <p:cNvGrpSpPr/>
                              <p:nvPr/>
                            </p:nvGrpSpPr>
                            <p:grpSpPr>
                              <a:xfrm>
                                <a:off x="2512033" y="354664"/>
                                <a:ext cx="6704442" cy="5577836"/>
                                <a:chOff x="2512033" y="354664"/>
                                <a:chExt cx="6704442" cy="5577836"/>
                              </a:xfrm>
                              <a:grpFill/>
                            </p:grpSpPr>
                            <p:grpSp>
                              <p:nvGrpSpPr>
                                <p:cNvPr id="302" name="Group 301">
                                  <a:extLst>
                                    <a:ext uri="{FF2B5EF4-FFF2-40B4-BE49-F238E27FC236}">
                                      <a16:creationId xmlns:a16="http://schemas.microsoft.com/office/drawing/2014/main" id="{63C84859-96B0-68CA-6338-8C3C3F968D2C}"/>
                                    </a:ext>
                                  </a:extLst>
                                </p:cNvPr>
                                <p:cNvGrpSpPr/>
                                <p:nvPr/>
                              </p:nvGrpSpPr>
                              <p:grpSpPr>
                                <a:xfrm>
                                  <a:off x="2512033" y="354664"/>
                                  <a:ext cx="6704442" cy="5577836"/>
                                  <a:chOff x="2512033" y="354664"/>
                                  <a:chExt cx="6704442" cy="5577836"/>
                                </a:xfrm>
                                <a:grpFill/>
                              </p:grpSpPr>
                              <p:grpSp>
                                <p:nvGrpSpPr>
                                  <p:cNvPr id="304" name="Group 303">
                                    <a:extLst>
                                      <a:ext uri="{FF2B5EF4-FFF2-40B4-BE49-F238E27FC236}">
                                        <a16:creationId xmlns:a16="http://schemas.microsoft.com/office/drawing/2014/main" id="{7198EC02-B463-B1B6-6C8E-B6544E953262}"/>
                                      </a:ext>
                                    </a:extLst>
                                  </p:cNvPr>
                                  <p:cNvGrpSpPr/>
                                  <p:nvPr/>
                                </p:nvGrpSpPr>
                                <p:grpSpPr>
                                  <a:xfrm>
                                    <a:off x="2512033" y="354664"/>
                                    <a:ext cx="6704442" cy="5577836"/>
                                    <a:chOff x="2512033" y="354664"/>
                                    <a:chExt cx="6704442" cy="5577836"/>
                                  </a:xfrm>
                                  <a:grpFill/>
                                </p:grpSpPr>
                                <p:grpSp>
                                  <p:nvGrpSpPr>
                                    <p:cNvPr id="307" name="Group 306">
                                      <a:extLst>
                                        <a:ext uri="{FF2B5EF4-FFF2-40B4-BE49-F238E27FC236}">
                                          <a16:creationId xmlns:a16="http://schemas.microsoft.com/office/drawing/2014/main" id="{90B9689A-282B-FD1F-6B71-69D8F34E4256}"/>
                                        </a:ext>
                                      </a:extLst>
                                    </p:cNvPr>
                                    <p:cNvGrpSpPr/>
                                    <p:nvPr/>
                                  </p:nvGrpSpPr>
                                  <p:grpSpPr>
                                    <a:xfrm>
                                      <a:off x="2512033" y="354664"/>
                                      <a:ext cx="6704442" cy="5577836"/>
                                      <a:chOff x="2512033" y="354664"/>
                                      <a:chExt cx="6704442" cy="5577836"/>
                                    </a:xfrm>
                                    <a:grpFill/>
                                  </p:grpSpPr>
                                  <p:sp>
                                    <p:nvSpPr>
                                      <p:cNvPr id="309" name="Freeform 119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DA40CCAE-9713-7D05-46DF-D7F915434CC5}"/>
                                          </a:ext>
                                        </a:extLst>
                                      </p:cNvPr>
                                      <p:cNvSpPr>
                                        <a:spLocks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7524664" y="3949523"/>
                                        <a:ext cx="527145" cy="456732"/>
                                      </a:xfrm>
                                      <a:custGeom>
                                        <a:avLst/>
                                        <a:gdLst>
                                          <a:gd name="T0" fmla="*/ 277 w 277"/>
                                          <a:gd name="T1" fmla="*/ 0 h 240"/>
                                          <a:gd name="T2" fmla="*/ 0 w 277"/>
                                          <a:gd name="T3" fmla="*/ 240 h 240"/>
                                          <a:gd name="T4" fmla="*/ 277 w 277"/>
                                          <a:gd name="T5" fmla="*/ 0 h 240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277" h="240">
                                            <a:moveTo>
                                              <a:pt x="277" y="0"/>
                                            </a:moveTo>
                                            <a:lnTo>
                                              <a:pt x="0" y="240"/>
                                            </a:lnTo>
                                            <a:lnTo>
                                              <a:pt x="277" y="0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310" name="Freeform 16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B72F792A-0EFE-0041-870C-9071A15800BC}"/>
                                          </a:ext>
                                        </a:extLst>
                                      </p:cNvPr>
                                      <p:cNvSpPr>
                                        <a:spLocks noEditPoint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8099385" y="2520334"/>
                                        <a:ext cx="521435" cy="1419674"/>
                                      </a:xfrm>
                                      <a:custGeom>
                                        <a:avLst/>
                                        <a:gdLst>
                                          <a:gd name="T0" fmla="*/ 270 w 274"/>
                                          <a:gd name="T1" fmla="*/ 11 h 746"/>
                                          <a:gd name="T2" fmla="*/ 274 w 274"/>
                                          <a:gd name="T3" fmla="*/ 0 h 746"/>
                                          <a:gd name="T4" fmla="*/ 274 w 274"/>
                                          <a:gd name="T5" fmla="*/ 546 h 746"/>
                                          <a:gd name="T6" fmla="*/ 7 w 274"/>
                                          <a:gd name="T7" fmla="*/ 742 h 746"/>
                                          <a:gd name="T8" fmla="*/ 0 w 274"/>
                                          <a:gd name="T9" fmla="*/ 746 h 746"/>
                                          <a:gd name="T10" fmla="*/ 270 w 274"/>
                                          <a:gd name="T11" fmla="*/ 11 h 746"/>
                                          <a:gd name="T12" fmla="*/ 270 w 274"/>
                                          <a:gd name="T13" fmla="*/ 25 h 746"/>
                                          <a:gd name="T14" fmla="*/ 10 w 274"/>
                                          <a:gd name="T15" fmla="*/ 734 h 746"/>
                                          <a:gd name="T16" fmla="*/ 270 w 274"/>
                                          <a:gd name="T17" fmla="*/ 545 h 746"/>
                                          <a:gd name="T18" fmla="*/ 270 w 274"/>
                                          <a:gd name="T19" fmla="*/ 25 h 746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  <a:cxn ang="0">
                                            <a:pos x="T10" y="T11"/>
                                          </a:cxn>
                                          <a:cxn ang="0">
                                            <a:pos x="T12" y="T13"/>
                                          </a:cxn>
                                          <a:cxn ang="0">
                                            <a:pos x="T14" y="T15"/>
                                          </a:cxn>
                                          <a:cxn ang="0">
                                            <a:pos x="T16" y="T17"/>
                                          </a:cxn>
                                          <a:cxn ang="0">
                                            <a:pos x="T18" y="T19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274" h="746">
                                            <a:moveTo>
                                              <a:pt x="270" y="11"/>
                                            </a:moveTo>
                                            <a:lnTo>
                                              <a:pt x="274" y="0"/>
                                            </a:lnTo>
                                            <a:lnTo>
                                              <a:pt x="274" y="546"/>
                                            </a:lnTo>
                                            <a:lnTo>
                                              <a:pt x="7" y="742"/>
                                            </a:lnTo>
                                            <a:lnTo>
                                              <a:pt x="0" y="746"/>
                                            </a:lnTo>
                                            <a:lnTo>
                                              <a:pt x="270" y="11"/>
                                            </a:lnTo>
                                            <a:close/>
                                            <a:moveTo>
                                              <a:pt x="270" y="25"/>
                                            </a:moveTo>
                                            <a:lnTo>
                                              <a:pt x="10" y="734"/>
                                            </a:lnTo>
                                            <a:lnTo>
                                              <a:pt x="270" y="545"/>
                                            </a:lnTo>
                                            <a:lnTo>
                                              <a:pt x="270" y="25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311" name="Line 120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F96C0E89-6DFA-9690-ED1E-7A71AE761B78}"/>
                                          </a:ext>
                                        </a:extLst>
                                      </p:cNvPr>
                                      <p:cNvSpPr>
                                        <a:spLocks noChangeShapeType="1"/>
                                      </p:cNvSpPr>
                                      <p:nvPr/>
                                    </p:nvSpPr>
                                    <p:spPr bwMode="auto">
                                      <a:xfrm flipH="1">
                                        <a:off x="7524664" y="3949523"/>
                                        <a:ext cx="527145" cy="456732"/>
                                      </a:xfrm>
                                      <a:prstGeom prst="line">
                                        <a:avLst/>
                                      </a:prstGeom>
                                      <a:grpFill/>
                                      <a:ln w="12700" cap="flat">
                                        <a:solidFill>
                                          <a:srgbClr val="639797"/>
                                        </a:solidFill>
                                        <a:prstDash val="solid"/>
                                        <a:miter lim="800000"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312" name="Freeform 5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0856E0A5-04BB-CB6C-798F-E691961F1BA8}"/>
                                          </a:ext>
                                        </a:extLst>
                                      </p:cNvPr>
                                      <p:cNvSpPr>
                                        <a:spLocks noEditPoint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7113606" y="1022634"/>
                                        <a:ext cx="428186" cy="614685"/>
                                      </a:xfrm>
                                      <a:custGeom>
                                        <a:avLst/>
                                        <a:gdLst>
                                          <a:gd name="T0" fmla="*/ 1 w 225"/>
                                          <a:gd name="T1" fmla="*/ 5 h 323"/>
                                          <a:gd name="T2" fmla="*/ 0 w 225"/>
                                          <a:gd name="T3" fmla="*/ 0 h 323"/>
                                          <a:gd name="T4" fmla="*/ 222 w 225"/>
                                          <a:gd name="T5" fmla="*/ 161 h 323"/>
                                          <a:gd name="T6" fmla="*/ 225 w 225"/>
                                          <a:gd name="T7" fmla="*/ 162 h 323"/>
                                          <a:gd name="T8" fmla="*/ 35 w 225"/>
                                          <a:gd name="T9" fmla="*/ 320 h 323"/>
                                          <a:gd name="T10" fmla="*/ 32 w 225"/>
                                          <a:gd name="T11" fmla="*/ 323 h 323"/>
                                          <a:gd name="T12" fmla="*/ 1 w 225"/>
                                          <a:gd name="T13" fmla="*/ 5 h 323"/>
                                          <a:gd name="T14" fmla="*/ 5 w 225"/>
                                          <a:gd name="T15" fmla="*/ 9 h 323"/>
                                          <a:gd name="T16" fmla="*/ 35 w 225"/>
                                          <a:gd name="T17" fmla="*/ 315 h 323"/>
                                          <a:gd name="T18" fmla="*/ 217 w 225"/>
                                          <a:gd name="T19" fmla="*/ 163 h 323"/>
                                          <a:gd name="T20" fmla="*/ 5 w 225"/>
                                          <a:gd name="T21" fmla="*/ 9 h 323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  <a:cxn ang="0">
                                            <a:pos x="T10" y="T11"/>
                                          </a:cxn>
                                          <a:cxn ang="0">
                                            <a:pos x="T12" y="T13"/>
                                          </a:cxn>
                                          <a:cxn ang="0">
                                            <a:pos x="T14" y="T15"/>
                                          </a:cxn>
                                          <a:cxn ang="0">
                                            <a:pos x="T16" y="T17"/>
                                          </a:cxn>
                                          <a:cxn ang="0">
                                            <a:pos x="T18" y="T19"/>
                                          </a:cxn>
                                          <a:cxn ang="0">
                                            <a:pos x="T20" y="T21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225" h="323">
                                            <a:moveTo>
                                              <a:pt x="1" y="5"/>
                                            </a:moveTo>
                                            <a:lnTo>
                                              <a:pt x="0" y="0"/>
                                            </a:lnTo>
                                            <a:lnTo>
                                              <a:pt x="222" y="161"/>
                                            </a:lnTo>
                                            <a:lnTo>
                                              <a:pt x="225" y="162"/>
                                            </a:lnTo>
                                            <a:lnTo>
                                              <a:pt x="35" y="320"/>
                                            </a:lnTo>
                                            <a:lnTo>
                                              <a:pt x="32" y="323"/>
                                            </a:lnTo>
                                            <a:lnTo>
                                              <a:pt x="1" y="5"/>
                                            </a:lnTo>
                                            <a:close/>
                                            <a:moveTo>
                                              <a:pt x="5" y="9"/>
                                            </a:moveTo>
                                            <a:lnTo>
                                              <a:pt x="35" y="315"/>
                                            </a:lnTo>
                                            <a:lnTo>
                                              <a:pt x="217" y="163"/>
                                            </a:lnTo>
                                            <a:lnTo>
                                              <a:pt x="5" y="9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313" name="Freeform 6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FB95AAE5-1523-20D1-2556-A129F7B64843}"/>
                                          </a:ext>
                                        </a:extLst>
                                      </p:cNvPr>
                                      <p:cNvSpPr>
                                        <a:spLocks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4515944" y="442204"/>
                                        <a:ext cx="934397" cy="983876"/>
                                      </a:xfrm>
                                      <a:custGeom>
                                        <a:avLst/>
                                        <a:gdLst>
                                          <a:gd name="T0" fmla="*/ 241 w 491"/>
                                          <a:gd name="T1" fmla="*/ 517 h 517"/>
                                          <a:gd name="T2" fmla="*/ 491 w 491"/>
                                          <a:gd name="T3" fmla="*/ 0 h 517"/>
                                          <a:gd name="T4" fmla="*/ 238 w 491"/>
                                          <a:gd name="T5" fmla="*/ 55 h 517"/>
                                          <a:gd name="T6" fmla="*/ 0 w 491"/>
                                          <a:gd name="T7" fmla="*/ 141 h 517"/>
                                          <a:gd name="T8" fmla="*/ 2 w 491"/>
                                          <a:gd name="T9" fmla="*/ 145 h 517"/>
                                          <a:gd name="T10" fmla="*/ 239 w 491"/>
                                          <a:gd name="T11" fmla="*/ 59 h 517"/>
                                          <a:gd name="T12" fmla="*/ 484 w 491"/>
                                          <a:gd name="T13" fmla="*/ 5 h 517"/>
                                          <a:gd name="T14" fmla="*/ 237 w 491"/>
                                          <a:gd name="T15" fmla="*/ 516 h 517"/>
                                          <a:gd name="T16" fmla="*/ 241 w 491"/>
                                          <a:gd name="T17" fmla="*/ 517 h 517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  <a:cxn ang="0">
                                            <a:pos x="T10" y="T11"/>
                                          </a:cxn>
                                          <a:cxn ang="0">
                                            <a:pos x="T12" y="T13"/>
                                          </a:cxn>
                                          <a:cxn ang="0">
                                            <a:pos x="T14" y="T15"/>
                                          </a:cxn>
                                          <a:cxn ang="0">
                                            <a:pos x="T16" y="T17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491" h="517">
                                            <a:moveTo>
                                              <a:pt x="241" y="517"/>
                                            </a:moveTo>
                                            <a:lnTo>
                                              <a:pt x="491" y="0"/>
                                            </a:lnTo>
                                            <a:lnTo>
                                              <a:pt x="238" y="55"/>
                                            </a:lnTo>
                                            <a:lnTo>
                                              <a:pt x="0" y="141"/>
                                            </a:lnTo>
                                            <a:lnTo>
                                              <a:pt x="2" y="145"/>
                                            </a:lnTo>
                                            <a:lnTo>
                                              <a:pt x="239" y="59"/>
                                            </a:lnTo>
                                            <a:lnTo>
                                              <a:pt x="484" y="5"/>
                                            </a:lnTo>
                                            <a:lnTo>
                                              <a:pt x="237" y="516"/>
                                            </a:lnTo>
                                            <a:lnTo>
                                              <a:pt x="241" y="517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314" name="Freeform 7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1BD4ABE5-5EAD-8C29-743F-C155194C8332}"/>
                                          </a:ext>
                                        </a:extLst>
                                      </p:cNvPr>
                                      <p:cNvSpPr>
                                        <a:spLocks noEditPoint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6112602" y="432689"/>
                                        <a:ext cx="1075223" cy="1200824"/>
                                      </a:xfrm>
                                      <a:custGeom>
                                        <a:avLst/>
                                        <a:gdLst>
                                          <a:gd name="T0" fmla="*/ 1 w 565"/>
                                          <a:gd name="T1" fmla="*/ 7 h 631"/>
                                          <a:gd name="T2" fmla="*/ 0 w 565"/>
                                          <a:gd name="T3" fmla="*/ 0 h 631"/>
                                          <a:gd name="T4" fmla="*/ 561 w 565"/>
                                          <a:gd name="T5" fmla="*/ 627 h 631"/>
                                          <a:gd name="T6" fmla="*/ 565 w 565"/>
                                          <a:gd name="T7" fmla="*/ 631 h 631"/>
                                          <a:gd name="T8" fmla="*/ 126 w 565"/>
                                          <a:gd name="T9" fmla="*/ 631 h 631"/>
                                          <a:gd name="T10" fmla="*/ 1 w 565"/>
                                          <a:gd name="T11" fmla="*/ 7 h 631"/>
                                          <a:gd name="T12" fmla="*/ 7 w 565"/>
                                          <a:gd name="T13" fmla="*/ 14 h 631"/>
                                          <a:gd name="T14" fmla="*/ 130 w 565"/>
                                          <a:gd name="T15" fmla="*/ 626 h 631"/>
                                          <a:gd name="T16" fmla="*/ 555 w 565"/>
                                          <a:gd name="T17" fmla="*/ 626 h 631"/>
                                          <a:gd name="T18" fmla="*/ 7 w 565"/>
                                          <a:gd name="T19" fmla="*/ 14 h 631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  <a:cxn ang="0">
                                            <a:pos x="T10" y="T11"/>
                                          </a:cxn>
                                          <a:cxn ang="0">
                                            <a:pos x="T12" y="T13"/>
                                          </a:cxn>
                                          <a:cxn ang="0">
                                            <a:pos x="T14" y="T15"/>
                                          </a:cxn>
                                          <a:cxn ang="0">
                                            <a:pos x="T16" y="T17"/>
                                          </a:cxn>
                                          <a:cxn ang="0">
                                            <a:pos x="T18" y="T19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565" h="631">
                                            <a:moveTo>
                                              <a:pt x="1" y="7"/>
                                            </a:moveTo>
                                            <a:lnTo>
                                              <a:pt x="0" y="0"/>
                                            </a:lnTo>
                                            <a:lnTo>
                                              <a:pt x="561" y="627"/>
                                            </a:lnTo>
                                            <a:lnTo>
                                              <a:pt x="565" y="631"/>
                                            </a:lnTo>
                                            <a:lnTo>
                                              <a:pt x="126" y="631"/>
                                            </a:lnTo>
                                            <a:lnTo>
                                              <a:pt x="1" y="7"/>
                                            </a:lnTo>
                                            <a:close/>
                                            <a:moveTo>
                                              <a:pt x="7" y="14"/>
                                            </a:moveTo>
                                            <a:lnTo>
                                              <a:pt x="130" y="626"/>
                                            </a:lnTo>
                                            <a:lnTo>
                                              <a:pt x="555" y="626"/>
                                            </a:lnTo>
                                            <a:lnTo>
                                              <a:pt x="7" y="14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315" name="Freeform 8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ACDB5457-4DDA-F5F9-95CD-7F3137B18404}"/>
                                          </a:ext>
                                        </a:extLst>
                                      </p:cNvPr>
                                      <p:cNvSpPr>
                                        <a:spLocks noEditPoint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7174503" y="1323316"/>
                                        <a:ext cx="917270" cy="867790"/>
                                      </a:xfrm>
                                      <a:custGeom>
                                        <a:avLst/>
                                        <a:gdLst>
                                          <a:gd name="T0" fmla="*/ 0 w 482"/>
                                          <a:gd name="T1" fmla="*/ 161 h 456"/>
                                          <a:gd name="T2" fmla="*/ 0 w 482"/>
                                          <a:gd name="T3" fmla="*/ 159 h 456"/>
                                          <a:gd name="T4" fmla="*/ 474 w 482"/>
                                          <a:gd name="T5" fmla="*/ 3 h 456"/>
                                          <a:gd name="T6" fmla="*/ 482 w 482"/>
                                          <a:gd name="T7" fmla="*/ 0 h 456"/>
                                          <a:gd name="T8" fmla="*/ 8 w 482"/>
                                          <a:gd name="T9" fmla="*/ 456 h 456"/>
                                          <a:gd name="T10" fmla="*/ 0 w 482"/>
                                          <a:gd name="T11" fmla="*/ 161 h 456"/>
                                          <a:gd name="T12" fmla="*/ 4 w 482"/>
                                          <a:gd name="T13" fmla="*/ 162 h 456"/>
                                          <a:gd name="T14" fmla="*/ 12 w 482"/>
                                          <a:gd name="T15" fmla="*/ 447 h 456"/>
                                          <a:gd name="T16" fmla="*/ 466 w 482"/>
                                          <a:gd name="T17" fmla="*/ 9 h 456"/>
                                          <a:gd name="T18" fmla="*/ 4 w 482"/>
                                          <a:gd name="T19" fmla="*/ 162 h 456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  <a:cxn ang="0">
                                            <a:pos x="T10" y="T11"/>
                                          </a:cxn>
                                          <a:cxn ang="0">
                                            <a:pos x="T12" y="T13"/>
                                          </a:cxn>
                                          <a:cxn ang="0">
                                            <a:pos x="T14" y="T15"/>
                                          </a:cxn>
                                          <a:cxn ang="0">
                                            <a:pos x="T16" y="T17"/>
                                          </a:cxn>
                                          <a:cxn ang="0">
                                            <a:pos x="T18" y="T19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482" h="456">
                                            <a:moveTo>
                                              <a:pt x="0" y="161"/>
                                            </a:moveTo>
                                            <a:lnTo>
                                              <a:pt x="0" y="159"/>
                                            </a:lnTo>
                                            <a:lnTo>
                                              <a:pt x="474" y="3"/>
                                            </a:lnTo>
                                            <a:lnTo>
                                              <a:pt x="482" y="0"/>
                                            </a:lnTo>
                                            <a:lnTo>
                                              <a:pt x="8" y="456"/>
                                            </a:lnTo>
                                            <a:lnTo>
                                              <a:pt x="0" y="161"/>
                                            </a:lnTo>
                                            <a:close/>
                                            <a:moveTo>
                                              <a:pt x="4" y="162"/>
                                            </a:moveTo>
                                            <a:lnTo>
                                              <a:pt x="12" y="447"/>
                                            </a:lnTo>
                                            <a:lnTo>
                                              <a:pt x="466" y="9"/>
                                            </a:lnTo>
                                            <a:lnTo>
                                              <a:pt x="4" y="162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316" name="Freeform 9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2CB01AF6-8010-6441-0344-D1C75C6D6F09}"/>
                                          </a:ext>
                                        </a:extLst>
                                      </p:cNvPr>
                                      <p:cNvSpPr>
                                        <a:spLocks noEditPoint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6274361" y="2175882"/>
                                        <a:ext cx="1177987" cy="799280"/>
                                      </a:xfrm>
                                      <a:custGeom>
                                        <a:avLst/>
                                        <a:gdLst>
                                          <a:gd name="T0" fmla="*/ 482 w 619"/>
                                          <a:gd name="T1" fmla="*/ 2 h 420"/>
                                          <a:gd name="T2" fmla="*/ 485 w 619"/>
                                          <a:gd name="T3" fmla="*/ 0 h 420"/>
                                          <a:gd name="T4" fmla="*/ 618 w 619"/>
                                          <a:gd name="T5" fmla="*/ 337 h 420"/>
                                          <a:gd name="T6" fmla="*/ 619 w 619"/>
                                          <a:gd name="T7" fmla="*/ 339 h 420"/>
                                          <a:gd name="T8" fmla="*/ 7 w 619"/>
                                          <a:gd name="T9" fmla="*/ 420 h 420"/>
                                          <a:gd name="T10" fmla="*/ 0 w 619"/>
                                          <a:gd name="T11" fmla="*/ 420 h 420"/>
                                          <a:gd name="T12" fmla="*/ 482 w 619"/>
                                          <a:gd name="T13" fmla="*/ 2 h 420"/>
                                          <a:gd name="T14" fmla="*/ 482 w 619"/>
                                          <a:gd name="T15" fmla="*/ 7 h 420"/>
                                          <a:gd name="T16" fmla="*/ 14 w 619"/>
                                          <a:gd name="T17" fmla="*/ 415 h 420"/>
                                          <a:gd name="T18" fmla="*/ 612 w 619"/>
                                          <a:gd name="T19" fmla="*/ 335 h 420"/>
                                          <a:gd name="T20" fmla="*/ 482 w 619"/>
                                          <a:gd name="T21" fmla="*/ 7 h 420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  <a:cxn ang="0">
                                            <a:pos x="T10" y="T11"/>
                                          </a:cxn>
                                          <a:cxn ang="0">
                                            <a:pos x="T12" y="T13"/>
                                          </a:cxn>
                                          <a:cxn ang="0">
                                            <a:pos x="T14" y="T15"/>
                                          </a:cxn>
                                          <a:cxn ang="0">
                                            <a:pos x="T16" y="T17"/>
                                          </a:cxn>
                                          <a:cxn ang="0">
                                            <a:pos x="T18" y="T19"/>
                                          </a:cxn>
                                          <a:cxn ang="0">
                                            <a:pos x="T20" y="T21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619" h="420">
                                            <a:moveTo>
                                              <a:pt x="482" y="2"/>
                                            </a:moveTo>
                                            <a:lnTo>
                                              <a:pt x="485" y="0"/>
                                            </a:lnTo>
                                            <a:lnTo>
                                              <a:pt x="618" y="337"/>
                                            </a:lnTo>
                                            <a:lnTo>
                                              <a:pt x="619" y="339"/>
                                            </a:lnTo>
                                            <a:lnTo>
                                              <a:pt x="7" y="420"/>
                                            </a:lnTo>
                                            <a:lnTo>
                                              <a:pt x="0" y="420"/>
                                            </a:lnTo>
                                            <a:lnTo>
                                              <a:pt x="482" y="2"/>
                                            </a:lnTo>
                                            <a:close/>
                                            <a:moveTo>
                                              <a:pt x="482" y="7"/>
                                            </a:moveTo>
                                            <a:lnTo>
                                              <a:pt x="14" y="415"/>
                                            </a:lnTo>
                                            <a:lnTo>
                                              <a:pt x="612" y="335"/>
                                            </a:lnTo>
                                            <a:lnTo>
                                              <a:pt x="482" y="7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317" name="Freeform 10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F9BF6CDE-7191-9205-CEF5-ACA563C6B06E}"/>
                                          </a:ext>
                                        </a:extLst>
                                      </p:cNvPr>
                                      <p:cNvSpPr>
                                        <a:spLocks noEditPoint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5503626" y="2476563"/>
                                        <a:ext cx="791668" cy="765026"/>
                                      </a:xfrm>
                                      <a:custGeom>
                                        <a:avLst/>
                                        <a:gdLst>
                                          <a:gd name="T0" fmla="*/ 267 w 416"/>
                                          <a:gd name="T1" fmla="*/ 4 h 402"/>
                                          <a:gd name="T2" fmla="*/ 269 w 416"/>
                                          <a:gd name="T3" fmla="*/ 0 h 402"/>
                                          <a:gd name="T4" fmla="*/ 415 w 416"/>
                                          <a:gd name="T5" fmla="*/ 258 h 402"/>
                                          <a:gd name="T6" fmla="*/ 416 w 416"/>
                                          <a:gd name="T7" fmla="*/ 261 h 402"/>
                                          <a:gd name="T8" fmla="*/ 7 w 416"/>
                                          <a:gd name="T9" fmla="*/ 399 h 402"/>
                                          <a:gd name="T10" fmla="*/ 0 w 416"/>
                                          <a:gd name="T11" fmla="*/ 402 h 402"/>
                                          <a:gd name="T12" fmla="*/ 267 w 416"/>
                                          <a:gd name="T13" fmla="*/ 4 h 402"/>
                                          <a:gd name="T14" fmla="*/ 269 w 416"/>
                                          <a:gd name="T15" fmla="*/ 10 h 402"/>
                                          <a:gd name="T16" fmla="*/ 11 w 416"/>
                                          <a:gd name="T17" fmla="*/ 393 h 402"/>
                                          <a:gd name="T18" fmla="*/ 409 w 416"/>
                                          <a:gd name="T19" fmla="*/ 258 h 402"/>
                                          <a:gd name="T20" fmla="*/ 269 w 416"/>
                                          <a:gd name="T21" fmla="*/ 10 h 402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  <a:cxn ang="0">
                                            <a:pos x="T10" y="T11"/>
                                          </a:cxn>
                                          <a:cxn ang="0">
                                            <a:pos x="T12" y="T13"/>
                                          </a:cxn>
                                          <a:cxn ang="0">
                                            <a:pos x="T14" y="T15"/>
                                          </a:cxn>
                                          <a:cxn ang="0">
                                            <a:pos x="T16" y="T17"/>
                                          </a:cxn>
                                          <a:cxn ang="0">
                                            <a:pos x="T18" y="T19"/>
                                          </a:cxn>
                                          <a:cxn ang="0">
                                            <a:pos x="T20" y="T21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416" h="402">
                                            <a:moveTo>
                                              <a:pt x="267" y="4"/>
                                            </a:moveTo>
                                            <a:lnTo>
                                              <a:pt x="269" y="0"/>
                                            </a:lnTo>
                                            <a:lnTo>
                                              <a:pt x="415" y="258"/>
                                            </a:lnTo>
                                            <a:lnTo>
                                              <a:pt x="416" y="261"/>
                                            </a:lnTo>
                                            <a:lnTo>
                                              <a:pt x="7" y="399"/>
                                            </a:lnTo>
                                            <a:lnTo>
                                              <a:pt x="0" y="402"/>
                                            </a:lnTo>
                                            <a:lnTo>
                                              <a:pt x="267" y="4"/>
                                            </a:lnTo>
                                            <a:close/>
                                            <a:moveTo>
                                              <a:pt x="269" y="10"/>
                                            </a:moveTo>
                                            <a:lnTo>
                                              <a:pt x="11" y="393"/>
                                            </a:lnTo>
                                            <a:lnTo>
                                              <a:pt x="409" y="258"/>
                                            </a:lnTo>
                                            <a:lnTo>
                                              <a:pt x="269" y="10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318" name="Freeform 11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743F596F-5E21-41C7-4F31-9CA52154B781}"/>
                                          </a:ext>
                                        </a:extLst>
                                      </p:cNvPr>
                                      <p:cNvSpPr>
                                        <a:spLocks noEditPoint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6700644" y="3664066"/>
                                        <a:ext cx="633715" cy="1170375"/>
                                      </a:xfrm>
                                      <a:custGeom>
                                        <a:avLst/>
                                        <a:gdLst>
                                          <a:gd name="T0" fmla="*/ 2 w 333"/>
                                          <a:gd name="T1" fmla="*/ 329 h 615"/>
                                          <a:gd name="T2" fmla="*/ 0 w 333"/>
                                          <a:gd name="T3" fmla="*/ 327 h 615"/>
                                          <a:gd name="T4" fmla="*/ 329 w 333"/>
                                          <a:gd name="T5" fmla="*/ 5 h 615"/>
                                          <a:gd name="T6" fmla="*/ 333 w 333"/>
                                          <a:gd name="T7" fmla="*/ 0 h 615"/>
                                          <a:gd name="T8" fmla="*/ 277 w 333"/>
                                          <a:gd name="T9" fmla="*/ 615 h 615"/>
                                          <a:gd name="T10" fmla="*/ 2 w 333"/>
                                          <a:gd name="T11" fmla="*/ 329 h 615"/>
                                          <a:gd name="T12" fmla="*/ 7 w 333"/>
                                          <a:gd name="T13" fmla="*/ 327 h 615"/>
                                          <a:gd name="T14" fmla="*/ 273 w 333"/>
                                          <a:gd name="T15" fmla="*/ 604 h 615"/>
                                          <a:gd name="T16" fmla="*/ 327 w 333"/>
                                          <a:gd name="T17" fmla="*/ 13 h 615"/>
                                          <a:gd name="T18" fmla="*/ 7 w 333"/>
                                          <a:gd name="T19" fmla="*/ 327 h 615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  <a:cxn ang="0">
                                            <a:pos x="T10" y="T11"/>
                                          </a:cxn>
                                          <a:cxn ang="0">
                                            <a:pos x="T12" y="T13"/>
                                          </a:cxn>
                                          <a:cxn ang="0">
                                            <a:pos x="T14" y="T15"/>
                                          </a:cxn>
                                          <a:cxn ang="0">
                                            <a:pos x="T16" y="T17"/>
                                          </a:cxn>
                                          <a:cxn ang="0">
                                            <a:pos x="T18" y="T19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333" h="615">
                                            <a:moveTo>
                                              <a:pt x="2" y="329"/>
                                            </a:moveTo>
                                            <a:lnTo>
                                              <a:pt x="0" y="327"/>
                                            </a:lnTo>
                                            <a:lnTo>
                                              <a:pt x="329" y="5"/>
                                            </a:lnTo>
                                            <a:lnTo>
                                              <a:pt x="333" y="0"/>
                                            </a:lnTo>
                                            <a:lnTo>
                                              <a:pt x="277" y="615"/>
                                            </a:lnTo>
                                            <a:lnTo>
                                              <a:pt x="2" y="329"/>
                                            </a:lnTo>
                                            <a:close/>
                                            <a:moveTo>
                                              <a:pt x="7" y="327"/>
                                            </a:moveTo>
                                            <a:lnTo>
                                              <a:pt x="273" y="604"/>
                                            </a:lnTo>
                                            <a:lnTo>
                                              <a:pt x="327" y="13"/>
                                            </a:lnTo>
                                            <a:lnTo>
                                              <a:pt x="7" y="327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319" name="Freeform 12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D1FB8536-5FFE-636B-7ED8-142249486C5F}"/>
                                          </a:ext>
                                        </a:extLst>
                                      </p:cNvPr>
                                      <p:cNvSpPr>
                                        <a:spLocks noEditPoint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3996411" y="1654446"/>
                                        <a:ext cx="350161" cy="943912"/>
                                      </a:xfrm>
                                      <a:custGeom>
                                        <a:avLst/>
                                        <a:gdLst>
                                          <a:gd name="T0" fmla="*/ 0 w 184"/>
                                          <a:gd name="T1" fmla="*/ 0 h 496"/>
                                          <a:gd name="T2" fmla="*/ 184 w 184"/>
                                          <a:gd name="T3" fmla="*/ 436 h 496"/>
                                          <a:gd name="T4" fmla="*/ 184 w 184"/>
                                          <a:gd name="T5" fmla="*/ 438 h 496"/>
                                          <a:gd name="T6" fmla="*/ 3 w 184"/>
                                          <a:gd name="T7" fmla="*/ 495 h 496"/>
                                          <a:gd name="T8" fmla="*/ 0 w 184"/>
                                          <a:gd name="T9" fmla="*/ 496 h 496"/>
                                          <a:gd name="T10" fmla="*/ 0 w 184"/>
                                          <a:gd name="T11" fmla="*/ 0 h 496"/>
                                          <a:gd name="T12" fmla="*/ 4 w 184"/>
                                          <a:gd name="T13" fmla="*/ 22 h 496"/>
                                          <a:gd name="T14" fmla="*/ 4 w 184"/>
                                          <a:gd name="T15" fmla="*/ 490 h 496"/>
                                          <a:gd name="T16" fmla="*/ 179 w 184"/>
                                          <a:gd name="T17" fmla="*/ 435 h 496"/>
                                          <a:gd name="T18" fmla="*/ 4 w 184"/>
                                          <a:gd name="T19" fmla="*/ 22 h 496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  <a:cxn ang="0">
                                            <a:pos x="T10" y="T11"/>
                                          </a:cxn>
                                          <a:cxn ang="0">
                                            <a:pos x="T12" y="T13"/>
                                          </a:cxn>
                                          <a:cxn ang="0">
                                            <a:pos x="T14" y="T15"/>
                                          </a:cxn>
                                          <a:cxn ang="0">
                                            <a:pos x="T16" y="T17"/>
                                          </a:cxn>
                                          <a:cxn ang="0">
                                            <a:pos x="T18" y="T19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184" h="496">
                                            <a:moveTo>
                                              <a:pt x="0" y="0"/>
                                            </a:moveTo>
                                            <a:lnTo>
                                              <a:pt x="184" y="436"/>
                                            </a:lnTo>
                                            <a:lnTo>
                                              <a:pt x="184" y="438"/>
                                            </a:lnTo>
                                            <a:lnTo>
                                              <a:pt x="3" y="495"/>
                                            </a:lnTo>
                                            <a:lnTo>
                                              <a:pt x="0" y="496"/>
                                            </a:lnTo>
                                            <a:lnTo>
                                              <a:pt x="0" y="0"/>
                                            </a:lnTo>
                                            <a:close/>
                                            <a:moveTo>
                                              <a:pt x="4" y="22"/>
                                            </a:moveTo>
                                            <a:lnTo>
                                              <a:pt x="4" y="490"/>
                                            </a:lnTo>
                                            <a:lnTo>
                                              <a:pt x="179" y="435"/>
                                            </a:lnTo>
                                            <a:lnTo>
                                              <a:pt x="4" y="22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320" name="Freeform 13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943BB4AD-471E-1FAB-C95F-05EDC0581D02}"/>
                                          </a:ext>
                                        </a:extLst>
                                      </p:cNvPr>
                                      <p:cNvSpPr>
                                        <a:spLocks noEditPoint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3336053" y="2373799"/>
                                        <a:ext cx="671776" cy="1375904"/>
                                      </a:xfrm>
                                      <a:custGeom>
                                        <a:avLst/>
                                        <a:gdLst>
                                          <a:gd name="T0" fmla="*/ 126 w 353"/>
                                          <a:gd name="T1" fmla="*/ 3 h 723"/>
                                          <a:gd name="T2" fmla="*/ 127 w 353"/>
                                          <a:gd name="T3" fmla="*/ 0 h 723"/>
                                          <a:gd name="T4" fmla="*/ 351 w 353"/>
                                          <a:gd name="T5" fmla="*/ 112 h 723"/>
                                          <a:gd name="T6" fmla="*/ 353 w 353"/>
                                          <a:gd name="T7" fmla="*/ 114 h 723"/>
                                          <a:gd name="T8" fmla="*/ 7 w 353"/>
                                          <a:gd name="T9" fmla="*/ 712 h 723"/>
                                          <a:gd name="T10" fmla="*/ 0 w 353"/>
                                          <a:gd name="T11" fmla="*/ 723 h 723"/>
                                          <a:gd name="T12" fmla="*/ 126 w 353"/>
                                          <a:gd name="T13" fmla="*/ 3 h 723"/>
                                          <a:gd name="T14" fmla="*/ 130 w 353"/>
                                          <a:gd name="T15" fmla="*/ 7 h 723"/>
                                          <a:gd name="T16" fmla="*/ 8 w 353"/>
                                          <a:gd name="T17" fmla="*/ 700 h 723"/>
                                          <a:gd name="T18" fmla="*/ 347 w 353"/>
                                          <a:gd name="T19" fmla="*/ 117 h 723"/>
                                          <a:gd name="T20" fmla="*/ 130 w 353"/>
                                          <a:gd name="T21" fmla="*/ 7 h 723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  <a:cxn ang="0">
                                            <a:pos x="T10" y="T11"/>
                                          </a:cxn>
                                          <a:cxn ang="0">
                                            <a:pos x="T12" y="T13"/>
                                          </a:cxn>
                                          <a:cxn ang="0">
                                            <a:pos x="T14" y="T15"/>
                                          </a:cxn>
                                          <a:cxn ang="0">
                                            <a:pos x="T16" y="T17"/>
                                          </a:cxn>
                                          <a:cxn ang="0">
                                            <a:pos x="T18" y="T19"/>
                                          </a:cxn>
                                          <a:cxn ang="0">
                                            <a:pos x="T20" y="T21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353" h="723">
                                            <a:moveTo>
                                              <a:pt x="126" y="3"/>
                                            </a:moveTo>
                                            <a:lnTo>
                                              <a:pt x="127" y="0"/>
                                            </a:lnTo>
                                            <a:lnTo>
                                              <a:pt x="351" y="112"/>
                                            </a:lnTo>
                                            <a:lnTo>
                                              <a:pt x="353" y="114"/>
                                            </a:lnTo>
                                            <a:lnTo>
                                              <a:pt x="7" y="712"/>
                                            </a:lnTo>
                                            <a:lnTo>
                                              <a:pt x="0" y="723"/>
                                            </a:lnTo>
                                            <a:lnTo>
                                              <a:pt x="126" y="3"/>
                                            </a:lnTo>
                                            <a:close/>
                                            <a:moveTo>
                                              <a:pt x="130" y="7"/>
                                            </a:moveTo>
                                            <a:lnTo>
                                              <a:pt x="8" y="700"/>
                                            </a:lnTo>
                                            <a:lnTo>
                                              <a:pt x="347" y="117"/>
                                            </a:lnTo>
                                            <a:lnTo>
                                              <a:pt x="130" y="7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321" name="Freeform 14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AE487AB0-FDE2-6305-BFBD-7719ED44E258}"/>
                                          </a:ext>
                                        </a:extLst>
                                      </p:cNvPr>
                                      <p:cNvSpPr>
                                        <a:spLocks noEditPoint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7113606" y="640121"/>
                                        <a:ext cx="426283" cy="700322"/>
                                      </a:xfrm>
                                      <a:custGeom>
                                        <a:avLst/>
                                        <a:gdLst>
                                          <a:gd name="T0" fmla="*/ 0 w 224"/>
                                          <a:gd name="T1" fmla="*/ 206 h 368"/>
                                          <a:gd name="T2" fmla="*/ 156 w 224"/>
                                          <a:gd name="T3" fmla="*/ 4 h 368"/>
                                          <a:gd name="T4" fmla="*/ 159 w 224"/>
                                          <a:gd name="T5" fmla="*/ 0 h 368"/>
                                          <a:gd name="T6" fmla="*/ 224 w 224"/>
                                          <a:gd name="T7" fmla="*/ 368 h 368"/>
                                          <a:gd name="T8" fmla="*/ 0 w 224"/>
                                          <a:gd name="T9" fmla="*/ 206 h 368"/>
                                          <a:gd name="T10" fmla="*/ 6 w 224"/>
                                          <a:gd name="T11" fmla="*/ 205 h 368"/>
                                          <a:gd name="T12" fmla="*/ 218 w 224"/>
                                          <a:gd name="T13" fmla="*/ 359 h 368"/>
                                          <a:gd name="T14" fmla="*/ 156 w 224"/>
                                          <a:gd name="T15" fmla="*/ 9 h 368"/>
                                          <a:gd name="T16" fmla="*/ 6 w 224"/>
                                          <a:gd name="T17" fmla="*/ 205 h 368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  <a:cxn ang="0">
                                            <a:pos x="T10" y="T11"/>
                                          </a:cxn>
                                          <a:cxn ang="0">
                                            <a:pos x="T12" y="T13"/>
                                          </a:cxn>
                                          <a:cxn ang="0">
                                            <a:pos x="T14" y="T15"/>
                                          </a:cxn>
                                          <a:cxn ang="0">
                                            <a:pos x="T16" y="T17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224" h="368">
                                            <a:moveTo>
                                              <a:pt x="0" y="206"/>
                                            </a:moveTo>
                                            <a:lnTo>
                                              <a:pt x="156" y="4"/>
                                            </a:lnTo>
                                            <a:lnTo>
                                              <a:pt x="159" y="0"/>
                                            </a:lnTo>
                                            <a:lnTo>
                                              <a:pt x="224" y="368"/>
                                            </a:lnTo>
                                            <a:lnTo>
                                              <a:pt x="0" y="206"/>
                                            </a:lnTo>
                                            <a:close/>
                                            <a:moveTo>
                                              <a:pt x="6" y="205"/>
                                            </a:moveTo>
                                            <a:lnTo>
                                              <a:pt x="218" y="359"/>
                                            </a:lnTo>
                                            <a:lnTo>
                                              <a:pt x="156" y="9"/>
                                            </a:lnTo>
                                            <a:lnTo>
                                              <a:pt x="6" y="205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322" name="Freeform 15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E2C5140F-D858-9706-9CF7-1C87049E6CB7}"/>
                                          </a:ext>
                                        </a:extLst>
                                      </p:cNvPr>
                                      <p:cNvSpPr>
                                        <a:spLocks noEditPoint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8070839" y="1325219"/>
                                        <a:ext cx="549981" cy="1236982"/>
                                      </a:xfrm>
                                      <a:custGeom>
                                        <a:avLst/>
                                        <a:gdLst>
                                          <a:gd name="T0" fmla="*/ 2 w 289"/>
                                          <a:gd name="T1" fmla="*/ 4 h 650"/>
                                          <a:gd name="T2" fmla="*/ 0 w 289"/>
                                          <a:gd name="T3" fmla="*/ 0 h 650"/>
                                          <a:gd name="T4" fmla="*/ 287 w 289"/>
                                          <a:gd name="T5" fmla="*/ 61 h 650"/>
                                          <a:gd name="T6" fmla="*/ 289 w 289"/>
                                          <a:gd name="T7" fmla="*/ 61 h 650"/>
                                          <a:gd name="T8" fmla="*/ 289 w 289"/>
                                          <a:gd name="T9" fmla="*/ 650 h 650"/>
                                          <a:gd name="T10" fmla="*/ 2 w 289"/>
                                          <a:gd name="T11" fmla="*/ 4 h 650"/>
                                          <a:gd name="T12" fmla="*/ 7 w 289"/>
                                          <a:gd name="T13" fmla="*/ 7 h 650"/>
                                          <a:gd name="T14" fmla="*/ 285 w 289"/>
                                          <a:gd name="T15" fmla="*/ 630 h 650"/>
                                          <a:gd name="T16" fmla="*/ 285 w 289"/>
                                          <a:gd name="T17" fmla="*/ 64 h 650"/>
                                          <a:gd name="T18" fmla="*/ 7 w 289"/>
                                          <a:gd name="T19" fmla="*/ 7 h 650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  <a:cxn ang="0">
                                            <a:pos x="T10" y="T11"/>
                                          </a:cxn>
                                          <a:cxn ang="0">
                                            <a:pos x="T12" y="T13"/>
                                          </a:cxn>
                                          <a:cxn ang="0">
                                            <a:pos x="T14" y="T15"/>
                                          </a:cxn>
                                          <a:cxn ang="0">
                                            <a:pos x="T16" y="T17"/>
                                          </a:cxn>
                                          <a:cxn ang="0">
                                            <a:pos x="T18" y="T19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289" h="650">
                                            <a:moveTo>
                                              <a:pt x="2" y="4"/>
                                            </a:moveTo>
                                            <a:lnTo>
                                              <a:pt x="0" y="0"/>
                                            </a:lnTo>
                                            <a:lnTo>
                                              <a:pt x="287" y="61"/>
                                            </a:lnTo>
                                            <a:lnTo>
                                              <a:pt x="289" y="61"/>
                                            </a:lnTo>
                                            <a:lnTo>
                                              <a:pt x="289" y="650"/>
                                            </a:lnTo>
                                            <a:lnTo>
                                              <a:pt x="2" y="4"/>
                                            </a:lnTo>
                                            <a:close/>
                                            <a:moveTo>
                                              <a:pt x="7" y="7"/>
                                            </a:moveTo>
                                            <a:lnTo>
                                              <a:pt x="285" y="630"/>
                                            </a:lnTo>
                                            <a:lnTo>
                                              <a:pt x="285" y="64"/>
                                            </a:lnTo>
                                            <a:lnTo>
                                              <a:pt x="7" y="7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323" name="Freeform 17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365E5CEC-8A74-2D29-46F9-EB9617AB43B3}"/>
                                          </a:ext>
                                        </a:extLst>
                                      </p:cNvPr>
                                      <p:cNvSpPr>
                                        <a:spLocks noEditPoint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3994508" y="3224462"/>
                                        <a:ext cx="1609980" cy="578527"/>
                                      </a:xfrm>
                                      <a:custGeom>
                                        <a:avLst/>
                                        <a:gdLst>
                                          <a:gd name="T0" fmla="*/ 119 w 846"/>
                                          <a:gd name="T1" fmla="*/ 279 h 304"/>
                                          <a:gd name="T2" fmla="*/ 118 w 846"/>
                                          <a:gd name="T3" fmla="*/ 279 h 304"/>
                                          <a:gd name="T4" fmla="*/ 1 w 846"/>
                                          <a:gd name="T5" fmla="*/ 5 h 304"/>
                                          <a:gd name="T6" fmla="*/ 0 w 846"/>
                                          <a:gd name="T7" fmla="*/ 0 h 304"/>
                                          <a:gd name="T8" fmla="*/ 832 w 846"/>
                                          <a:gd name="T9" fmla="*/ 299 h 304"/>
                                          <a:gd name="T10" fmla="*/ 846 w 846"/>
                                          <a:gd name="T11" fmla="*/ 304 h 304"/>
                                          <a:gd name="T12" fmla="*/ 119 w 846"/>
                                          <a:gd name="T13" fmla="*/ 279 h 304"/>
                                          <a:gd name="T14" fmla="*/ 120 w 846"/>
                                          <a:gd name="T15" fmla="*/ 275 h 304"/>
                                          <a:gd name="T16" fmla="*/ 817 w 846"/>
                                          <a:gd name="T17" fmla="*/ 299 h 304"/>
                                          <a:gd name="T18" fmla="*/ 8 w 846"/>
                                          <a:gd name="T19" fmla="*/ 7 h 304"/>
                                          <a:gd name="T20" fmla="*/ 120 w 846"/>
                                          <a:gd name="T21" fmla="*/ 275 h 304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  <a:cxn ang="0">
                                            <a:pos x="T10" y="T11"/>
                                          </a:cxn>
                                          <a:cxn ang="0">
                                            <a:pos x="T12" y="T13"/>
                                          </a:cxn>
                                          <a:cxn ang="0">
                                            <a:pos x="T14" y="T15"/>
                                          </a:cxn>
                                          <a:cxn ang="0">
                                            <a:pos x="T16" y="T17"/>
                                          </a:cxn>
                                          <a:cxn ang="0">
                                            <a:pos x="T18" y="T19"/>
                                          </a:cxn>
                                          <a:cxn ang="0">
                                            <a:pos x="T20" y="T21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846" h="304">
                                            <a:moveTo>
                                              <a:pt x="119" y="279"/>
                                            </a:moveTo>
                                            <a:lnTo>
                                              <a:pt x="118" y="279"/>
                                            </a:lnTo>
                                            <a:lnTo>
                                              <a:pt x="1" y="5"/>
                                            </a:lnTo>
                                            <a:lnTo>
                                              <a:pt x="0" y="0"/>
                                            </a:lnTo>
                                            <a:lnTo>
                                              <a:pt x="832" y="299"/>
                                            </a:lnTo>
                                            <a:lnTo>
                                              <a:pt x="846" y="304"/>
                                            </a:lnTo>
                                            <a:lnTo>
                                              <a:pt x="119" y="279"/>
                                            </a:lnTo>
                                            <a:close/>
                                            <a:moveTo>
                                              <a:pt x="120" y="275"/>
                                            </a:moveTo>
                                            <a:lnTo>
                                              <a:pt x="817" y="299"/>
                                            </a:lnTo>
                                            <a:lnTo>
                                              <a:pt x="8" y="7"/>
                                            </a:lnTo>
                                            <a:lnTo>
                                              <a:pt x="120" y="275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324" name="Freeform 18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3BF65F67-CA2D-3977-0E9E-66FAE67B1BAD}"/>
                                          </a:ext>
                                        </a:extLst>
                                      </p:cNvPr>
                                      <p:cNvSpPr>
                                        <a:spLocks noEditPoint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7159279" y="1329025"/>
                                        <a:ext cx="943912" cy="310197"/>
                                      </a:xfrm>
                                      <a:custGeom>
                                        <a:avLst/>
                                        <a:gdLst>
                                          <a:gd name="T0" fmla="*/ 196 w 496"/>
                                          <a:gd name="T1" fmla="*/ 0 h 163"/>
                                          <a:gd name="T2" fmla="*/ 196 w 496"/>
                                          <a:gd name="T3" fmla="*/ 0 h 163"/>
                                          <a:gd name="T4" fmla="*/ 496 w 496"/>
                                          <a:gd name="T5" fmla="*/ 0 h 163"/>
                                          <a:gd name="T6" fmla="*/ 11 w 496"/>
                                          <a:gd name="T7" fmla="*/ 160 h 163"/>
                                          <a:gd name="T8" fmla="*/ 0 w 496"/>
                                          <a:gd name="T9" fmla="*/ 163 h 163"/>
                                          <a:gd name="T10" fmla="*/ 196 w 496"/>
                                          <a:gd name="T11" fmla="*/ 0 h 163"/>
                                          <a:gd name="T12" fmla="*/ 198 w 496"/>
                                          <a:gd name="T13" fmla="*/ 4 h 163"/>
                                          <a:gd name="T14" fmla="*/ 20 w 496"/>
                                          <a:gd name="T15" fmla="*/ 152 h 163"/>
                                          <a:gd name="T16" fmla="*/ 469 w 496"/>
                                          <a:gd name="T17" fmla="*/ 4 h 163"/>
                                          <a:gd name="T18" fmla="*/ 198 w 496"/>
                                          <a:gd name="T19" fmla="*/ 4 h 163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  <a:cxn ang="0">
                                            <a:pos x="T10" y="T11"/>
                                          </a:cxn>
                                          <a:cxn ang="0">
                                            <a:pos x="T12" y="T13"/>
                                          </a:cxn>
                                          <a:cxn ang="0">
                                            <a:pos x="T14" y="T15"/>
                                          </a:cxn>
                                          <a:cxn ang="0">
                                            <a:pos x="T16" y="T17"/>
                                          </a:cxn>
                                          <a:cxn ang="0">
                                            <a:pos x="T18" y="T19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496" h="163">
                                            <a:moveTo>
                                              <a:pt x="196" y="0"/>
                                            </a:moveTo>
                                            <a:lnTo>
                                              <a:pt x="196" y="0"/>
                                            </a:lnTo>
                                            <a:lnTo>
                                              <a:pt x="496" y="0"/>
                                            </a:lnTo>
                                            <a:lnTo>
                                              <a:pt x="11" y="160"/>
                                            </a:lnTo>
                                            <a:lnTo>
                                              <a:pt x="0" y="163"/>
                                            </a:lnTo>
                                            <a:lnTo>
                                              <a:pt x="196" y="0"/>
                                            </a:lnTo>
                                            <a:close/>
                                            <a:moveTo>
                                              <a:pt x="198" y="4"/>
                                            </a:moveTo>
                                            <a:lnTo>
                                              <a:pt x="20" y="152"/>
                                            </a:lnTo>
                                            <a:lnTo>
                                              <a:pt x="469" y="4"/>
                                            </a:lnTo>
                                            <a:lnTo>
                                              <a:pt x="198" y="4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325" name="Freeform 19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8FB571FB-1EB4-726D-DE61-C27900C39258}"/>
                                          </a:ext>
                                        </a:extLst>
                                      </p:cNvPr>
                                      <p:cNvSpPr>
                                        <a:spLocks noEditPoint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5735798" y="430786"/>
                                        <a:ext cx="626103" cy="1206533"/>
                                      </a:xfrm>
                                      <a:custGeom>
                                        <a:avLst/>
                                        <a:gdLst>
                                          <a:gd name="T0" fmla="*/ 2 w 329"/>
                                          <a:gd name="T1" fmla="*/ 500 h 634"/>
                                          <a:gd name="T2" fmla="*/ 0 w 329"/>
                                          <a:gd name="T3" fmla="*/ 499 h 634"/>
                                          <a:gd name="T4" fmla="*/ 199 w 329"/>
                                          <a:gd name="T5" fmla="*/ 7 h 634"/>
                                          <a:gd name="T6" fmla="*/ 202 w 329"/>
                                          <a:gd name="T7" fmla="*/ 0 h 634"/>
                                          <a:gd name="T8" fmla="*/ 328 w 329"/>
                                          <a:gd name="T9" fmla="*/ 630 h 634"/>
                                          <a:gd name="T10" fmla="*/ 329 w 329"/>
                                          <a:gd name="T11" fmla="*/ 634 h 634"/>
                                          <a:gd name="T12" fmla="*/ 2 w 329"/>
                                          <a:gd name="T13" fmla="*/ 500 h 634"/>
                                          <a:gd name="T14" fmla="*/ 5 w 329"/>
                                          <a:gd name="T15" fmla="*/ 496 h 634"/>
                                          <a:gd name="T16" fmla="*/ 322 w 329"/>
                                          <a:gd name="T17" fmla="*/ 626 h 634"/>
                                          <a:gd name="T18" fmla="*/ 201 w 329"/>
                                          <a:gd name="T19" fmla="*/ 15 h 634"/>
                                          <a:gd name="T20" fmla="*/ 5 w 329"/>
                                          <a:gd name="T21" fmla="*/ 496 h 634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  <a:cxn ang="0">
                                            <a:pos x="T10" y="T11"/>
                                          </a:cxn>
                                          <a:cxn ang="0">
                                            <a:pos x="T12" y="T13"/>
                                          </a:cxn>
                                          <a:cxn ang="0">
                                            <a:pos x="T14" y="T15"/>
                                          </a:cxn>
                                          <a:cxn ang="0">
                                            <a:pos x="T16" y="T17"/>
                                          </a:cxn>
                                          <a:cxn ang="0">
                                            <a:pos x="T18" y="T19"/>
                                          </a:cxn>
                                          <a:cxn ang="0">
                                            <a:pos x="T20" y="T21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329" h="634">
                                            <a:moveTo>
                                              <a:pt x="2" y="500"/>
                                            </a:moveTo>
                                            <a:lnTo>
                                              <a:pt x="0" y="499"/>
                                            </a:lnTo>
                                            <a:lnTo>
                                              <a:pt x="199" y="7"/>
                                            </a:lnTo>
                                            <a:lnTo>
                                              <a:pt x="202" y="0"/>
                                            </a:lnTo>
                                            <a:lnTo>
                                              <a:pt x="328" y="630"/>
                                            </a:lnTo>
                                            <a:lnTo>
                                              <a:pt x="329" y="634"/>
                                            </a:lnTo>
                                            <a:lnTo>
                                              <a:pt x="2" y="500"/>
                                            </a:lnTo>
                                            <a:close/>
                                            <a:moveTo>
                                              <a:pt x="5" y="496"/>
                                            </a:moveTo>
                                            <a:lnTo>
                                              <a:pt x="322" y="626"/>
                                            </a:lnTo>
                                            <a:lnTo>
                                              <a:pt x="201" y="15"/>
                                            </a:lnTo>
                                            <a:lnTo>
                                              <a:pt x="5" y="496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326" name="Freeform 20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879FF2F3-6592-BC30-D640-56BE7F644D62}"/>
                                          </a:ext>
                                        </a:extLst>
                                      </p:cNvPr>
                                      <p:cNvSpPr>
                                        <a:spLocks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4099176" y="935094"/>
                                        <a:ext cx="247396" cy="1552888"/>
                                      </a:xfrm>
                                      <a:custGeom>
                                        <a:avLst/>
                                        <a:gdLst>
                                          <a:gd name="T0" fmla="*/ 126 w 130"/>
                                          <a:gd name="T1" fmla="*/ 816 h 816"/>
                                          <a:gd name="T2" fmla="*/ 130 w 130"/>
                                          <a:gd name="T3" fmla="*/ 814 h 816"/>
                                          <a:gd name="T4" fmla="*/ 4 w 130"/>
                                          <a:gd name="T5" fmla="*/ 0 h 816"/>
                                          <a:gd name="T6" fmla="*/ 0 w 130"/>
                                          <a:gd name="T7" fmla="*/ 1 h 816"/>
                                          <a:gd name="T8" fmla="*/ 126 w 130"/>
                                          <a:gd name="T9" fmla="*/ 816 h 816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130" h="816">
                                            <a:moveTo>
                                              <a:pt x="126" y="816"/>
                                            </a:moveTo>
                                            <a:lnTo>
                                              <a:pt x="130" y="814"/>
                                            </a:lnTo>
                                            <a:lnTo>
                                              <a:pt x="4" y="0"/>
                                            </a:lnTo>
                                            <a:lnTo>
                                              <a:pt x="0" y="1"/>
                                            </a:lnTo>
                                            <a:lnTo>
                                              <a:pt x="126" y="816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327" name="Freeform 21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0C458AB1-D5BB-DC12-FE77-046B092BC4B5}"/>
                                          </a:ext>
                                        </a:extLst>
                                      </p:cNvPr>
                                      <p:cNvSpPr>
                                        <a:spLocks noEditPoint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6340968" y="1623998"/>
                                        <a:ext cx="858275" cy="565205"/>
                                      </a:xfrm>
                                      <a:custGeom>
                                        <a:avLst/>
                                        <a:gdLst>
                                          <a:gd name="T0" fmla="*/ 0 w 451"/>
                                          <a:gd name="T1" fmla="*/ 0 h 297"/>
                                          <a:gd name="T2" fmla="*/ 442 w 451"/>
                                          <a:gd name="T3" fmla="*/ 0 h 297"/>
                                          <a:gd name="T4" fmla="*/ 451 w 451"/>
                                          <a:gd name="T5" fmla="*/ 293 h 297"/>
                                          <a:gd name="T6" fmla="*/ 451 w 451"/>
                                          <a:gd name="T7" fmla="*/ 297 h 297"/>
                                          <a:gd name="T8" fmla="*/ 0 w 451"/>
                                          <a:gd name="T9" fmla="*/ 0 h 297"/>
                                          <a:gd name="T10" fmla="*/ 14 w 451"/>
                                          <a:gd name="T11" fmla="*/ 5 h 297"/>
                                          <a:gd name="T12" fmla="*/ 446 w 451"/>
                                          <a:gd name="T13" fmla="*/ 289 h 297"/>
                                          <a:gd name="T14" fmla="*/ 438 w 451"/>
                                          <a:gd name="T15" fmla="*/ 5 h 297"/>
                                          <a:gd name="T16" fmla="*/ 14 w 451"/>
                                          <a:gd name="T17" fmla="*/ 5 h 297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  <a:cxn ang="0">
                                            <a:pos x="T10" y="T11"/>
                                          </a:cxn>
                                          <a:cxn ang="0">
                                            <a:pos x="T12" y="T13"/>
                                          </a:cxn>
                                          <a:cxn ang="0">
                                            <a:pos x="T14" y="T15"/>
                                          </a:cxn>
                                          <a:cxn ang="0">
                                            <a:pos x="T16" y="T17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451" h="297">
                                            <a:moveTo>
                                              <a:pt x="0" y="0"/>
                                            </a:moveTo>
                                            <a:lnTo>
                                              <a:pt x="442" y="0"/>
                                            </a:lnTo>
                                            <a:lnTo>
                                              <a:pt x="451" y="293"/>
                                            </a:lnTo>
                                            <a:lnTo>
                                              <a:pt x="451" y="297"/>
                                            </a:lnTo>
                                            <a:lnTo>
                                              <a:pt x="0" y="0"/>
                                            </a:lnTo>
                                            <a:close/>
                                            <a:moveTo>
                                              <a:pt x="14" y="5"/>
                                            </a:moveTo>
                                            <a:lnTo>
                                              <a:pt x="446" y="289"/>
                                            </a:lnTo>
                                            <a:lnTo>
                                              <a:pt x="438" y="5"/>
                                            </a:lnTo>
                                            <a:lnTo>
                                              <a:pt x="14" y="5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328" name="Freeform 22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D9CBFC55-CE10-55D1-0609-30280B2CB3F1}"/>
                                          </a:ext>
                                        </a:extLst>
                                      </p:cNvPr>
                                      <p:cNvSpPr>
                                        <a:spLocks noEditPoint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6009837" y="2173979"/>
                                        <a:ext cx="1200824" cy="804990"/>
                                      </a:xfrm>
                                      <a:custGeom>
                                        <a:avLst/>
                                        <a:gdLst>
                                          <a:gd name="T0" fmla="*/ 1 w 631"/>
                                          <a:gd name="T1" fmla="*/ 165 h 423"/>
                                          <a:gd name="T2" fmla="*/ 0 w 631"/>
                                          <a:gd name="T3" fmla="*/ 162 h 423"/>
                                          <a:gd name="T4" fmla="*/ 631 w 631"/>
                                          <a:gd name="T5" fmla="*/ 0 h 423"/>
                                          <a:gd name="T6" fmla="*/ 147 w 631"/>
                                          <a:gd name="T7" fmla="*/ 420 h 423"/>
                                          <a:gd name="T8" fmla="*/ 146 w 631"/>
                                          <a:gd name="T9" fmla="*/ 423 h 423"/>
                                          <a:gd name="T10" fmla="*/ 1 w 631"/>
                                          <a:gd name="T11" fmla="*/ 165 h 423"/>
                                          <a:gd name="T12" fmla="*/ 7 w 631"/>
                                          <a:gd name="T13" fmla="*/ 166 h 423"/>
                                          <a:gd name="T14" fmla="*/ 147 w 631"/>
                                          <a:gd name="T15" fmla="*/ 416 h 423"/>
                                          <a:gd name="T16" fmla="*/ 615 w 631"/>
                                          <a:gd name="T17" fmla="*/ 9 h 423"/>
                                          <a:gd name="T18" fmla="*/ 7 w 631"/>
                                          <a:gd name="T19" fmla="*/ 166 h 423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  <a:cxn ang="0">
                                            <a:pos x="T10" y="T11"/>
                                          </a:cxn>
                                          <a:cxn ang="0">
                                            <a:pos x="T12" y="T13"/>
                                          </a:cxn>
                                          <a:cxn ang="0">
                                            <a:pos x="T14" y="T15"/>
                                          </a:cxn>
                                          <a:cxn ang="0">
                                            <a:pos x="T16" y="T17"/>
                                          </a:cxn>
                                          <a:cxn ang="0">
                                            <a:pos x="T18" y="T19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631" h="423">
                                            <a:moveTo>
                                              <a:pt x="1" y="165"/>
                                            </a:moveTo>
                                            <a:lnTo>
                                              <a:pt x="0" y="162"/>
                                            </a:lnTo>
                                            <a:lnTo>
                                              <a:pt x="631" y="0"/>
                                            </a:lnTo>
                                            <a:lnTo>
                                              <a:pt x="147" y="420"/>
                                            </a:lnTo>
                                            <a:lnTo>
                                              <a:pt x="146" y="423"/>
                                            </a:lnTo>
                                            <a:lnTo>
                                              <a:pt x="1" y="165"/>
                                            </a:lnTo>
                                            <a:close/>
                                            <a:moveTo>
                                              <a:pt x="7" y="166"/>
                                            </a:moveTo>
                                            <a:lnTo>
                                              <a:pt x="147" y="416"/>
                                            </a:lnTo>
                                            <a:lnTo>
                                              <a:pt x="615" y="9"/>
                                            </a:lnTo>
                                            <a:lnTo>
                                              <a:pt x="7" y="166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329" name="Freeform 23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E8C27879-1C0B-0AD6-1418-EEB21557543C}"/>
                                          </a:ext>
                                        </a:extLst>
                                      </p:cNvPr>
                                      <p:cNvSpPr>
                                        <a:spLocks noEditPoint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4966966" y="1372795"/>
                                        <a:ext cx="785959" cy="588042"/>
                                      </a:xfrm>
                                      <a:custGeom>
                                        <a:avLst/>
                                        <a:gdLst>
                                          <a:gd name="T0" fmla="*/ 0 w 413"/>
                                          <a:gd name="T1" fmla="*/ 28 h 309"/>
                                          <a:gd name="T2" fmla="*/ 0 w 413"/>
                                          <a:gd name="T3" fmla="*/ 25 h 309"/>
                                          <a:gd name="T4" fmla="*/ 413 w 413"/>
                                          <a:gd name="T5" fmla="*/ 0 h 309"/>
                                          <a:gd name="T6" fmla="*/ 28 w 413"/>
                                          <a:gd name="T7" fmla="*/ 306 h 309"/>
                                          <a:gd name="T8" fmla="*/ 25 w 413"/>
                                          <a:gd name="T9" fmla="*/ 309 h 309"/>
                                          <a:gd name="T10" fmla="*/ 0 w 413"/>
                                          <a:gd name="T11" fmla="*/ 28 h 309"/>
                                          <a:gd name="T12" fmla="*/ 4 w 413"/>
                                          <a:gd name="T13" fmla="*/ 29 h 309"/>
                                          <a:gd name="T14" fmla="*/ 28 w 413"/>
                                          <a:gd name="T15" fmla="*/ 299 h 309"/>
                                          <a:gd name="T16" fmla="*/ 401 w 413"/>
                                          <a:gd name="T17" fmla="*/ 5 h 309"/>
                                          <a:gd name="T18" fmla="*/ 4 w 413"/>
                                          <a:gd name="T19" fmla="*/ 29 h 309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  <a:cxn ang="0">
                                            <a:pos x="T10" y="T11"/>
                                          </a:cxn>
                                          <a:cxn ang="0">
                                            <a:pos x="T12" y="T13"/>
                                          </a:cxn>
                                          <a:cxn ang="0">
                                            <a:pos x="T14" y="T15"/>
                                          </a:cxn>
                                          <a:cxn ang="0">
                                            <a:pos x="T16" y="T17"/>
                                          </a:cxn>
                                          <a:cxn ang="0">
                                            <a:pos x="T18" y="T19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413" h="309">
                                            <a:moveTo>
                                              <a:pt x="0" y="28"/>
                                            </a:moveTo>
                                            <a:lnTo>
                                              <a:pt x="0" y="25"/>
                                            </a:lnTo>
                                            <a:lnTo>
                                              <a:pt x="413" y="0"/>
                                            </a:lnTo>
                                            <a:lnTo>
                                              <a:pt x="28" y="306"/>
                                            </a:lnTo>
                                            <a:lnTo>
                                              <a:pt x="25" y="309"/>
                                            </a:lnTo>
                                            <a:lnTo>
                                              <a:pt x="0" y="28"/>
                                            </a:lnTo>
                                            <a:close/>
                                            <a:moveTo>
                                              <a:pt x="4" y="29"/>
                                            </a:moveTo>
                                            <a:lnTo>
                                              <a:pt x="28" y="299"/>
                                            </a:lnTo>
                                            <a:lnTo>
                                              <a:pt x="401" y="5"/>
                                            </a:lnTo>
                                            <a:lnTo>
                                              <a:pt x="4" y="29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330" name="Freeform 24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86A7DE04-FE21-A051-C7A9-FF43B8FD82AB}"/>
                                          </a:ext>
                                        </a:extLst>
                                      </p:cNvPr>
                                      <p:cNvSpPr>
                                        <a:spLocks noEditPoint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5005027" y="1623998"/>
                                        <a:ext cx="1356874" cy="869693"/>
                                      </a:xfrm>
                                      <a:custGeom>
                                        <a:avLst/>
                                        <a:gdLst>
                                          <a:gd name="T0" fmla="*/ 5 w 713"/>
                                          <a:gd name="T1" fmla="*/ 174 h 457"/>
                                          <a:gd name="T2" fmla="*/ 0 w 713"/>
                                          <a:gd name="T3" fmla="*/ 171 h 457"/>
                                          <a:gd name="T4" fmla="*/ 709 w 713"/>
                                          <a:gd name="T5" fmla="*/ 0 h 457"/>
                                          <a:gd name="T6" fmla="*/ 713 w 713"/>
                                          <a:gd name="T7" fmla="*/ 0 h 457"/>
                                          <a:gd name="T8" fmla="*/ 533 w 713"/>
                                          <a:gd name="T9" fmla="*/ 454 h 457"/>
                                          <a:gd name="T10" fmla="*/ 532 w 713"/>
                                          <a:gd name="T11" fmla="*/ 457 h 457"/>
                                          <a:gd name="T12" fmla="*/ 5 w 713"/>
                                          <a:gd name="T13" fmla="*/ 174 h 457"/>
                                          <a:gd name="T14" fmla="*/ 12 w 713"/>
                                          <a:gd name="T15" fmla="*/ 173 h 457"/>
                                          <a:gd name="T16" fmla="*/ 529 w 713"/>
                                          <a:gd name="T17" fmla="*/ 450 h 457"/>
                                          <a:gd name="T18" fmla="*/ 705 w 713"/>
                                          <a:gd name="T19" fmla="*/ 5 h 457"/>
                                          <a:gd name="T20" fmla="*/ 12 w 713"/>
                                          <a:gd name="T21" fmla="*/ 173 h 457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  <a:cxn ang="0">
                                            <a:pos x="T10" y="T11"/>
                                          </a:cxn>
                                          <a:cxn ang="0">
                                            <a:pos x="T12" y="T13"/>
                                          </a:cxn>
                                          <a:cxn ang="0">
                                            <a:pos x="T14" y="T15"/>
                                          </a:cxn>
                                          <a:cxn ang="0">
                                            <a:pos x="T16" y="T17"/>
                                          </a:cxn>
                                          <a:cxn ang="0">
                                            <a:pos x="T18" y="T19"/>
                                          </a:cxn>
                                          <a:cxn ang="0">
                                            <a:pos x="T20" y="T21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713" h="457">
                                            <a:moveTo>
                                              <a:pt x="5" y="174"/>
                                            </a:moveTo>
                                            <a:lnTo>
                                              <a:pt x="0" y="171"/>
                                            </a:lnTo>
                                            <a:lnTo>
                                              <a:pt x="709" y="0"/>
                                            </a:lnTo>
                                            <a:lnTo>
                                              <a:pt x="713" y="0"/>
                                            </a:lnTo>
                                            <a:lnTo>
                                              <a:pt x="533" y="454"/>
                                            </a:lnTo>
                                            <a:lnTo>
                                              <a:pt x="532" y="457"/>
                                            </a:lnTo>
                                            <a:lnTo>
                                              <a:pt x="5" y="174"/>
                                            </a:lnTo>
                                            <a:close/>
                                            <a:moveTo>
                                              <a:pt x="12" y="173"/>
                                            </a:moveTo>
                                            <a:lnTo>
                                              <a:pt x="529" y="450"/>
                                            </a:lnTo>
                                            <a:lnTo>
                                              <a:pt x="705" y="5"/>
                                            </a:lnTo>
                                            <a:lnTo>
                                              <a:pt x="12" y="173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331" name="Freeform 25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263A6AEF-704B-15F1-C0B8-47119043BE4D}"/>
                                          </a:ext>
                                        </a:extLst>
                                      </p:cNvPr>
                                      <p:cNvSpPr>
                                        <a:spLocks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7326747" y="3673581"/>
                                        <a:ext cx="784056" cy="258815"/>
                                      </a:xfrm>
                                      <a:custGeom>
                                        <a:avLst/>
                                        <a:gdLst>
                                          <a:gd name="T0" fmla="*/ 410 w 412"/>
                                          <a:gd name="T1" fmla="*/ 136 h 136"/>
                                          <a:gd name="T2" fmla="*/ 412 w 412"/>
                                          <a:gd name="T3" fmla="*/ 132 h 136"/>
                                          <a:gd name="T4" fmla="*/ 1 w 412"/>
                                          <a:gd name="T5" fmla="*/ 0 h 136"/>
                                          <a:gd name="T6" fmla="*/ 0 w 412"/>
                                          <a:gd name="T7" fmla="*/ 4 h 136"/>
                                          <a:gd name="T8" fmla="*/ 410 w 412"/>
                                          <a:gd name="T9" fmla="*/ 136 h 136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412" h="136">
                                            <a:moveTo>
                                              <a:pt x="410" y="136"/>
                                            </a:moveTo>
                                            <a:lnTo>
                                              <a:pt x="412" y="132"/>
                                            </a:lnTo>
                                            <a:lnTo>
                                              <a:pt x="1" y="0"/>
                                            </a:lnTo>
                                            <a:lnTo>
                                              <a:pt x="0" y="4"/>
                                            </a:lnTo>
                                            <a:lnTo>
                                              <a:pt x="410" y="136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332" name="Freeform 26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6684EDC1-E926-970E-2248-5F965C13CB8D}"/>
                                          </a:ext>
                                        </a:extLst>
                                      </p:cNvPr>
                                      <p:cNvSpPr>
                                        <a:spLocks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7313426" y="3667872"/>
                                        <a:ext cx="782153" cy="258815"/>
                                      </a:xfrm>
                                      <a:custGeom>
                                        <a:avLst/>
                                        <a:gdLst>
                                          <a:gd name="T0" fmla="*/ 409 w 411"/>
                                          <a:gd name="T1" fmla="*/ 136 h 136"/>
                                          <a:gd name="T2" fmla="*/ 411 w 411"/>
                                          <a:gd name="T3" fmla="*/ 132 h 136"/>
                                          <a:gd name="T4" fmla="*/ 1 w 411"/>
                                          <a:gd name="T5" fmla="*/ 0 h 136"/>
                                          <a:gd name="T6" fmla="*/ 0 w 411"/>
                                          <a:gd name="T7" fmla="*/ 4 h 136"/>
                                          <a:gd name="T8" fmla="*/ 409 w 411"/>
                                          <a:gd name="T9" fmla="*/ 136 h 136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411" h="136">
                                            <a:moveTo>
                                              <a:pt x="409" y="136"/>
                                            </a:moveTo>
                                            <a:lnTo>
                                              <a:pt x="411" y="132"/>
                                            </a:lnTo>
                                            <a:lnTo>
                                              <a:pt x="1" y="0"/>
                                            </a:lnTo>
                                            <a:lnTo>
                                              <a:pt x="0" y="4"/>
                                            </a:lnTo>
                                            <a:lnTo>
                                              <a:pt x="409" y="136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333" name="Freeform 27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20A0FED4-26AB-12C9-95C2-ED7BAAAEFA79}"/>
                                          </a:ext>
                                        </a:extLst>
                                      </p:cNvPr>
                                      <p:cNvSpPr>
                                        <a:spLocks noEditPoint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6162081" y="4282557"/>
                                        <a:ext cx="1073320" cy="549981"/>
                                      </a:xfrm>
                                      <a:custGeom>
                                        <a:avLst/>
                                        <a:gdLst>
                                          <a:gd name="T0" fmla="*/ 5 w 564"/>
                                          <a:gd name="T1" fmla="*/ 171 h 289"/>
                                          <a:gd name="T2" fmla="*/ 0 w 564"/>
                                          <a:gd name="T3" fmla="*/ 171 h 289"/>
                                          <a:gd name="T4" fmla="*/ 285 w 564"/>
                                          <a:gd name="T5" fmla="*/ 0 h 289"/>
                                          <a:gd name="T6" fmla="*/ 287 w 564"/>
                                          <a:gd name="T7" fmla="*/ 0 h 289"/>
                                          <a:gd name="T8" fmla="*/ 564 w 564"/>
                                          <a:gd name="T9" fmla="*/ 289 h 289"/>
                                          <a:gd name="T10" fmla="*/ 5 w 564"/>
                                          <a:gd name="T11" fmla="*/ 171 h 289"/>
                                          <a:gd name="T12" fmla="*/ 12 w 564"/>
                                          <a:gd name="T13" fmla="*/ 169 h 289"/>
                                          <a:gd name="T14" fmla="*/ 552 w 564"/>
                                          <a:gd name="T15" fmla="*/ 281 h 289"/>
                                          <a:gd name="T16" fmla="*/ 286 w 564"/>
                                          <a:gd name="T17" fmla="*/ 5 h 289"/>
                                          <a:gd name="T18" fmla="*/ 12 w 564"/>
                                          <a:gd name="T19" fmla="*/ 169 h 289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  <a:cxn ang="0">
                                            <a:pos x="T10" y="T11"/>
                                          </a:cxn>
                                          <a:cxn ang="0">
                                            <a:pos x="T12" y="T13"/>
                                          </a:cxn>
                                          <a:cxn ang="0">
                                            <a:pos x="T14" y="T15"/>
                                          </a:cxn>
                                          <a:cxn ang="0">
                                            <a:pos x="T16" y="T17"/>
                                          </a:cxn>
                                          <a:cxn ang="0">
                                            <a:pos x="T18" y="T19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564" h="289">
                                            <a:moveTo>
                                              <a:pt x="5" y="171"/>
                                            </a:moveTo>
                                            <a:lnTo>
                                              <a:pt x="0" y="171"/>
                                            </a:lnTo>
                                            <a:lnTo>
                                              <a:pt x="285" y="0"/>
                                            </a:lnTo>
                                            <a:lnTo>
                                              <a:pt x="287" y="0"/>
                                            </a:lnTo>
                                            <a:lnTo>
                                              <a:pt x="564" y="289"/>
                                            </a:lnTo>
                                            <a:lnTo>
                                              <a:pt x="5" y="171"/>
                                            </a:lnTo>
                                            <a:close/>
                                            <a:moveTo>
                                              <a:pt x="12" y="169"/>
                                            </a:moveTo>
                                            <a:lnTo>
                                              <a:pt x="552" y="281"/>
                                            </a:lnTo>
                                            <a:lnTo>
                                              <a:pt x="286" y="5"/>
                                            </a:lnTo>
                                            <a:lnTo>
                                              <a:pt x="12" y="169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334" name="Freeform 28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EBBD2CF0-8DA4-A9FC-1E4B-B6C256C19172}"/>
                                          </a:ext>
                                        </a:extLst>
                                      </p:cNvPr>
                                      <p:cNvSpPr>
                                        <a:spLocks noEditPoint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3339859" y="3220655"/>
                                        <a:ext cx="671776" cy="804990"/>
                                      </a:xfrm>
                                      <a:custGeom>
                                        <a:avLst/>
                                        <a:gdLst>
                                          <a:gd name="T0" fmla="*/ 1 w 353"/>
                                          <a:gd name="T1" fmla="*/ 267 h 423"/>
                                          <a:gd name="T2" fmla="*/ 0 w 353"/>
                                          <a:gd name="T3" fmla="*/ 266 h 423"/>
                                          <a:gd name="T4" fmla="*/ 353 w 353"/>
                                          <a:gd name="T5" fmla="*/ 0 h 423"/>
                                          <a:gd name="T6" fmla="*/ 160 w 353"/>
                                          <a:gd name="T7" fmla="*/ 420 h 423"/>
                                          <a:gd name="T8" fmla="*/ 159 w 353"/>
                                          <a:gd name="T9" fmla="*/ 423 h 423"/>
                                          <a:gd name="T10" fmla="*/ 1 w 353"/>
                                          <a:gd name="T11" fmla="*/ 267 h 423"/>
                                          <a:gd name="T12" fmla="*/ 6 w 353"/>
                                          <a:gd name="T13" fmla="*/ 266 h 423"/>
                                          <a:gd name="T14" fmla="*/ 158 w 353"/>
                                          <a:gd name="T15" fmla="*/ 414 h 423"/>
                                          <a:gd name="T16" fmla="*/ 343 w 353"/>
                                          <a:gd name="T17" fmla="*/ 13 h 423"/>
                                          <a:gd name="T18" fmla="*/ 6 w 353"/>
                                          <a:gd name="T19" fmla="*/ 266 h 423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  <a:cxn ang="0">
                                            <a:pos x="T10" y="T11"/>
                                          </a:cxn>
                                          <a:cxn ang="0">
                                            <a:pos x="T12" y="T13"/>
                                          </a:cxn>
                                          <a:cxn ang="0">
                                            <a:pos x="T14" y="T15"/>
                                          </a:cxn>
                                          <a:cxn ang="0">
                                            <a:pos x="T16" y="T17"/>
                                          </a:cxn>
                                          <a:cxn ang="0">
                                            <a:pos x="T18" y="T19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353" h="423">
                                            <a:moveTo>
                                              <a:pt x="1" y="267"/>
                                            </a:moveTo>
                                            <a:lnTo>
                                              <a:pt x="0" y="266"/>
                                            </a:lnTo>
                                            <a:lnTo>
                                              <a:pt x="353" y="0"/>
                                            </a:lnTo>
                                            <a:lnTo>
                                              <a:pt x="160" y="420"/>
                                            </a:lnTo>
                                            <a:lnTo>
                                              <a:pt x="159" y="423"/>
                                            </a:lnTo>
                                            <a:lnTo>
                                              <a:pt x="1" y="267"/>
                                            </a:lnTo>
                                            <a:close/>
                                            <a:moveTo>
                                              <a:pt x="6" y="266"/>
                                            </a:moveTo>
                                            <a:lnTo>
                                              <a:pt x="158" y="414"/>
                                            </a:lnTo>
                                            <a:lnTo>
                                              <a:pt x="343" y="13"/>
                                            </a:lnTo>
                                            <a:lnTo>
                                              <a:pt x="6" y="266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335" name="Freeform 29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F61AE465-C0B2-F858-9073-4751833E1603}"/>
                                          </a:ext>
                                        </a:extLst>
                                      </p:cNvPr>
                                      <p:cNvSpPr>
                                        <a:spLocks noEditPoint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2694726" y="2373799"/>
                                        <a:ext cx="890627" cy="1362583"/>
                                      </a:xfrm>
                                      <a:custGeom>
                                        <a:avLst/>
                                        <a:gdLst>
                                          <a:gd name="T0" fmla="*/ 1 w 468"/>
                                          <a:gd name="T1" fmla="*/ 217 h 716"/>
                                          <a:gd name="T2" fmla="*/ 0 w 468"/>
                                          <a:gd name="T3" fmla="*/ 214 h 716"/>
                                          <a:gd name="T4" fmla="*/ 464 w 468"/>
                                          <a:gd name="T5" fmla="*/ 2 h 716"/>
                                          <a:gd name="T6" fmla="*/ 468 w 468"/>
                                          <a:gd name="T7" fmla="*/ 0 h 716"/>
                                          <a:gd name="T8" fmla="*/ 344 w 468"/>
                                          <a:gd name="T9" fmla="*/ 711 h 716"/>
                                          <a:gd name="T10" fmla="*/ 343 w 468"/>
                                          <a:gd name="T11" fmla="*/ 716 h 716"/>
                                          <a:gd name="T12" fmla="*/ 1 w 468"/>
                                          <a:gd name="T13" fmla="*/ 217 h 716"/>
                                          <a:gd name="T14" fmla="*/ 6 w 468"/>
                                          <a:gd name="T15" fmla="*/ 215 h 716"/>
                                          <a:gd name="T16" fmla="*/ 340 w 468"/>
                                          <a:gd name="T17" fmla="*/ 705 h 716"/>
                                          <a:gd name="T18" fmla="*/ 463 w 468"/>
                                          <a:gd name="T19" fmla="*/ 7 h 716"/>
                                          <a:gd name="T20" fmla="*/ 6 w 468"/>
                                          <a:gd name="T21" fmla="*/ 215 h 716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  <a:cxn ang="0">
                                            <a:pos x="T10" y="T11"/>
                                          </a:cxn>
                                          <a:cxn ang="0">
                                            <a:pos x="T12" y="T13"/>
                                          </a:cxn>
                                          <a:cxn ang="0">
                                            <a:pos x="T14" y="T15"/>
                                          </a:cxn>
                                          <a:cxn ang="0">
                                            <a:pos x="T16" y="T17"/>
                                          </a:cxn>
                                          <a:cxn ang="0">
                                            <a:pos x="T18" y="T19"/>
                                          </a:cxn>
                                          <a:cxn ang="0">
                                            <a:pos x="T20" y="T21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468" h="716">
                                            <a:moveTo>
                                              <a:pt x="1" y="217"/>
                                            </a:moveTo>
                                            <a:lnTo>
                                              <a:pt x="0" y="214"/>
                                            </a:lnTo>
                                            <a:lnTo>
                                              <a:pt x="464" y="2"/>
                                            </a:lnTo>
                                            <a:lnTo>
                                              <a:pt x="468" y="0"/>
                                            </a:lnTo>
                                            <a:lnTo>
                                              <a:pt x="344" y="711"/>
                                            </a:lnTo>
                                            <a:lnTo>
                                              <a:pt x="343" y="716"/>
                                            </a:lnTo>
                                            <a:lnTo>
                                              <a:pt x="1" y="217"/>
                                            </a:lnTo>
                                            <a:close/>
                                            <a:moveTo>
                                              <a:pt x="6" y="215"/>
                                            </a:moveTo>
                                            <a:lnTo>
                                              <a:pt x="340" y="705"/>
                                            </a:lnTo>
                                            <a:lnTo>
                                              <a:pt x="463" y="7"/>
                                            </a:lnTo>
                                            <a:lnTo>
                                              <a:pt x="6" y="215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336" name="Freeform 30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2734413B-4CD1-DE3E-DE57-E478F56F09E6}"/>
                                          </a:ext>
                                        </a:extLst>
                                      </p:cNvPr>
                                      <p:cNvSpPr>
                                        <a:spLocks noEditPoint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3132427" y="1667768"/>
                                        <a:ext cx="877306" cy="719352"/>
                                      </a:xfrm>
                                      <a:custGeom>
                                        <a:avLst/>
                                        <a:gdLst>
                                          <a:gd name="T0" fmla="*/ 2 w 461"/>
                                          <a:gd name="T1" fmla="*/ 116 h 378"/>
                                          <a:gd name="T2" fmla="*/ 0 w 461"/>
                                          <a:gd name="T3" fmla="*/ 113 h 378"/>
                                          <a:gd name="T4" fmla="*/ 456 w 461"/>
                                          <a:gd name="T5" fmla="*/ 1 h 378"/>
                                          <a:gd name="T6" fmla="*/ 461 w 461"/>
                                          <a:gd name="T7" fmla="*/ 0 h 378"/>
                                          <a:gd name="T8" fmla="*/ 237 w 461"/>
                                          <a:gd name="T9" fmla="*/ 375 h 378"/>
                                          <a:gd name="T10" fmla="*/ 236 w 461"/>
                                          <a:gd name="T11" fmla="*/ 378 h 378"/>
                                          <a:gd name="T12" fmla="*/ 2 w 461"/>
                                          <a:gd name="T13" fmla="*/ 116 h 378"/>
                                          <a:gd name="T14" fmla="*/ 7 w 461"/>
                                          <a:gd name="T15" fmla="*/ 116 h 378"/>
                                          <a:gd name="T16" fmla="*/ 236 w 461"/>
                                          <a:gd name="T17" fmla="*/ 371 h 378"/>
                                          <a:gd name="T18" fmla="*/ 452 w 461"/>
                                          <a:gd name="T19" fmla="*/ 7 h 378"/>
                                          <a:gd name="T20" fmla="*/ 7 w 461"/>
                                          <a:gd name="T21" fmla="*/ 116 h 378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  <a:cxn ang="0">
                                            <a:pos x="T10" y="T11"/>
                                          </a:cxn>
                                          <a:cxn ang="0">
                                            <a:pos x="T12" y="T13"/>
                                          </a:cxn>
                                          <a:cxn ang="0">
                                            <a:pos x="T14" y="T15"/>
                                          </a:cxn>
                                          <a:cxn ang="0">
                                            <a:pos x="T16" y="T17"/>
                                          </a:cxn>
                                          <a:cxn ang="0">
                                            <a:pos x="T18" y="T19"/>
                                          </a:cxn>
                                          <a:cxn ang="0">
                                            <a:pos x="T20" y="T21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461" h="378">
                                            <a:moveTo>
                                              <a:pt x="2" y="116"/>
                                            </a:moveTo>
                                            <a:lnTo>
                                              <a:pt x="0" y="113"/>
                                            </a:lnTo>
                                            <a:lnTo>
                                              <a:pt x="456" y="1"/>
                                            </a:lnTo>
                                            <a:lnTo>
                                              <a:pt x="461" y="0"/>
                                            </a:lnTo>
                                            <a:lnTo>
                                              <a:pt x="237" y="375"/>
                                            </a:lnTo>
                                            <a:lnTo>
                                              <a:pt x="236" y="378"/>
                                            </a:lnTo>
                                            <a:lnTo>
                                              <a:pt x="2" y="116"/>
                                            </a:lnTo>
                                            <a:close/>
                                            <a:moveTo>
                                              <a:pt x="7" y="116"/>
                                            </a:moveTo>
                                            <a:lnTo>
                                              <a:pt x="236" y="371"/>
                                            </a:lnTo>
                                            <a:lnTo>
                                              <a:pt x="452" y="7"/>
                                            </a:lnTo>
                                            <a:lnTo>
                                              <a:pt x="7" y="116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337" name="Freeform 31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5DAE561B-D9BF-AE3D-467E-55658F358CDA}"/>
                                          </a:ext>
                                        </a:extLst>
                                      </p:cNvPr>
                                      <p:cNvSpPr>
                                        <a:spLocks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2559609" y="1192005"/>
                                        <a:ext cx="1444414" cy="2352168"/>
                                      </a:xfrm>
                                      <a:custGeom>
                                        <a:avLst/>
                                        <a:gdLst>
                                          <a:gd name="T0" fmla="*/ 4 w 759"/>
                                          <a:gd name="T1" fmla="*/ 1236 h 1236"/>
                                          <a:gd name="T2" fmla="*/ 76 w 759"/>
                                          <a:gd name="T3" fmla="*/ 836 h 1236"/>
                                          <a:gd name="T4" fmla="*/ 307 w 759"/>
                                          <a:gd name="T5" fmla="*/ 366 h 1236"/>
                                          <a:gd name="T6" fmla="*/ 623 w 759"/>
                                          <a:gd name="T7" fmla="*/ 8 h 1236"/>
                                          <a:gd name="T8" fmla="*/ 755 w 759"/>
                                          <a:gd name="T9" fmla="*/ 255 h 1236"/>
                                          <a:gd name="T10" fmla="*/ 759 w 759"/>
                                          <a:gd name="T11" fmla="*/ 253 h 1236"/>
                                          <a:gd name="T12" fmla="*/ 623 w 759"/>
                                          <a:gd name="T13" fmla="*/ 0 h 1236"/>
                                          <a:gd name="T14" fmla="*/ 622 w 759"/>
                                          <a:gd name="T15" fmla="*/ 3 h 1236"/>
                                          <a:gd name="T16" fmla="*/ 303 w 759"/>
                                          <a:gd name="T17" fmla="*/ 363 h 1236"/>
                                          <a:gd name="T18" fmla="*/ 72 w 759"/>
                                          <a:gd name="T19" fmla="*/ 835 h 1236"/>
                                          <a:gd name="T20" fmla="*/ 0 w 759"/>
                                          <a:gd name="T21" fmla="*/ 1235 h 1236"/>
                                          <a:gd name="T22" fmla="*/ 4 w 759"/>
                                          <a:gd name="T23" fmla="*/ 1236 h 1236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  <a:cxn ang="0">
                                            <a:pos x="T10" y="T11"/>
                                          </a:cxn>
                                          <a:cxn ang="0">
                                            <a:pos x="T12" y="T13"/>
                                          </a:cxn>
                                          <a:cxn ang="0">
                                            <a:pos x="T14" y="T15"/>
                                          </a:cxn>
                                          <a:cxn ang="0">
                                            <a:pos x="T16" y="T17"/>
                                          </a:cxn>
                                          <a:cxn ang="0">
                                            <a:pos x="T18" y="T19"/>
                                          </a:cxn>
                                          <a:cxn ang="0">
                                            <a:pos x="T20" y="T21"/>
                                          </a:cxn>
                                          <a:cxn ang="0">
                                            <a:pos x="T22" y="T23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759" h="1236">
                                            <a:moveTo>
                                              <a:pt x="4" y="1236"/>
                                            </a:moveTo>
                                            <a:lnTo>
                                              <a:pt x="76" y="836"/>
                                            </a:lnTo>
                                            <a:lnTo>
                                              <a:pt x="307" y="366"/>
                                            </a:lnTo>
                                            <a:lnTo>
                                              <a:pt x="623" y="8"/>
                                            </a:lnTo>
                                            <a:lnTo>
                                              <a:pt x="755" y="255"/>
                                            </a:lnTo>
                                            <a:lnTo>
                                              <a:pt x="759" y="253"/>
                                            </a:lnTo>
                                            <a:lnTo>
                                              <a:pt x="623" y="0"/>
                                            </a:lnTo>
                                            <a:lnTo>
                                              <a:pt x="622" y="3"/>
                                            </a:lnTo>
                                            <a:lnTo>
                                              <a:pt x="303" y="363"/>
                                            </a:lnTo>
                                            <a:lnTo>
                                              <a:pt x="72" y="835"/>
                                            </a:lnTo>
                                            <a:lnTo>
                                              <a:pt x="0" y="1235"/>
                                            </a:lnTo>
                                            <a:lnTo>
                                              <a:pt x="4" y="1236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338" name="Freeform 32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79559C57-93AF-DB9D-6022-0D33C95260B7}"/>
                                          </a:ext>
                                        </a:extLst>
                                      </p:cNvPr>
                                      <p:cNvSpPr>
                                        <a:spLocks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8613208" y="2781051"/>
                                        <a:ext cx="502405" cy="1105671"/>
                                      </a:xfrm>
                                      <a:custGeom>
                                        <a:avLst/>
                                        <a:gdLst>
                                          <a:gd name="T0" fmla="*/ 0 w 264"/>
                                          <a:gd name="T1" fmla="*/ 581 h 581"/>
                                          <a:gd name="T2" fmla="*/ 4 w 264"/>
                                          <a:gd name="T3" fmla="*/ 571 h 581"/>
                                          <a:gd name="T4" fmla="*/ 264 w 264"/>
                                          <a:gd name="T5" fmla="*/ 1 h 581"/>
                                          <a:gd name="T6" fmla="*/ 260 w 264"/>
                                          <a:gd name="T7" fmla="*/ 0 h 581"/>
                                          <a:gd name="T8" fmla="*/ 4 w 264"/>
                                          <a:gd name="T9" fmla="*/ 560 h 581"/>
                                          <a:gd name="T10" fmla="*/ 4 w 264"/>
                                          <a:gd name="T11" fmla="*/ 409 h 581"/>
                                          <a:gd name="T12" fmla="*/ 0 w 264"/>
                                          <a:gd name="T13" fmla="*/ 409 h 581"/>
                                          <a:gd name="T14" fmla="*/ 0 w 264"/>
                                          <a:gd name="T15" fmla="*/ 581 h 581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  <a:cxn ang="0">
                                            <a:pos x="T10" y="T11"/>
                                          </a:cxn>
                                          <a:cxn ang="0">
                                            <a:pos x="T12" y="T13"/>
                                          </a:cxn>
                                          <a:cxn ang="0">
                                            <a:pos x="T14" y="T15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264" h="581">
                                            <a:moveTo>
                                              <a:pt x="0" y="581"/>
                                            </a:moveTo>
                                            <a:lnTo>
                                              <a:pt x="4" y="571"/>
                                            </a:lnTo>
                                            <a:lnTo>
                                              <a:pt x="264" y="1"/>
                                            </a:lnTo>
                                            <a:lnTo>
                                              <a:pt x="260" y="0"/>
                                            </a:lnTo>
                                            <a:lnTo>
                                              <a:pt x="4" y="560"/>
                                            </a:lnTo>
                                            <a:lnTo>
                                              <a:pt x="4" y="409"/>
                                            </a:lnTo>
                                            <a:lnTo>
                                              <a:pt x="0" y="409"/>
                                            </a:lnTo>
                                            <a:lnTo>
                                              <a:pt x="0" y="581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339" name="Freeform 33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BDBBB4FF-9AE1-ADAA-43E9-90C63783BE70}"/>
                                          </a:ext>
                                        </a:extLst>
                                      </p:cNvPr>
                                      <p:cNvSpPr>
                                        <a:spLocks noEditPoint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5444632" y="442204"/>
                                        <a:ext cx="3672885" cy="2340750"/>
                                      </a:xfrm>
                                      <a:custGeom>
                                        <a:avLst/>
                                        <a:gdLst>
                                          <a:gd name="T0" fmla="*/ 1665 w 1930"/>
                                          <a:gd name="T1" fmla="*/ 1106 h 1230"/>
                                          <a:gd name="T2" fmla="*/ 1664 w 1930"/>
                                          <a:gd name="T3" fmla="*/ 1105 h 1230"/>
                                          <a:gd name="T4" fmla="*/ 1829 w 1930"/>
                                          <a:gd name="T5" fmla="*/ 801 h 1230"/>
                                          <a:gd name="T6" fmla="*/ 1665 w 1930"/>
                                          <a:gd name="T7" fmla="*/ 528 h 1230"/>
                                          <a:gd name="T8" fmla="*/ 1035 w 1930"/>
                                          <a:gd name="T9" fmla="*/ 110 h 1230"/>
                                          <a:gd name="T10" fmla="*/ 354 w 1930"/>
                                          <a:gd name="T11" fmla="*/ 4 h 1230"/>
                                          <a:gd name="T12" fmla="*/ 0 w 1930"/>
                                          <a:gd name="T13" fmla="*/ 5 h 1230"/>
                                          <a:gd name="T14" fmla="*/ 0 w 1930"/>
                                          <a:gd name="T15" fmla="*/ 0 h 1230"/>
                                          <a:gd name="T16" fmla="*/ 355 w 1930"/>
                                          <a:gd name="T17" fmla="*/ 0 h 1230"/>
                                          <a:gd name="T18" fmla="*/ 1035 w 1930"/>
                                          <a:gd name="T19" fmla="*/ 106 h 1230"/>
                                          <a:gd name="T20" fmla="*/ 1668 w 1930"/>
                                          <a:gd name="T21" fmla="*/ 525 h 1230"/>
                                          <a:gd name="T22" fmla="*/ 1834 w 1930"/>
                                          <a:gd name="T23" fmla="*/ 799 h 1230"/>
                                          <a:gd name="T24" fmla="*/ 1834 w 1930"/>
                                          <a:gd name="T25" fmla="*/ 801 h 1230"/>
                                          <a:gd name="T26" fmla="*/ 1834 w 1930"/>
                                          <a:gd name="T27" fmla="*/ 801 h 1230"/>
                                          <a:gd name="T28" fmla="*/ 1929 w 1930"/>
                                          <a:gd name="T29" fmla="*/ 1226 h 1230"/>
                                          <a:gd name="T30" fmla="*/ 1930 w 1930"/>
                                          <a:gd name="T31" fmla="*/ 1230 h 1230"/>
                                          <a:gd name="T32" fmla="*/ 1665 w 1930"/>
                                          <a:gd name="T33" fmla="*/ 1106 h 1230"/>
                                          <a:gd name="T34" fmla="*/ 1669 w 1930"/>
                                          <a:gd name="T35" fmla="*/ 1103 h 1230"/>
                                          <a:gd name="T36" fmla="*/ 1925 w 1930"/>
                                          <a:gd name="T37" fmla="*/ 1223 h 1230"/>
                                          <a:gd name="T38" fmla="*/ 1830 w 1930"/>
                                          <a:gd name="T39" fmla="*/ 806 h 1230"/>
                                          <a:gd name="T40" fmla="*/ 1669 w 1930"/>
                                          <a:gd name="T41" fmla="*/ 1103 h 1230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  <a:cxn ang="0">
                                            <a:pos x="T10" y="T11"/>
                                          </a:cxn>
                                          <a:cxn ang="0">
                                            <a:pos x="T12" y="T13"/>
                                          </a:cxn>
                                          <a:cxn ang="0">
                                            <a:pos x="T14" y="T15"/>
                                          </a:cxn>
                                          <a:cxn ang="0">
                                            <a:pos x="T16" y="T17"/>
                                          </a:cxn>
                                          <a:cxn ang="0">
                                            <a:pos x="T18" y="T19"/>
                                          </a:cxn>
                                          <a:cxn ang="0">
                                            <a:pos x="T20" y="T21"/>
                                          </a:cxn>
                                          <a:cxn ang="0">
                                            <a:pos x="T22" y="T23"/>
                                          </a:cxn>
                                          <a:cxn ang="0">
                                            <a:pos x="T24" y="T25"/>
                                          </a:cxn>
                                          <a:cxn ang="0">
                                            <a:pos x="T26" y="T27"/>
                                          </a:cxn>
                                          <a:cxn ang="0">
                                            <a:pos x="T28" y="T29"/>
                                          </a:cxn>
                                          <a:cxn ang="0">
                                            <a:pos x="T30" y="T31"/>
                                          </a:cxn>
                                          <a:cxn ang="0">
                                            <a:pos x="T32" y="T33"/>
                                          </a:cxn>
                                          <a:cxn ang="0">
                                            <a:pos x="T34" y="T35"/>
                                          </a:cxn>
                                          <a:cxn ang="0">
                                            <a:pos x="T36" y="T37"/>
                                          </a:cxn>
                                          <a:cxn ang="0">
                                            <a:pos x="T38" y="T39"/>
                                          </a:cxn>
                                          <a:cxn ang="0">
                                            <a:pos x="T40" y="T41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1930" h="1230">
                                            <a:moveTo>
                                              <a:pt x="1665" y="1106"/>
                                            </a:moveTo>
                                            <a:lnTo>
                                              <a:pt x="1664" y="1105"/>
                                            </a:lnTo>
                                            <a:lnTo>
                                              <a:pt x="1829" y="801"/>
                                            </a:lnTo>
                                            <a:lnTo>
                                              <a:pt x="1665" y="528"/>
                                            </a:lnTo>
                                            <a:lnTo>
                                              <a:pt x="1035" y="110"/>
                                            </a:lnTo>
                                            <a:lnTo>
                                              <a:pt x="354" y="4"/>
                                            </a:lnTo>
                                            <a:lnTo>
                                              <a:pt x="0" y="5"/>
                                            </a:lnTo>
                                            <a:lnTo>
                                              <a:pt x="0" y="0"/>
                                            </a:lnTo>
                                            <a:lnTo>
                                              <a:pt x="355" y="0"/>
                                            </a:lnTo>
                                            <a:lnTo>
                                              <a:pt x="1035" y="106"/>
                                            </a:lnTo>
                                            <a:lnTo>
                                              <a:pt x="1668" y="525"/>
                                            </a:lnTo>
                                            <a:lnTo>
                                              <a:pt x="1834" y="799"/>
                                            </a:lnTo>
                                            <a:lnTo>
                                              <a:pt x="1834" y="801"/>
                                            </a:lnTo>
                                            <a:lnTo>
                                              <a:pt x="1834" y="801"/>
                                            </a:lnTo>
                                            <a:lnTo>
                                              <a:pt x="1929" y="1226"/>
                                            </a:lnTo>
                                            <a:lnTo>
                                              <a:pt x="1930" y="1230"/>
                                            </a:lnTo>
                                            <a:lnTo>
                                              <a:pt x="1665" y="1106"/>
                                            </a:lnTo>
                                            <a:close/>
                                            <a:moveTo>
                                              <a:pt x="1669" y="1103"/>
                                            </a:moveTo>
                                            <a:lnTo>
                                              <a:pt x="1925" y="1223"/>
                                            </a:lnTo>
                                            <a:lnTo>
                                              <a:pt x="1830" y="806"/>
                                            </a:lnTo>
                                            <a:lnTo>
                                              <a:pt x="1669" y="1103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340" name="Freeform 34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7AEAD312-D063-2B3F-A66A-CA9C27DBE06D}"/>
                                          </a:ext>
                                        </a:extLst>
                                      </p:cNvPr>
                                      <p:cNvSpPr>
                                        <a:spLocks noEditPoint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5564524" y="3787764"/>
                                        <a:ext cx="1153248" cy="824020"/>
                                      </a:xfrm>
                                      <a:custGeom>
                                        <a:avLst/>
                                        <a:gdLst>
                                          <a:gd name="T0" fmla="*/ 4 w 606"/>
                                          <a:gd name="T1" fmla="*/ 7 h 433"/>
                                          <a:gd name="T2" fmla="*/ 0 w 606"/>
                                          <a:gd name="T3" fmla="*/ 0 h 433"/>
                                          <a:gd name="T4" fmla="*/ 601 w 606"/>
                                          <a:gd name="T5" fmla="*/ 260 h 433"/>
                                          <a:gd name="T6" fmla="*/ 606 w 606"/>
                                          <a:gd name="T7" fmla="*/ 261 h 433"/>
                                          <a:gd name="T8" fmla="*/ 322 w 606"/>
                                          <a:gd name="T9" fmla="*/ 431 h 433"/>
                                          <a:gd name="T10" fmla="*/ 319 w 606"/>
                                          <a:gd name="T11" fmla="*/ 433 h 433"/>
                                          <a:gd name="T12" fmla="*/ 4 w 606"/>
                                          <a:gd name="T13" fmla="*/ 7 h 433"/>
                                          <a:gd name="T14" fmla="*/ 13 w 606"/>
                                          <a:gd name="T15" fmla="*/ 10 h 433"/>
                                          <a:gd name="T16" fmla="*/ 321 w 606"/>
                                          <a:gd name="T17" fmla="*/ 427 h 433"/>
                                          <a:gd name="T18" fmla="*/ 596 w 606"/>
                                          <a:gd name="T19" fmla="*/ 262 h 433"/>
                                          <a:gd name="T20" fmla="*/ 13 w 606"/>
                                          <a:gd name="T21" fmla="*/ 10 h 433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  <a:cxn ang="0">
                                            <a:pos x="T10" y="T11"/>
                                          </a:cxn>
                                          <a:cxn ang="0">
                                            <a:pos x="T12" y="T13"/>
                                          </a:cxn>
                                          <a:cxn ang="0">
                                            <a:pos x="T14" y="T15"/>
                                          </a:cxn>
                                          <a:cxn ang="0">
                                            <a:pos x="T16" y="T17"/>
                                          </a:cxn>
                                          <a:cxn ang="0">
                                            <a:pos x="T18" y="T19"/>
                                          </a:cxn>
                                          <a:cxn ang="0">
                                            <a:pos x="T20" y="T21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606" h="433">
                                            <a:moveTo>
                                              <a:pt x="4" y="7"/>
                                            </a:moveTo>
                                            <a:lnTo>
                                              <a:pt x="0" y="0"/>
                                            </a:lnTo>
                                            <a:lnTo>
                                              <a:pt x="601" y="260"/>
                                            </a:lnTo>
                                            <a:lnTo>
                                              <a:pt x="606" y="261"/>
                                            </a:lnTo>
                                            <a:lnTo>
                                              <a:pt x="322" y="431"/>
                                            </a:lnTo>
                                            <a:lnTo>
                                              <a:pt x="319" y="433"/>
                                            </a:lnTo>
                                            <a:lnTo>
                                              <a:pt x="4" y="7"/>
                                            </a:lnTo>
                                            <a:close/>
                                            <a:moveTo>
                                              <a:pt x="13" y="10"/>
                                            </a:moveTo>
                                            <a:lnTo>
                                              <a:pt x="321" y="427"/>
                                            </a:lnTo>
                                            <a:lnTo>
                                              <a:pt x="596" y="262"/>
                                            </a:lnTo>
                                            <a:lnTo>
                                              <a:pt x="13" y="10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341" name="Freeform 35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00932523-9D0D-36C8-36E7-C662069DEFB9}"/>
                                          </a:ext>
                                        </a:extLst>
                                      </p:cNvPr>
                                      <p:cNvSpPr>
                                        <a:spLocks noEditPoint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4213359" y="3747800"/>
                                        <a:ext cx="1377808" cy="595654"/>
                                      </a:xfrm>
                                      <a:custGeom>
                                        <a:avLst/>
                                        <a:gdLst>
                                          <a:gd name="T0" fmla="*/ 1 w 724"/>
                                          <a:gd name="T1" fmla="*/ 2 h 313"/>
                                          <a:gd name="T2" fmla="*/ 0 w 724"/>
                                          <a:gd name="T3" fmla="*/ 0 h 313"/>
                                          <a:gd name="T4" fmla="*/ 717 w 724"/>
                                          <a:gd name="T5" fmla="*/ 24 h 313"/>
                                          <a:gd name="T6" fmla="*/ 724 w 724"/>
                                          <a:gd name="T7" fmla="*/ 24 h 313"/>
                                          <a:gd name="T8" fmla="*/ 202 w 724"/>
                                          <a:gd name="T9" fmla="*/ 312 h 313"/>
                                          <a:gd name="T10" fmla="*/ 201 w 724"/>
                                          <a:gd name="T11" fmla="*/ 313 h 313"/>
                                          <a:gd name="T12" fmla="*/ 1 w 724"/>
                                          <a:gd name="T13" fmla="*/ 2 h 313"/>
                                          <a:gd name="T14" fmla="*/ 8 w 724"/>
                                          <a:gd name="T15" fmla="*/ 4 h 313"/>
                                          <a:gd name="T16" fmla="*/ 202 w 724"/>
                                          <a:gd name="T17" fmla="*/ 308 h 313"/>
                                          <a:gd name="T18" fmla="*/ 709 w 724"/>
                                          <a:gd name="T19" fmla="*/ 28 h 313"/>
                                          <a:gd name="T20" fmla="*/ 8 w 724"/>
                                          <a:gd name="T21" fmla="*/ 4 h 313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  <a:cxn ang="0">
                                            <a:pos x="T10" y="T11"/>
                                          </a:cxn>
                                          <a:cxn ang="0">
                                            <a:pos x="T12" y="T13"/>
                                          </a:cxn>
                                          <a:cxn ang="0">
                                            <a:pos x="T14" y="T15"/>
                                          </a:cxn>
                                          <a:cxn ang="0">
                                            <a:pos x="T16" y="T17"/>
                                          </a:cxn>
                                          <a:cxn ang="0">
                                            <a:pos x="T18" y="T19"/>
                                          </a:cxn>
                                          <a:cxn ang="0">
                                            <a:pos x="T20" y="T21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724" h="313">
                                            <a:moveTo>
                                              <a:pt x="1" y="2"/>
                                            </a:moveTo>
                                            <a:lnTo>
                                              <a:pt x="0" y="0"/>
                                            </a:lnTo>
                                            <a:lnTo>
                                              <a:pt x="717" y="24"/>
                                            </a:lnTo>
                                            <a:lnTo>
                                              <a:pt x="724" y="24"/>
                                            </a:lnTo>
                                            <a:lnTo>
                                              <a:pt x="202" y="312"/>
                                            </a:lnTo>
                                            <a:lnTo>
                                              <a:pt x="201" y="313"/>
                                            </a:lnTo>
                                            <a:lnTo>
                                              <a:pt x="1" y="2"/>
                                            </a:lnTo>
                                            <a:close/>
                                            <a:moveTo>
                                              <a:pt x="8" y="4"/>
                                            </a:moveTo>
                                            <a:lnTo>
                                              <a:pt x="202" y="308"/>
                                            </a:lnTo>
                                            <a:lnTo>
                                              <a:pt x="709" y="28"/>
                                            </a:lnTo>
                                            <a:lnTo>
                                              <a:pt x="8" y="4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342" name="Freeform 36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4C0F74B2-F447-3811-41ED-E526091D261C}"/>
                                          </a:ext>
                                        </a:extLst>
                                      </p:cNvPr>
                                      <p:cNvSpPr>
                                        <a:spLocks noEditPoint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6097378" y="428883"/>
                                        <a:ext cx="1084738" cy="1212242"/>
                                      </a:xfrm>
                                      <a:custGeom>
                                        <a:avLst/>
                                        <a:gdLst>
                                          <a:gd name="T0" fmla="*/ 0 w 570"/>
                                          <a:gd name="T1" fmla="*/ 0 h 637"/>
                                          <a:gd name="T2" fmla="*/ 538 w 570"/>
                                          <a:gd name="T3" fmla="*/ 315 h 637"/>
                                          <a:gd name="T4" fmla="*/ 539 w 570"/>
                                          <a:gd name="T5" fmla="*/ 316 h 637"/>
                                          <a:gd name="T6" fmla="*/ 570 w 570"/>
                                          <a:gd name="T7" fmla="*/ 631 h 637"/>
                                          <a:gd name="T8" fmla="*/ 570 w 570"/>
                                          <a:gd name="T9" fmla="*/ 637 h 637"/>
                                          <a:gd name="T10" fmla="*/ 0 w 570"/>
                                          <a:gd name="T11" fmla="*/ 0 h 637"/>
                                          <a:gd name="T12" fmla="*/ 22 w 570"/>
                                          <a:gd name="T13" fmla="*/ 17 h 637"/>
                                          <a:gd name="T14" fmla="*/ 565 w 570"/>
                                          <a:gd name="T15" fmla="*/ 624 h 637"/>
                                          <a:gd name="T16" fmla="*/ 535 w 570"/>
                                          <a:gd name="T17" fmla="*/ 319 h 637"/>
                                          <a:gd name="T18" fmla="*/ 22 w 570"/>
                                          <a:gd name="T19" fmla="*/ 17 h 637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  <a:cxn ang="0">
                                            <a:pos x="T10" y="T11"/>
                                          </a:cxn>
                                          <a:cxn ang="0">
                                            <a:pos x="T12" y="T13"/>
                                          </a:cxn>
                                          <a:cxn ang="0">
                                            <a:pos x="T14" y="T15"/>
                                          </a:cxn>
                                          <a:cxn ang="0">
                                            <a:pos x="T16" y="T17"/>
                                          </a:cxn>
                                          <a:cxn ang="0">
                                            <a:pos x="T18" y="T19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570" h="637">
                                            <a:moveTo>
                                              <a:pt x="0" y="0"/>
                                            </a:moveTo>
                                            <a:lnTo>
                                              <a:pt x="538" y="315"/>
                                            </a:lnTo>
                                            <a:lnTo>
                                              <a:pt x="539" y="316"/>
                                            </a:lnTo>
                                            <a:lnTo>
                                              <a:pt x="570" y="631"/>
                                            </a:lnTo>
                                            <a:lnTo>
                                              <a:pt x="570" y="637"/>
                                            </a:lnTo>
                                            <a:lnTo>
                                              <a:pt x="0" y="0"/>
                                            </a:lnTo>
                                            <a:close/>
                                            <a:moveTo>
                                              <a:pt x="22" y="17"/>
                                            </a:moveTo>
                                            <a:lnTo>
                                              <a:pt x="565" y="624"/>
                                            </a:lnTo>
                                            <a:lnTo>
                                              <a:pt x="535" y="319"/>
                                            </a:lnTo>
                                            <a:lnTo>
                                              <a:pt x="22" y="17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343" name="Freeform 37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1B7AE89A-CE1F-93C8-F333-1267BCEEA5FD}"/>
                                          </a:ext>
                                        </a:extLst>
                                      </p:cNvPr>
                                      <p:cNvSpPr>
                                        <a:spLocks noEditPoint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4959354" y="432689"/>
                                        <a:ext cx="1168472" cy="999101"/>
                                      </a:xfrm>
                                      <a:custGeom>
                                        <a:avLst/>
                                        <a:gdLst>
                                          <a:gd name="T0" fmla="*/ 614 w 614"/>
                                          <a:gd name="T1" fmla="*/ 0 h 525"/>
                                          <a:gd name="T2" fmla="*/ 413 w 614"/>
                                          <a:gd name="T3" fmla="*/ 498 h 525"/>
                                          <a:gd name="T4" fmla="*/ 413 w 614"/>
                                          <a:gd name="T5" fmla="*/ 499 h 525"/>
                                          <a:gd name="T6" fmla="*/ 6 w 614"/>
                                          <a:gd name="T7" fmla="*/ 523 h 525"/>
                                          <a:gd name="T8" fmla="*/ 0 w 614"/>
                                          <a:gd name="T9" fmla="*/ 525 h 525"/>
                                          <a:gd name="T10" fmla="*/ 614 w 614"/>
                                          <a:gd name="T11" fmla="*/ 0 h 525"/>
                                          <a:gd name="T12" fmla="*/ 605 w 614"/>
                                          <a:gd name="T13" fmla="*/ 14 h 525"/>
                                          <a:gd name="T14" fmla="*/ 12 w 614"/>
                                          <a:gd name="T15" fmla="*/ 519 h 525"/>
                                          <a:gd name="T16" fmla="*/ 409 w 614"/>
                                          <a:gd name="T17" fmla="*/ 495 h 525"/>
                                          <a:gd name="T18" fmla="*/ 605 w 614"/>
                                          <a:gd name="T19" fmla="*/ 14 h 525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  <a:cxn ang="0">
                                            <a:pos x="T10" y="T11"/>
                                          </a:cxn>
                                          <a:cxn ang="0">
                                            <a:pos x="T12" y="T13"/>
                                          </a:cxn>
                                          <a:cxn ang="0">
                                            <a:pos x="T14" y="T15"/>
                                          </a:cxn>
                                          <a:cxn ang="0">
                                            <a:pos x="T16" y="T17"/>
                                          </a:cxn>
                                          <a:cxn ang="0">
                                            <a:pos x="T18" y="T19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614" h="525">
                                            <a:moveTo>
                                              <a:pt x="614" y="0"/>
                                            </a:moveTo>
                                            <a:lnTo>
                                              <a:pt x="413" y="498"/>
                                            </a:lnTo>
                                            <a:lnTo>
                                              <a:pt x="413" y="499"/>
                                            </a:lnTo>
                                            <a:lnTo>
                                              <a:pt x="6" y="523"/>
                                            </a:lnTo>
                                            <a:lnTo>
                                              <a:pt x="0" y="525"/>
                                            </a:lnTo>
                                            <a:lnTo>
                                              <a:pt x="614" y="0"/>
                                            </a:lnTo>
                                            <a:close/>
                                            <a:moveTo>
                                              <a:pt x="605" y="14"/>
                                            </a:moveTo>
                                            <a:lnTo>
                                              <a:pt x="12" y="519"/>
                                            </a:lnTo>
                                            <a:lnTo>
                                              <a:pt x="409" y="495"/>
                                            </a:lnTo>
                                            <a:lnTo>
                                              <a:pt x="605" y="14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344" name="Freeform 38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5CC1E436-D95C-2B69-E042-E8820510D7AE}"/>
                                          </a:ext>
                                        </a:extLst>
                                      </p:cNvPr>
                                      <p:cNvSpPr>
                                        <a:spLocks noEditPoint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7437124" y="2080729"/>
                                        <a:ext cx="1189406" cy="744092"/>
                                      </a:xfrm>
                                      <a:custGeom>
                                        <a:avLst/>
                                        <a:gdLst>
                                          <a:gd name="T0" fmla="*/ 270 w 625"/>
                                          <a:gd name="T1" fmla="*/ 2 h 391"/>
                                          <a:gd name="T2" fmla="*/ 271 w 625"/>
                                          <a:gd name="T3" fmla="*/ 0 h 391"/>
                                          <a:gd name="T4" fmla="*/ 625 w 625"/>
                                          <a:gd name="T5" fmla="*/ 244 h 391"/>
                                          <a:gd name="T6" fmla="*/ 5 w 625"/>
                                          <a:gd name="T7" fmla="*/ 389 h 391"/>
                                          <a:gd name="T8" fmla="*/ 0 w 625"/>
                                          <a:gd name="T9" fmla="*/ 391 h 391"/>
                                          <a:gd name="T10" fmla="*/ 270 w 625"/>
                                          <a:gd name="T11" fmla="*/ 2 h 391"/>
                                          <a:gd name="T12" fmla="*/ 273 w 625"/>
                                          <a:gd name="T13" fmla="*/ 6 h 391"/>
                                          <a:gd name="T14" fmla="*/ 9 w 625"/>
                                          <a:gd name="T15" fmla="*/ 384 h 391"/>
                                          <a:gd name="T16" fmla="*/ 614 w 625"/>
                                          <a:gd name="T17" fmla="*/ 242 h 391"/>
                                          <a:gd name="T18" fmla="*/ 273 w 625"/>
                                          <a:gd name="T19" fmla="*/ 6 h 391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  <a:cxn ang="0">
                                            <a:pos x="T10" y="T11"/>
                                          </a:cxn>
                                          <a:cxn ang="0">
                                            <a:pos x="T12" y="T13"/>
                                          </a:cxn>
                                          <a:cxn ang="0">
                                            <a:pos x="T14" y="T15"/>
                                          </a:cxn>
                                          <a:cxn ang="0">
                                            <a:pos x="T16" y="T17"/>
                                          </a:cxn>
                                          <a:cxn ang="0">
                                            <a:pos x="T18" y="T19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625" h="391">
                                            <a:moveTo>
                                              <a:pt x="270" y="2"/>
                                            </a:moveTo>
                                            <a:lnTo>
                                              <a:pt x="271" y="0"/>
                                            </a:lnTo>
                                            <a:lnTo>
                                              <a:pt x="625" y="244"/>
                                            </a:lnTo>
                                            <a:lnTo>
                                              <a:pt x="5" y="389"/>
                                            </a:lnTo>
                                            <a:lnTo>
                                              <a:pt x="0" y="391"/>
                                            </a:lnTo>
                                            <a:lnTo>
                                              <a:pt x="270" y="2"/>
                                            </a:lnTo>
                                            <a:close/>
                                            <a:moveTo>
                                              <a:pt x="273" y="6"/>
                                            </a:moveTo>
                                            <a:lnTo>
                                              <a:pt x="9" y="384"/>
                                            </a:lnTo>
                                            <a:lnTo>
                                              <a:pt x="614" y="242"/>
                                            </a:lnTo>
                                            <a:lnTo>
                                              <a:pt x="273" y="6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345" name="Freeform 39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346B1122-E8B3-DD68-A6B9-B72FCB7CF787}"/>
                                          </a:ext>
                                        </a:extLst>
                                      </p:cNvPr>
                                      <p:cNvSpPr>
                                        <a:spLocks noEditPoint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7182116" y="1321413"/>
                                        <a:ext cx="902045" cy="867790"/>
                                      </a:xfrm>
                                      <a:custGeom>
                                        <a:avLst/>
                                        <a:gdLst>
                                          <a:gd name="T0" fmla="*/ 469 w 474"/>
                                          <a:gd name="T1" fmla="*/ 4 h 456"/>
                                          <a:gd name="T2" fmla="*/ 474 w 474"/>
                                          <a:gd name="T3" fmla="*/ 0 h 456"/>
                                          <a:gd name="T4" fmla="*/ 408 w 474"/>
                                          <a:gd name="T5" fmla="*/ 402 h 456"/>
                                          <a:gd name="T6" fmla="*/ 408 w 474"/>
                                          <a:gd name="T7" fmla="*/ 403 h 456"/>
                                          <a:gd name="T8" fmla="*/ 7 w 474"/>
                                          <a:gd name="T9" fmla="*/ 455 h 456"/>
                                          <a:gd name="T10" fmla="*/ 0 w 474"/>
                                          <a:gd name="T11" fmla="*/ 456 h 456"/>
                                          <a:gd name="T12" fmla="*/ 469 w 474"/>
                                          <a:gd name="T13" fmla="*/ 4 h 456"/>
                                          <a:gd name="T14" fmla="*/ 467 w 474"/>
                                          <a:gd name="T15" fmla="*/ 12 h 456"/>
                                          <a:gd name="T16" fmla="*/ 14 w 474"/>
                                          <a:gd name="T17" fmla="*/ 449 h 456"/>
                                          <a:gd name="T18" fmla="*/ 404 w 474"/>
                                          <a:gd name="T19" fmla="*/ 399 h 456"/>
                                          <a:gd name="T20" fmla="*/ 467 w 474"/>
                                          <a:gd name="T21" fmla="*/ 12 h 456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  <a:cxn ang="0">
                                            <a:pos x="T10" y="T11"/>
                                          </a:cxn>
                                          <a:cxn ang="0">
                                            <a:pos x="T12" y="T13"/>
                                          </a:cxn>
                                          <a:cxn ang="0">
                                            <a:pos x="T14" y="T15"/>
                                          </a:cxn>
                                          <a:cxn ang="0">
                                            <a:pos x="T16" y="T17"/>
                                          </a:cxn>
                                          <a:cxn ang="0">
                                            <a:pos x="T18" y="T19"/>
                                          </a:cxn>
                                          <a:cxn ang="0">
                                            <a:pos x="T20" y="T21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474" h="456">
                                            <a:moveTo>
                                              <a:pt x="469" y="4"/>
                                            </a:moveTo>
                                            <a:lnTo>
                                              <a:pt x="474" y="0"/>
                                            </a:lnTo>
                                            <a:lnTo>
                                              <a:pt x="408" y="402"/>
                                            </a:lnTo>
                                            <a:lnTo>
                                              <a:pt x="408" y="403"/>
                                            </a:lnTo>
                                            <a:lnTo>
                                              <a:pt x="7" y="455"/>
                                            </a:lnTo>
                                            <a:lnTo>
                                              <a:pt x="0" y="456"/>
                                            </a:lnTo>
                                            <a:lnTo>
                                              <a:pt x="469" y="4"/>
                                            </a:lnTo>
                                            <a:close/>
                                            <a:moveTo>
                                              <a:pt x="467" y="12"/>
                                            </a:moveTo>
                                            <a:lnTo>
                                              <a:pt x="14" y="449"/>
                                            </a:lnTo>
                                            <a:lnTo>
                                              <a:pt x="404" y="399"/>
                                            </a:lnTo>
                                            <a:lnTo>
                                              <a:pt x="467" y="12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346" name="Freeform 40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F8A659DE-F723-98A8-83B3-1BA4403AE0A4}"/>
                                          </a:ext>
                                        </a:extLst>
                                      </p:cNvPr>
                                      <p:cNvSpPr>
                                        <a:spLocks noEditPoint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4999318" y="1374698"/>
                                        <a:ext cx="1368292" cy="586139"/>
                                      </a:xfrm>
                                      <a:custGeom>
                                        <a:avLst/>
                                        <a:gdLst>
                                          <a:gd name="T0" fmla="*/ 388 w 719"/>
                                          <a:gd name="T1" fmla="*/ 0 h 308"/>
                                          <a:gd name="T2" fmla="*/ 389 w 719"/>
                                          <a:gd name="T3" fmla="*/ 0 h 308"/>
                                          <a:gd name="T4" fmla="*/ 719 w 719"/>
                                          <a:gd name="T5" fmla="*/ 134 h 308"/>
                                          <a:gd name="T6" fmla="*/ 0 w 719"/>
                                          <a:gd name="T7" fmla="*/ 308 h 308"/>
                                          <a:gd name="T8" fmla="*/ 388 w 719"/>
                                          <a:gd name="T9" fmla="*/ 0 h 308"/>
                                          <a:gd name="T10" fmla="*/ 391 w 719"/>
                                          <a:gd name="T11" fmla="*/ 4 h 308"/>
                                          <a:gd name="T12" fmla="*/ 19 w 719"/>
                                          <a:gd name="T13" fmla="*/ 298 h 308"/>
                                          <a:gd name="T14" fmla="*/ 705 w 719"/>
                                          <a:gd name="T15" fmla="*/ 134 h 308"/>
                                          <a:gd name="T16" fmla="*/ 391 w 719"/>
                                          <a:gd name="T17" fmla="*/ 4 h 308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  <a:cxn ang="0">
                                            <a:pos x="T10" y="T11"/>
                                          </a:cxn>
                                          <a:cxn ang="0">
                                            <a:pos x="T12" y="T13"/>
                                          </a:cxn>
                                          <a:cxn ang="0">
                                            <a:pos x="T14" y="T15"/>
                                          </a:cxn>
                                          <a:cxn ang="0">
                                            <a:pos x="T16" y="T17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719" h="308">
                                            <a:moveTo>
                                              <a:pt x="388" y="0"/>
                                            </a:moveTo>
                                            <a:lnTo>
                                              <a:pt x="389" y="0"/>
                                            </a:lnTo>
                                            <a:lnTo>
                                              <a:pt x="719" y="134"/>
                                            </a:lnTo>
                                            <a:lnTo>
                                              <a:pt x="0" y="308"/>
                                            </a:lnTo>
                                            <a:lnTo>
                                              <a:pt x="388" y="0"/>
                                            </a:lnTo>
                                            <a:close/>
                                            <a:moveTo>
                                              <a:pt x="391" y="4"/>
                                            </a:moveTo>
                                            <a:lnTo>
                                              <a:pt x="19" y="298"/>
                                            </a:lnTo>
                                            <a:lnTo>
                                              <a:pt x="705" y="134"/>
                                            </a:lnTo>
                                            <a:lnTo>
                                              <a:pt x="391" y="4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347" name="Freeform 41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AE68E2C0-8332-1A81-D50E-004A4DF05AD4}"/>
                                          </a:ext>
                                        </a:extLst>
                                      </p:cNvPr>
                                      <p:cNvSpPr>
                                        <a:spLocks noEditPoint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6007934" y="1623998"/>
                                        <a:ext cx="1197018" cy="869693"/>
                                      </a:xfrm>
                                      <a:custGeom>
                                        <a:avLst/>
                                        <a:gdLst>
                                          <a:gd name="T0" fmla="*/ 181 w 629"/>
                                          <a:gd name="T1" fmla="*/ 1 h 457"/>
                                          <a:gd name="T2" fmla="*/ 181 w 629"/>
                                          <a:gd name="T3" fmla="*/ 0 h 457"/>
                                          <a:gd name="T4" fmla="*/ 625 w 629"/>
                                          <a:gd name="T5" fmla="*/ 292 h 457"/>
                                          <a:gd name="T6" fmla="*/ 629 w 629"/>
                                          <a:gd name="T7" fmla="*/ 294 h 457"/>
                                          <a:gd name="T8" fmla="*/ 5 w 629"/>
                                          <a:gd name="T9" fmla="*/ 455 h 457"/>
                                          <a:gd name="T10" fmla="*/ 0 w 629"/>
                                          <a:gd name="T11" fmla="*/ 457 h 457"/>
                                          <a:gd name="T12" fmla="*/ 181 w 629"/>
                                          <a:gd name="T13" fmla="*/ 1 h 457"/>
                                          <a:gd name="T14" fmla="*/ 183 w 629"/>
                                          <a:gd name="T15" fmla="*/ 5 h 457"/>
                                          <a:gd name="T16" fmla="*/ 8 w 629"/>
                                          <a:gd name="T17" fmla="*/ 450 h 457"/>
                                          <a:gd name="T18" fmla="*/ 618 w 629"/>
                                          <a:gd name="T19" fmla="*/ 293 h 457"/>
                                          <a:gd name="T20" fmla="*/ 183 w 629"/>
                                          <a:gd name="T21" fmla="*/ 5 h 457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  <a:cxn ang="0">
                                            <a:pos x="T10" y="T11"/>
                                          </a:cxn>
                                          <a:cxn ang="0">
                                            <a:pos x="T12" y="T13"/>
                                          </a:cxn>
                                          <a:cxn ang="0">
                                            <a:pos x="T14" y="T15"/>
                                          </a:cxn>
                                          <a:cxn ang="0">
                                            <a:pos x="T16" y="T17"/>
                                          </a:cxn>
                                          <a:cxn ang="0">
                                            <a:pos x="T18" y="T19"/>
                                          </a:cxn>
                                          <a:cxn ang="0">
                                            <a:pos x="T20" y="T21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629" h="457">
                                            <a:moveTo>
                                              <a:pt x="181" y="1"/>
                                            </a:moveTo>
                                            <a:lnTo>
                                              <a:pt x="181" y="0"/>
                                            </a:lnTo>
                                            <a:lnTo>
                                              <a:pt x="625" y="292"/>
                                            </a:lnTo>
                                            <a:lnTo>
                                              <a:pt x="629" y="294"/>
                                            </a:lnTo>
                                            <a:lnTo>
                                              <a:pt x="5" y="455"/>
                                            </a:lnTo>
                                            <a:lnTo>
                                              <a:pt x="0" y="457"/>
                                            </a:lnTo>
                                            <a:lnTo>
                                              <a:pt x="181" y="1"/>
                                            </a:lnTo>
                                            <a:close/>
                                            <a:moveTo>
                                              <a:pt x="183" y="5"/>
                                            </a:moveTo>
                                            <a:lnTo>
                                              <a:pt x="8" y="450"/>
                                            </a:lnTo>
                                            <a:lnTo>
                                              <a:pt x="618" y="293"/>
                                            </a:lnTo>
                                            <a:lnTo>
                                              <a:pt x="183" y="5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348" name="Freeform 42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463BB1DC-82DB-70DD-59EA-79CB8206913A}"/>
                                          </a:ext>
                                        </a:extLst>
                                      </p:cNvPr>
                                      <p:cNvSpPr>
                                        <a:spLocks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3743306" y="548775"/>
                                        <a:ext cx="1231273" cy="890627"/>
                                      </a:xfrm>
                                      <a:custGeom>
                                        <a:avLst/>
                                        <a:gdLst>
                                          <a:gd name="T0" fmla="*/ 647 w 647"/>
                                          <a:gd name="T1" fmla="*/ 468 h 468"/>
                                          <a:gd name="T2" fmla="*/ 647 w 647"/>
                                          <a:gd name="T3" fmla="*/ 0 h 468"/>
                                          <a:gd name="T4" fmla="*/ 643 w 647"/>
                                          <a:gd name="T5" fmla="*/ 0 h 468"/>
                                          <a:gd name="T6" fmla="*/ 643 w 647"/>
                                          <a:gd name="T7" fmla="*/ 453 h 468"/>
                                          <a:gd name="T8" fmla="*/ 408 w 647"/>
                                          <a:gd name="T9" fmla="*/ 85 h 468"/>
                                          <a:gd name="T10" fmla="*/ 406 w 647"/>
                                          <a:gd name="T11" fmla="*/ 87 h 468"/>
                                          <a:gd name="T12" fmla="*/ 189 w 647"/>
                                          <a:gd name="T13" fmla="*/ 202 h 468"/>
                                          <a:gd name="T14" fmla="*/ 0 w 647"/>
                                          <a:gd name="T15" fmla="*/ 341 h 468"/>
                                          <a:gd name="T16" fmla="*/ 2 w 647"/>
                                          <a:gd name="T17" fmla="*/ 343 h 468"/>
                                          <a:gd name="T18" fmla="*/ 191 w 647"/>
                                          <a:gd name="T19" fmla="*/ 206 h 468"/>
                                          <a:gd name="T20" fmla="*/ 406 w 647"/>
                                          <a:gd name="T21" fmla="*/ 91 h 468"/>
                                          <a:gd name="T22" fmla="*/ 647 w 647"/>
                                          <a:gd name="T23" fmla="*/ 468 h 468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  <a:cxn ang="0">
                                            <a:pos x="T10" y="T11"/>
                                          </a:cxn>
                                          <a:cxn ang="0">
                                            <a:pos x="T12" y="T13"/>
                                          </a:cxn>
                                          <a:cxn ang="0">
                                            <a:pos x="T14" y="T15"/>
                                          </a:cxn>
                                          <a:cxn ang="0">
                                            <a:pos x="T16" y="T17"/>
                                          </a:cxn>
                                          <a:cxn ang="0">
                                            <a:pos x="T18" y="T19"/>
                                          </a:cxn>
                                          <a:cxn ang="0">
                                            <a:pos x="T20" y="T21"/>
                                          </a:cxn>
                                          <a:cxn ang="0">
                                            <a:pos x="T22" y="T23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647" h="468">
                                            <a:moveTo>
                                              <a:pt x="647" y="468"/>
                                            </a:moveTo>
                                            <a:lnTo>
                                              <a:pt x="647" y="0"/>
                                            </a:lnTo>
                                            <a:lnTo>
                                              <a:pt x="643" y="0"/>
                                            </a:lnTo>
                                            <a:lnTo>
                                              <a:pt x="643" y="453"/>
                                            </a:lnTo>
                                            <a:lnTo>
                                              <a:pt x="408" y="85"/>
                                            </a:lnTo>
                                            <a:lnTo>
                                              <a:pt x="406" y="87"/>
                                            </a:lnTo>
                                            <a:lnTo>
                                              <a:pt x="189" y="202"/>
                                            </a:lnTo>
                                            <a:lnTo>
                                              <a:pt x="0" y="341"/>
                                            </a:lnTo>
                                            <a:lnTo>
                                              <a:pt x="2" y="343"/>
                                            </a:lnTo>
                                            <a:lnTo>
                                              <a:pt x="191" y="206"/>
                                            </a:lnTo>
                                            <a:lnTo>
                                              <a:pt x="406" y="91"/>
                                            </a:lnTo>
                                            <a:lnTo>
                                              <a:pt x="647" y="468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349" name="Freeform 43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9D4B4225-BF95-416F-E59D-BFC6C74C5DB7}"/>
                                          </a:ext>
                                        </a:extLst>
                                      </p:cNvPr>
                                      <p:cNvSpPr>
                                        <a:spLocks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3996411" y="929385"/>
                                        <a:ext cx="974361" cy="745995"/>
                                      </a:xfrm>
                                      <a:custGeom>
                                        <a:avLst/>
                                        <a:gdLst>
                                          <a:gd name="T0" fmla="*/ 4 w 512"/>
                                          <a:gd name="T1" fmla="*/ 392 h 392"/>
                                          <a:gd name="T2" fmla="*/ 58 w 512"/>
                                          <a:gd name="T3" fmla="*/ 7 h 392"/>
                                          <a:gd name="T4" fmla="*/ 511 w 512"/>
                                          <a:gd name="T5" fmla="*/ 262 h 392"/>
                                          <a:gd name="T6" fmla="*/ 512 w 512"/>
                                          <a:gd name="T7" fmla="*/ 258 h 392"/>
                                          <a:gd name="T8" fmla="*/ 56 w 512"/>
                                          <a:gd name="T9" fmla="*/ 0 h 392"/>
                                          <a:gd name="T10" fmla="*/ 54 w 512"/>
                                          <a:gd name="T11" fmla="*/ 3 h 392"/>
                                          <a:gd name="T12" fmla="*/ 0 w 512"/>
                                          <a:gd name="T13" fmla="*/ 392 h 392"/>
                                          <a:gd name="T14" fmla="*/ 4 w 512"/>
                                          <a:gd name="T15" fmla="*/ 392 h 392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  <a:cxn ang="0">
                                            <a:pos x="T10" y="T11"/>
                                          </a:cxn>
                                          <a:cxn ang="0">
                                            <a:pos x="T12" y="T13"/>
                                          </a:cxn>
                                          <a:cxn ang="0">
                                            <a:pos x="T14" y="T15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512" h="392">
                                            <a:moveTo>
                                              <a:pt x="4" y="392"/>
                                            </a:moveTo>
                                            <a:lnTo>
                                              <a:pt x="58" y="7"/>
                                            </a:lnTo>
                                            <a:lnTo>
                                              <a:pt x="511" y="262"/>
                                            </a:lnTo>
                                            <a:lnTo>
                                              <a:pt x="512" y="258"/>
                                            </a:lnTo>
                                            <a:lnTo>
                                              <a:pt x="56" y="0"/>
                                            </a:lnTo>
                                            <a:lnTo>
                                              <a:pt x="54" y="3"/>
                                            </a:lnTo>
                                            <a:lnTo>
                                              <a:pt x="0" y="392"/>
                                            </a:lnTo>
                                            <a:lnTo>
                                              <a:pt x="4" y="392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350" name="Freeform 44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AAD380BE-1771-D0D5-B6C1-4FC519C58942}"/>
                                          </a:ext>
                                        </a:extLst>
                                      </p:cNvPr>
                                      <p:cNvSpPr>
                                        <a:spLocks noEditPoint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7220176" y="3652648"/>
                                        <a:ext cx="315906" cy="1187502"/>
                                      </a:xfrm>
                                      <a:custGeom>
                                        <a:avLst/>
                                        <a:gdLst>
                                          <a:gd name="T0" fmla="*/ 54 w 166"/>
                                          <a:gd name="T1" fmla="*/ 12 h 624"/>
                                          <a:gd name="T2" fmla="*/ 56 w 166"/>
                                          <a:gd name="T3" fmla="*/ 0 h 624"/>
                                          <a:gd name="T4" fmla="*/ 166 w 166"/>
                                          <a:gd name="T5" fmla="*/ 400 h 624"/>
                                          <a:gd name="T6" fmla="*/ 166 w 166"/>
                                          <a:gd name="T7" fmla="*/ 401 h 624"/>
                                          <a:gd name="T8" fmla="*/ 0 w 166"/>
                                          <a:gd name="T9" fmla="*/ 624 h 624"/>
                                          <a:gd name="T10" fmla="*/ 54 w 166"/>
                                          <a:gd name="T11" fmla="*/ 12 h 624"/>
                                          <a:gd name="T12" fmla="*/ 58 w 166"/>
                                          <a:gd name="T13" fmla="*/ 24 h 624"/>
                                          <a:gd name="T14" fmla="*/ 6 w 166"/>
                                          <a:gd name="T15" fmla="*/ 609 h 624"/>
                                          <a:gd name="T16" fmla="*/ 161 w 166"/>
                                          <a:gd name="T17" fmla="*/ 400 h 624"/>
                                          <a:gd name="T18" fmla="*/ 58 w 166"/>
                                          <a:gd name="T19" fmla="*/ 24 h 624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  <a:cxn ang="0">
                                            <a:pos x="T10" y="T11"/>
                                          </a:cxn>
                                          <a:cxn ang="0">
                                            <a:pos x="T12" y="T13"/>
                                          </a:cxn>
                                          <a:cxn ang="0">
                                            <a:pos x="T14" y="T15"/>
                                          </a:cxn>
                                          <a:cxn ang="0">
                                            <a:pos x="T16" y="T17"/>
                                          </a:cxn>
                                          <a:cxn ang="0">
                                            <a:pos x="T18" y="T19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166" h="624">
                                            <a:moveTo>
                                              <a:pt x="54" y="12"/>
                                            </a:moveTo>
                                            <a:lnTo>
                                              <a:pt x="56" y="0"/>
                                            </a:lnTo>
                                            <a:lnTo>
                                              <a:pt x="166" y="400"/>
                                            </a:lnTo>
                                            <a:lnTo>
                                              <a:pt x="166" y="401"/>
                                            </a:lnTo>
                                            <a:lnTo>
                                              <a:pt x="0" y="624"/>
                                            </a:lnTo>
                                            <a:lnTo>
                                              <a:pt x="54" y="12"/>
                                            </a:lnTo>
                                            <a:close/>
                                            <a:moveTo>
                                              <a:pt x="58" y="24"/>
                                            </a:moveTo>
                                            <a:lnTo>
                                              <a:pt x="6" y="609"/>
                                            </a:lnTo>
                                            <a:lnTo>
                                              <a:pt x="161" y="400"/>
                                            </a:lnTo>
                                            <a:lnTo>
                                              <a:pt x="58" y="24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351" name="Freeform 45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B27E2167-6EA4-14D8-8F06-2B011AB5AEB6}"/>
                                          </a:ext>
                                        </a:extLst>
                                      </p:cNvPr>
                                      <p:cNvSpPr>
                                        <a:spLocks noEditPoint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3916483" y="3214946"/>
                                        <a:ext cx="306391" cy="1356874"/>
                                      </a:xfrm>
                                      <a:custGeom>
                                        <a:avLst/>
                                        <a:gdLst>
                                          <a:gd name="T0" fmla="*/ 42 w 161"/>
                                          <a:gd name="T1" fmla="*/ 10 h 713"/>
                                          <a:gd name="T2" fmla="*/ 44 w 161"/>
                                          <a:gd name="T3" fmla="*/ 0 h 713"/>
                                          <a:gd name="T4" fmla="*/ 161 w 161"/>
                                          <a:gd name="T5" fmla="*/ 281 h 713"/>
                                          <a:gd name="T6" fmla="*/ 6 w 161"/>
                                          <a:gd name="T7" fmla="*/ 700 h 713"/>
                                          <a:gd name="T8" fmla="*/ 0 w 161"/>
                                          <a:gd name="T9" fmla="*/ 713 h 713"/>
                                          <a:gd name="T10" fmla="*/ 42 w 161"/>
                                          <a:gd name="T11" fmla="*/ 10 h 713"/>
                                          <a:gd name="T12" fmla="*/ 46 w 161"/>
                                          <a:gd name="T13" fmla="*/ 19 h 713"/>
                                          <a:gd name="T14" fmla="*/ 6 w 161"/>
                                          <a:gd name="T15" fmla="*/ 685 h 713"/>
                                          <a:gd name="T16" fmla="*/ 157 w 161"/>
                                          <a:gd name="T17" fmla="*/ 281 h 713"/>
                                          <a:gd name="T18" fmla="*/ 46 w 161"/>
                                          <a:gd name="T19" fmla="*/ 19 h 713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  <a:cxn ang="0">
                                            <a:pos x="T10" y="T11"/>
                                          </a:cxn>
                                          <a:cxn ang="0">
                                            <a:pos x="T12" y="T13"/>
                                          </a:cxn>
                                          <a:cxn ang="0">
                                            <a:pos x="T14" y="T15"/>
                                          </a:cxn>
                                          <a:cxn ang="0">
                                            <a:pos x="T16" y="T17"/>
                                          </a:cxn>
                                          <a:cxn ang="0">
                                            <a:pos x="T18" y="T19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161" h="713">
                                            <a:moveTo>
                                              <a:pt x="42" y="10"/>
                                            </a:moveTo>
                                            <a:lnTo>
                                              <a:pt x="44" y="0"/>
                                            </a:lnTo>
                                            <a:lnTo>
                                              <a:pt x="161" y="281"/>
                                            </a:lnTo>
                                            <a:lnTo>
                                              <a:pt x="6" y="700"/>
                                            </a:lnTo>
                                            <a:lnTo>
                                              <a:pt x="0" y="713"/>
                                            </a:lnTo>
                                            <a:lnTo>
                                              <a:pt x="42" y="10"/>
                                            </a:lnTo>
                                            <a:close/>
                                            <a:moveTo>
                                              <a:pt x="46" y="19"/>
                                            </a:moveTo>
                                            <a:lnTo>
                                              <a:pt x="6" y="685"/>
                                            </a:lnTo>
                                            <a:lnTo>
                                              <a:pt x="157" y="281"/>
                                            </a:lnTo>
                                            <a:lnTo>
                                              <a:pt x="46" y="19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352" name="Freeform 46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45D4C2F9-966F-37CE-EE58-CEFFF1983269}"/>
                                          </a:ext>
                                        </a:extLst>
                                      </p:cNvPr>
                                      <p:cNvSpPr>
                                        <a:spLocks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2650956" y="3715448"/>
                                        <a:ext cx="2669978" cy="2171379"/>
                                      </a:xfrm>
                                      <a:custGeom>
                                        <a:avLst/>
                                        <a:gdLst>
                                          <a:gd name="T0" fmla="*/ 872 w 1403"/>
                                          <a:gd name="T1" fmla="*/ 1141 h 1141"/>
                                          <a:gd name="T2" fmla="*/ 879 w 1403"/>
                                          <a:gd name="T3" fmla="*/ 1132 h 1141"/>
                                          <a:gd name="T4" fmla="*/ 1403 w 1403"/>
                                          <a:gd name="T5" fmla="*/ 361 h 1141"/>
                                          <a:gd name="T6" fmla="*/ 1399 w 1403"/>
                                          <a:gd name="T7" fmla="*/ 358 h 1141"/>
                                          <a:gd name="T8" fmla="*/ 880 w 1403"/>
                                          <a:gd name="T9" fmla="*/ 1122 h 1141"/>
                                          <a:gd name="T10" fmla="*/ 1026 w 1403"/>
                                          <a:gd name="T11" fmla="*/ 323 h 1141"/>
                                          <a:gd name="T12" fmla="*/ 1022 w 1403"/>
                                          <a:gd name="T13" fmla="*/ 325 h 1141"/>
                                          <a:gd name="T14" fmla="*/ 668 w 1403"/>
                                          <a:gd name="T15" fmla="*/ 434 h 1141"/>
                                          <a:gd name="T16" fmla="*/ 364 w 1403"/>
                                          <a:gd name="T17" fmla="*/ 495 h 1141"/>
                                          <a:gd name="T18" fmla="*/ 108 w 1403"/>
                                          <a:gd name="T19" fmla="*/ 384 h 1141"/>
                                          <a:gd name="T20" fmla="*/ 371 w 1403"/>
                                          <a:gd name="T21" fmla="*/ 0 h 1141"/>
                                          <a:gd name="T22" fmla="*/ 364 w 1403"/>
                                          <a:gd name="T23" fmla="*/ 5 h 1141"/>
                                          <a:gd name="T24" fmla="*/ 0 w 1403"/>
                                          <a:gd name="T25" fmla="*/ 182 h 1141"/>
                                          <a:gd name="T26" fmla="*/ 1 w 1403"/>
                                          <a:gd name="T27" fmla="*/ 186 h 1141"/>
                                          <a:gd name="T28" fmla="*/ 358 w 1403"/>
                                          <a:gd name="T29" fmla="*/ 11 h 1141"/>
                                          <a:gd name="T30" fmla="*/ 101 w 1403"/>
                                          <a:gd name="T31" fmla="*/ 387 h 1141"/>
                                          <a:gd name="T32" fmla="*/ 104 w 1403"/>
                                          <a:gd name="T33" fmla="*/ 387 h 1141"/>
                                          <a:gd name="T34" fmla="*/ 364 w 1403"/>
                                          <a:gd name="T35" fmla="*/ 500 h 1141"/>
                                          <a:gd name="T36" fmla="*/ 366 w 1403"/>
                                          <a:gd name="T37" fmla="*/ 499 h 1141"/>
                                          <a:gd name="T38" fmla="*/ 668 w 1403"/>
                                          <a:gd name="T39" fmla="*/ 438 h 1141"/>
                                          <a:gd name="T40" fmla="*/ 1021 w 1403"/>
                                          <a:gd name="T41" fmla="*/ 330 h 1141"/>
                                          <a:gd name="T42" fmla="*/ 872 w 1403"/>
                                          <a:gd name="T43" fmla="*/ 1141 h 1141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  <a:cxn ang="0">
                                            <a:pos x="T10" y="T11"/>
                                          </a:cxn>
                                          <a:cxn ang="0">
                                            <a:pos x="T12" y="T13"/>
                                          </a:cxn>
                                          <a:cxn ang="0">
                                            <a:pos x="T14" y="T15"/>
                                          </a:cxn>
                                          <a:cxn ang="0">
                                            <a:pos x="T16" y="T17"/>
                                          </a:cxn>
                                          <a:cxn ang="0">
                                            <a:pos x="T18" y="T19"/>
                                          </a:cxn>
                                          <a:cxn ang="0">
                                            <a:pos x="T20" y="T21"/>
                                          </a:cxn>
                                          <a:cxn ang="0">
                                            <a:pos x="T22" y="T23"/>
                                          </a:cxn>
                                          <a:cxn ang="0">
                                            <a:pos x="T24" y="T25"/>
                                          </a:cxn>
                                          <a:cxn ang="0">
                                            <a:pos x="T26" y="T27"/>
                                          </a:cxn>
                                          <a:cxn ang="0">
                                            <a:pos x="T28" y="T29"/>
                                          </a:cxn>
                                          <a:cxn ang="0">
                                            <a:pos x="T30" y="T31"/>
                                          </a:cxn>
                                          <a:cxn ang="0">
                                            <a:pos x="T32" y="T33"/>
                                          </a:cxn>
                                          <a:cxn ang="0">
                                            <a:pos x="T34" y="T35"/>
                                          </a:cxn>
                                          <a:cxn ang="0">
                                            <a:pos x="T36" y="T37"/>
                                          </a:cxn>
                                          <a:cxn ang="0">
                                            <a:pos x="T38" y="T39"/>
                                          </a:cxn>
                                          <a:cxn ang="0">
                                            <a:pos x="T40" y="T41"/>
                                          </a:cxn>
                                          <a:cxn ang="0">
                                            <a:pos x="T42" y="T43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1403" h="1141">
                                            <a:moveTo>
                                              <a:pt x="872" y="1141"/>
                                            </a:moveTo>
                                            <a:lnTo>
                                              <a:pt x="879" y="1132"/>
                                            </a:lnTo>
                                            <a:lnTo>
                                              <a:pt x="1403" y="361"/>
                                            </a:lnTo>
                                            <a:lnTo>
                                              <a:pt x="1399" y="358"/>
                                            </a:lnTo>
                                            <a:lnTo>
                                              <a:pt x="880" y="1122"/>
                                            </a:lnTo>
                                            <a:lnTo>
                                              <a:pt x="1026" y="323"/>
                                            </a:lnTo>
                                            <a:lnTo>
                                              <a:pt x="1022" y="325"/>
                                            </a:lnTo>
                                            <a:lnTo>
                                              <a:pt x="668" y="434"/>
                                            </a:lnTo>
                                            <a:lnTo>
                                              <a:pt x="364" y="495"/>
                                            </a:lnTo>
                                            <a:lnTo>
                                              <a:pt x="108" y="384"/>
                                            </a:lnTo>
                                            <a:lnTo>
                                              <a:pt x="371" y="0"/>
                                            </a:lnTo>
                                            <a:lnTo>
                                              <a:pt x="364" y="5"/>
                                            </a:lnTo>
                                            <a:lnTo>
                                              <a:pt x="0" y="182"/>
                                            </a:lnTo>
                                            <a:lnTo>
                                              <a:pt x="1" y="186"/>
                                            </a:lnTo>
                                            <a:lnTo>
                                              <a:pt x="358" y="11"/>
                                            </a:lnTo>
                                            <a:lnTo>
                                              <a:pt x="101" y="387"/>
                                            </a:lnTo>
                                            <a:lnTo>
                                              <a:pt x="104" y="387"/>
                                            </a:lnTo>
                                            <a:lnTo>
                                              <a:pt x="364" y="500"/>
                                            </a:lnTo>
                                            <a:lnTo>
                                              <a:pt x="366" y="499"/>
                                            </a:lnTo>
                                            <a:lnTo>
                                              <a:pt x="668" y="438"/>
                                            </a:lnTo>
                                            <a:lnTo>
                                              <a:pt x="1021" y="330"/>
                                            </a:lnTo>
                                            <a:lnTo>
                                              <a:pt x="872" y="1141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353" name="Freeform 47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A261D32B-28D3-FA67-A1B2-9E643A8F17B3}"/>
                                          </a:ext>
                                        </a:extLst>
                                      </p:cNvPr>
                                      <p:cNvSpPr>
                                        <a:spLocks noEditPoint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3332247" y="2577425"/>
                                        <a:ext cx="671776" cy="1164666"/>
                                      </a:xfrm>
                                      <a:custGeom>
                                        <a:avLst/>
                                        <a:gdLst>
                                          <a:gd name="T0" fmla="*/ 349 w 353"/>
                                          <a:gd name="T1" fmla="*/ 7 h 612"/>
                                          <a:gd name="T2" fmla="*/ 353 w 353"/>
                                          <a:gd name="T3" fmla="*/ 0 h 612"/>
                                          <a:gd name="T4" fmla="*/ 353 w 353"/>
                                          <a:gd name="T5" fmla="*/ 345 h 612"/>
                                          <a:gd name="T6" fmla="*/ 0 w 353"/>
                                          <a:gd name="T7" fmla="*/ 612 h 612"/>
                                          <a:gd name="T8" fmla="*/ 349 w 353"/>
                                          <a:gd name="T9" fmla="*/ 7 h 612"/>
                                          <a:gd name="T10" fmla="*/ 349 w 353"/>
                                          <a:gd name="T11" fmla="*/ 16 h 612"/>
                                          <a:gd name="T12" fmla="*/ 14 w 353"/>
                                          <a:gd name="T13" fmla="*/ 596 h 612"/>
                                          <a:gd name="T14" fmla="*/ 349 w 353"/>
                                          <a:gd name="T15" fmla="*/ 343 h 612"/>
                                          <a:gd name="T16" fmla="*/ 349 w 353"/>
                                          <a:gd name="T17" fmla="*/ 16 h 612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  <a:cxn ang="0">
                                            <a:pos x="T10" y="T11"/>
                                          </a:cxn>
                                          <a:cxn ang="0">
                                            <a:pos x="T12" y="T13"/>
                                          </a:cxn>
                                          <a:cxn ang="0">
                                            <a:pos x="T14" y="T15"/>
                                          </a:cxn>
                                          <a:cxn ang="0">
                                            <a:pos x="T16" y="T17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353" h="612">
                                            <a:moveTo>
                                              <a:pt x="349" y="7"/>
                                            </a:moveTo>
                                            <a:lnTo>
                                              <a:pt x="353" y="0"/>
                                            </a:lnTo>
                                            <a:lnTo>
                                              <a:pt x="353" y="345"/>
                                            </a:lnTo>
                                            <a:lnTo>
                                              <a:pt x="0" y="612"/>
                                            </a:lnTo>
                                            <a:lnTo>
                                              <a:pt x="349" y="7"/>
                                            </a:lnTo>
                                            <a:close/>
                                            <a:moveTo>
                                              <a:pt x="349" y="16"/>
                                            </a:moveTo>
                                            <a:lnTo>
                                              <a:pt x="14" y="596"/>
                                            </a:lnTo>
                                            <a:lnTo>
                                              <a:pt x="349" y="343"/>
                                            </a:lnTo>
                                            <a:lnTo>
                                              <a:pt x="349" y="16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354" name="Freeform 48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8EA01E9B-9D4E-4116-D5F4-359DBBA001F1}"/>
                                          </a:ext>
                                        </a:extLst>
                                      </p:cNvPr>
                                      <p:cNvSpPr>
                                        <a:spLocks noEditPoint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3575837" y="1660155"/>
                                        <a:ext cx="428186" cy="938203"/>
                                      </a:xfrm>
                                      <a:custGeom>
                                        <a:avLst/>
                                        <a:gdLst>
                                          <a:gd name="T0" fmla="*/ 1 w 225"/>
                                          <a:gd name="T1" fmla="*/ 381 h 493"/>
                                          <a:gd name="T2" fmla="*/ 0 w 225"/>
                                          <a:gd name="T3" fmla="*/ 379 h 493"/>
                                          <a:gd name="T4" fmla="*/ 225 w 225"/>
                                          <a:gd name="T5" fmla="*/ 0 h 493"/>
                                          <a:gd name="T6" fmla="*/ 225 w 225"/>
                                          <a:gd name="T7" fmla="*/ 493 h 493"/>
                                          <a:gd name="T8" fmla="*/ 1 w 225"/>
                                          <a:gd name="T9" fmla="*/ 381 h 493"/>
                                          <a:gd name="T10" fmla="*/ 5 w 225"/>
                                          <a:gd name="T11" fmla="*/ 378 h 493"/>
                                          <a:gd name="T12" fmla="*/ 221 w 225"/>
                                          <a:gd name="T13" fmla="*/ 486 h 493"/>
                                          <a:gd name="T14" fmla="*/ 221 w 225"/>
                                          <a:gd name="T15" fmla="*/ 16 h 493"/>
                                          <a:gd name="T16" fmla="*/ 5 w 225"/>
                                          <a:gd name="T17" fmla="*/ 378 h 493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  <a:cxn ang="0">
                                            <a:pos x="T10" y="T11"/>
                                          </a:cxn>
                                          <a:cxn ang="0">
                                            <a:pos x="T12" y="T13"/>
                                          </a:cxn>
                                          <a:cxn ang="0">
                                            <a:pos x="T14" y="T15"/>
                                          </a:cxn>
                                          <a:cxn ang="0">
                                            <a:pos x="T16" y="T17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225" h="493">
                                            <a:moveTo>
                                              <a:pt x="1" y="381"/>
                                            </a:moveTo>
                                            <a:lnTo>
                                              <a:pt x="0" y="379"/>
                                            </a:lnTo>
                                            <a:lnTo>
                                              <a:pt x="225" y="0"/>
                                            </a:lnTo>
                                            <a:lnTo>
                                              <a:pt x="225" y="493"/>
                                            </a:lnTo>
                                            <a:lnTo>
                                              <a:pt x="1" y="381"/>
                                            </a:lnTo>
                                            <a:close/>
                                            <a:moveTo>
                                              <a:pt x="5" y="378"/>
                                            </a:moveTo>
                                            <a:lnTo>
                                              <a:pt x="221" y="486"/>
                                            </a:lnTo>
                                            <a:lnTo>
                                              <a:pt x="221" y="16"/>
                                            </a:lnTo>
                                            <a:lnTo>
                                              <a:pt x="5" y="378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355" name="Freeform 49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B41A013E-57EC-9D85-9BA7-DAC733496801}"/>
                                          </a:ext>
                                        </a:extLst>
                                      </p:cNvPr>
                                      <p:cNvSpPr>
                                        <a:spLocks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2557706" y="3536562"/>
                                        <a:ext cx="1368292" cy="1143732"/>
                                      </a:xfrm>
                                      <a:custGeom>
                                        <a:avLst/>
                                        <a:gdLst>
                                          <a:gd name="T0" fmla="*/ 412 w 719"/>
                                          <a:gd name="T1" fmla="*/ 601 h 601"/>
                                          <a:gd name="T2" fmla="*/ 416 w 719"/>
                                          <a:gd name="T3" fmla="*/ 593 h 601"/>
                                          <a:gd name="T4" fmla="*/ 569 w 719"/>
                                          <a:gd name="T5" fmla="*/ 258 h 601"/>
                                          <a:gd name="T6" fmla="*/ 716 w 719"/>
                                          <a:gd name="T7" fmla="*/ 532 h 601"/>
                                          <a:gd name="T8" fmla="*/ 719 w 719"/>
                                          <a:gd name="T9" fmla="*/ 529 h 601"/>
                                          <a:gd name="T10" fmla="*/ 569 w 719"/>
                                          <a:gd name="T11" fmla="*/ 248 h 601"/>
                                          <a:gd name="T12" fmla="*/ 567 w 719"/>
                                          <a:gd name="T13" fmla="*/ 251 h 601"/>
                                          <a:gd name="T14" fmla="*/ 416 w 719"/>
                                          <a:gd name="T15" fmla="*/ 582 h 601"/>
                                          <a:gd name="T16" fmla="*/ 416 w 719"/>
                                          <a:gd name="T17" fmla="*/ 99 h 601"/>
                                          <a:gd name="T18" fmla="*/ 415 w 719"/>
                                          <a:gd name="T19" fmla="*/ 99 h 601"/>
                                          <a:gd name="T20" fmla="*/ 0 w 719"/>
                                          <a:gd name="T21" fmla="*/ 0 h 601"/>
                                          <a:gd name="T22" fmla="*/ 1 w 719"/>
                                          <a:gd name="T23" fmla="*/ 4 h 601"/>
                                          <a:gd name="T24" fmla="*/ 47 w 719"/>
                                          <a:gd name="T25" fmla="*/ 278 h 601"/>
                                          <a:gd name="T26" fmla="*/ 151 w 719"/>
                                          <a:gd name="T27" fmla="*/ 481 h 601"/>
                                          <a:gd name="T28" fmla="*/ 155 w 719"/>
                                          <a:gd name="T29" fmla="*/ 478 h 601"/>
                                          <a:gd name="T30" fmla="*/ 51 w 719"/>
                                          <a:gd name="T31" fmla="*/ 277 h 601"/>
                                          <a:gd name="T32" fmla="*/ 5 w 719"/>
                                          <a:gd name="T33" fmla="*/ 7 h 601"/>
                                          <a:gd name="T34" fmla="*/ 412 w 719"/>
                                          <a:gd name="T35" fmla="*/ 101 h 601"/>
                                          <a:gd name="T36" fmla="*/ 412 w 719"/>
                                          <a:gd name="T37" fmla="*/ 601 h 601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  <a:cxn ang="0">
                                            <a:pos x="T10" y="T11"/>
                                          </a:cxn>
                                          <a:cxn ang="0">
                                            <a:pos x="T12" y="T13"/>
                                          </a:cxn>
                                          <a:cxn ang="0">
                                            <a:pos x="T14" y="T15"/>
                                          </a:cxn>
                                          <a:cxn ang="0">
                                            <a:pos x="T16" y="T17"/>
                                          </a:cxn>
                                          <a:cxn ang="0">
                                            <a:pos x="T18" y="T19"/>
                                          </a:cxn>
                                          <a:cxn ang="0">
                                            <a:pos x="T20" y="T21"/>
                                          </a:cxn>
                                          <a:cxn ang="0">
                                            <a:pos x="T22" y="T23"/>
                                          </a:cxn>
                                          <a:cxn ang="0">
                                            <a:pos x="T24" y="T25"/>
                                          </a:cxn>
                                          <a:cxn ang="0">
                                            <a:pos x="T26" y="T27"/>
                                          </a:cxn>
                                          <a:cxn ang="0">
                                            <a:pos x="T28" y="T29"/>
                                          </a:cxn>
                                          <a:cxn ang="0">
                                            <a:pos x="T30" y="T31"/>
                                          </a:cxn>
                                          <a:cxn ang="0">
                                            <a:pos x="T32" y="T33"/>
                                          </a:cxn>
                                          <a:cxn ang="0">
                                            <a:pos x="T34" y="T35"/>
                                          </a:cxn>
                                          <a:cxn ang="0">
                                            <a:pos x="T36" y="T37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719" h="601">
                                            <a:moveTo>
                                              <a:pt x="412" y="601"/>
                                            </a:moveTo>
                                            <a:lnTo>
                                              <a:pt x="416" y="593"/>
                                            </a:lnTo>
                                            <a:lnTo>
                                              <a:pt x="569" y="258"/>
                                            </a:lnTo>
                                            <a:lnTo>
                                              <a:pt x="716" y="532"/>
                                            </a:lnTo>
                                            <a:lnTo>
                                              <a:pt x="719" y="529"/>
                                            </a:lnTo>
                                            <a:lnTo>
                                              <a:pt x="569" y="248"/>
                                            </a:lnTo>
                                            <a:lnTo>
                                              <a:pt x="567" y="251"/>
                                            </a:lnTo>
                                            <a:lnTo>
                                              <a:pt x="416" y="582"/>
                                            </a:lnTo>
                                            <a:lnTo>
                                              <a:pt x="416" y="99"/>
                                            </a:lnTo>
                                            <a:lnTo>
                                              <a:pt x="415" y="99"/>
                                            </a:lnTo>
                                            <a:lnTo>
                                              <a:pt x="0" y="0"/>
                                            </a:lnTo>
                                            <a:lnTo>
                                              <a:pt x="1" y="4"/>
                                            </a:lnTo>
                                            <a:lnTo>
                                              <a:pt x="47" y="278"/>
                                            </a:lnTo>
                                            <a:lnTo>
                                              <a:pt x="151" y="481"/>
                                            </a:lnTo>
                                            <a:lnTo>
                                              <a:pt x="155" y="478"/>
                                            </a:lnTo>
                                            <a:lnTo>
                                              <a:pt x="51" y="277"/>
                                            </a:lnTo>
                                            <a:lnTo>
                                              <a:pt x="5" y="7"/>
                                            </a:lnTo>
                                            <a:lnTo>
                                              <a:pt x="412" y="101"/>
                                            </a:lnTo>
                                            <a:lnTo>
                                              <a:pt x="412" y="601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356" name="Freeform 50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5C87475D-ECA4-7CAA-B883-BE1DC89E5DDD}"/>
                                          </a:ext>
                                        </a:extLst>
                                      </p:cNvPr>
                                      <p:cNvSpPr>
                                        <a:spLocks noEditPoint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7408566" y="636315"/>
                                        <a:ext cx="679389" cy="700322"/>
                                      </a:xfrm>
                                      <a:custGeom>
                                        <a:avLst/>
                                        <a:gdLst>
                                          <a:gd name="T0" fmla="*/ 0 w 357"/>
                                          <a:gd name="T1" fmla="*/ 0 h 368"/>
                                          <a:gd name="T2" fmla="*/ 352 w 357"/>
                                          <a:gd name="T3" fmla="*/ 364 h 368"/>
                                          <a:gd name="T4" fmla="*/ 357 w 357"/>
                                          <a:gd name="T5" fmla="*/ 368 h 368"/>
                                          <a:gd name="T6" fmla="*/ 65 w 357"/>
                                          <a:gd name="T7" fmla="*/ 368 h 368"/>
                                          <a:gd name="T8" fmla="*/ 0 w 357"/>
                                          <a:gd name="T9" fmla="*/ 0 h 368"/>
                                          <a:gd name="T10" fmla="*/ 7 w 357"/>
                                          <a:gd name="T11" fmla="*/ 12 h 368"/>
                                          <a:gd name="T12" fmla="*/ 67 w 357"/>
                                          <a:gd name="T13" fmla="*/ 364 h 368"/>
                                          <a:gd name="T14" fmla="*/ 347 w 357"/>
                                          <a:gd name="T15" fmla="*/ 364 h 368"/>
                                          <a:gd name="T16" fmla="*/ 7 w 357"/>
                                          <a:gd name="T17" fmla="*/ 12 h 368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  <a:cxn ang="0">
                                            <a:pos x="T10" y="T11"/>
                                          </a:cxn>
                                          <a:cxn ang="0">
                                            <a:pos x="T12" y="T13"/>
                                          </a:cxn>
                                          <a:cxn ang="0">
                                            <a:pos x="T14" y="T15"/>
                                          </a:cxn>
                                          <a:cxn ang="0">
                                            <a:pos x="T16" y="T17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357" h="368">
                                            <a:moveTo>
                                              <a:pt x="0" y="0"/>
                                            </a:moveTo>
                                            <a:lnTo>
                                              <a:pt x="352" y="364"/>
                                            </a:lnTo>
                                            <a:lnTo>
                                              <a:pt x="357" y="368"/>
                                            </a:lnTo>
                                            <a:lnTo>
                                              <a:pt x="65" y="368"/>
                                            </a:lnTo>
                                            <a:lnTo>
                                              <a:pt x="0" y="0"/>
                                            </a:lnTo>
                                            <a:close/>
                                            <a:moveTo>
                                              <a:pt x="7" y="12"/>
                                            </a:moveTo>
                                            <a:lnTo>
                                              <a:pt x="67" y="364"/>
                                            </a:lnTo>
                                            <a:lnTo>
                                              <a:pt x="347" y="364"/>
                                            </a:lnTo>
                                            <a:lnTo>
                                              <a:pt x="7" y="12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357" name="Freeform 51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DC41FD46-692B-7972-EEE6-1DC27B3C88FB}"/>
                                          </a:ext>
                                        </a:extLst>
                                      </p:cNvPr>
                                      <p:cNvSpPr>
                                        <a:spLocks noEditPoint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8613208" y="2535558"/>
                                        <a:ext cx="504308" cy="1037162"/>
                                      </a:xfrm>
                                      <a:custGeom>
                                        <a:avLst/>
                                        <a:gdLst>
                                          <a:gd name="T0" fmla="*/ 0 w 265"/>
                                          <a:gd name="T1" fmla="*/ 0 h 545"/>
                                          <a:gd name="T2" fmla="*/ 264 w 265"/>
                                          <a:gd name="T3" fmla="*/ 125 h 545"/>
                                          <a:gd name="T4" fmla="*/ 265 w 265"/>
                                          <a:gd name="T5" fmla="*/ 126 h 545"/>
                                          <a:gd name="T6" fmla="*/ 3 w 265"/>
                                          <a:gd name="T7" fmla="*/ 538 h 545"/>
                                          <a:gd name="T8" fmla="*/ 0 w 265"/>
                                          <a:gd name="T9" fmla="*/ 545 h 545"/>
                                          <a:gd name="T10" fmla="*/ 0 w 265"/>
                                          <a:gd name="T11" fmla="*/ 0 h 545"/>
                                          <a:gd name="T12" fmla="*/ 4 w 265"/>
                                          <a:gd name="T13" fmla="*/ 7 h 545"/>
                                          <a:gd name="T14" fmla="*/ 4 w 265"/>
                                          <a:gd name="T15" fmla="*/ 530 h 545"/>
                                          <a:gd name="T16" fmla="*/ 258 w 265"/>
                                          <a:gd name="T17" fmla="*/ 127 h 545"/>
                                          <a:gd name="T18" fmla="*/ 4 w 265"/>
                                          <a:gd name="T19" fmla="*/ 7 h 545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  <a:cxn ang="0">
                                            <a:pos x="T10" y="T11"/>
                                          </a:cxn>
                                          <a:cxn ang="0">
                                            <a:pos x="T12" y="T13"/>
                                          </a:cxn>
                                          <a:cxn ang="0">
                                            <a:pos x="T14" y="T15"/>
                                          </a:cxn>
                                          <a:cxn ang="0">
                                            <a:pos x="T16" y="T17"/>
                                          </a:cxn>
                                          <a:cxn ang="0">
                                            <a:pos x="T18" y="T19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265" h="545">
                                            <a:moveTo>
                                              <a:pt x="0" y="0"/>
                                            </a:moveTo>
                                            <a:lnTo>
                                              <a:pt x="264" y="125"/>
                                            </a:lnTo>
                                            <a:lnTo>
                                              <a:pt x="265" y="126"/>
                                            </a:lnTo>
                                            <a:lnTo>
                                              <a:pt x="3" y="538"/>
                                            </a:lnTo>
                                            <a:lnTo>
                                              <a:pt x="0" y="545"/>
                                            </a:lnTo>
                                            <a:lnTo>
                                              <a:pt x="0" y="0"/>
                                            </a:lnTo>
                                            <a:close/>
                                            <a:moveTo>
                                              <a:pt x="4" y="7"/>
                                            </a:moveTo>
                                            <a:lnTo>
                                              <a:pt x="4" y="530"/>
                                            </a:lnTo>
                                            <a:lnTo>
                                              <a:pt x="258" y="127"/>
                                            </a:lnTo>
                                            <a:lnTo>
                                              <a:pt x="4" y="7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358" name="Freeform 52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257FDAB4-58AE-4864-4FD7-14C3C2CEBE6C}"/>
                                          </a:ext>
                                        </a:extLst>
                                      </p:cNvPr>
                                      <p:cNvSpPr>
                                        <a:spLocks noEditPoint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4329445" y="1412759"/>
                                        <a:ext cx="690807" cy="1090447"/>
                                      </a:xfrm>
                                      <a:custGeom>
                                        <a:avLst/>
                                        <a:gdLst>
                                          <a:gd name="T0" fmla="*/ 339 w 363"/>
                                          <a:gd name="T1" fmla="*/ 0 h 573"/>
                                          <a:gd name="T2" fmla="*/ 363 w 363"/>
                                          <a:gd name="T3" fmla="*/ 282 h 573"/>
                                          <a:gd name="T4" fmla="*/ 363 w 363"/>
                                          <a:gd name="T5" fmla="*/ 284 h 573"/>
                                          <a:gd name="T6" fmla="*/ 8 w 363"/>
                                          <a:gd name="T7" fmla="*/ 566 h 573"/>
                                          <a:gd name="T8" fmla="*/ 0 w 363"/>
                                          <a:gd name="T9" fmla="*/ 573 h 573"/>
                                          <a:gd name="T10" fmla="*/ 339 w 363"/>
                                          <a:gd name="T11" fmla="*/ 0 h 573"/>
                                          <a:gd name="T12" fmla="*/ 335 w 363"/>
                                          <a:gd name="T13" fmla="*/ 14 h 573"/>
                                          <a:gd name="T14" fmla="*/ 14 w 363"/>
                                          <a:gd name="T15" fmla="*/ 555 h 573"/>
                                          <a:gd name="T16" fmla="*/ 359 w 363"/>
                                          <a:gd name="T17" fmla="*/ 282 h 573"/>
                                          <a:gd name="T18" fmla="*/ 335 w 363"/>
                                          <a:gd name="T19" fmla="*/ 14 h 573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  <a:cxn ang="0">
                                            <a:pos x="T10" y="T11"/>
                                          </a:cxn>
                                          <a:cxn ang="0">
                                            <a:pos x="T12" y="T13"/>
                                          </a:cxn>
                                          <a:cxn ang="0">
                                            <a:pos x="T14" y="T15"/>
                                          </a:cxn>
                                          <a:cxn ang="0">
                                            <a:pos x="T16" y="T17"/>
                                          </a:cxn>
                                          <a:cxn ang="0">
                                            <a:pos x="T18" y="T19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363" h="573">
                                            <a:moveTo>
                                              <a:pt x="339" y="0"/>
                                            </a:moveTo>
                                            <a:lnTo>
                                              <a:pt x="363" y="282"/>
                                            </a:lnTo>
                                            <a:lnTo>
                                              <a:pt x="363" y="284"/>
                                            </a:lnTo>
                                            <a:lnTo>
                                              <a:pt x="8" y="566"/>
                                            </a:lnTo>
                                            <a:lnTo>
                                              <a:pt x="0" y="573"/>
                                            </a:lnTo>
                                            <a:lnTo>
                                              <a:pt x="339" y="0"/>
                                            </a:lnTo>
                                            <a:close/>
                                            <a:moveTo>
                                              <a:pt x="335" y="14"/>
                                            </a:moveTo>
                                            <a:lnTo>
                                              <a:pt x="14" y="555"/>
                                            </a:lnTo>
                                            <a:lnTo>
                                              <a:pt x="359" y="282"/>
                                            </a:lnTo>
                                            <a:lnTo>
                                              <a:pt x="335" y="14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359" name="Freeform 53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6643DC06-04D2-07B0-8F03-EACAB94D3997}"/>
                                          </a:ext>
                                        </a:extLst>
                                      </p:cNvPr>
                                      <p:cNvSpPr>
                                        <a:spLocks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8106997" y="3861983"/>
                                        <a:ext cx="510017" cy="70413"/>
                                      </a:xfrm>
                                      <a:custGeom>
                                        <a:avLst/>
                                        <a:gdLst>
                                          <a:gd name="T0" fmla="*/ 2 w 268"/>
                                          <a:gd name="T1" fmla="*/ 37 h 37"/>
                                          <a:gd name="T2" fmla="*/ 268 w 268"/>
                                          <a:gd name="T3" fmla="*/ 5 h 37"/>
                                          <a:gd name="T4" fmla="*/ 268 w 268"/>
                                          <a:gd name="T5" fmla="*/ 0 h 37"/>
                                          <a:gd name="T6" fmla="*/ 0 w 268"/>
                                          <a:gd name="T7" fmla="*/ 33 h 37"/>
                                          <a:gd name="T8" fmla="*/ 2 w 268"/>
                                          <a:gd name="T9" fmla="*/ 37 h 37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268" h="37">
                                            <a:moveTo>
                                              <a:pt x="2" y="37"/>
                                            </a:moveTo>
                                            <a:lnTo>
                                              <a:pt x="268" y="5"/>
                                            </a:lnTo>
                                            <a:lnTo>
                                              <a:pt x="268" y="0"/>
                                            </a:lnTo>
                                            <a:lnTo>
                                              <a:pt x="0" y="33"/>
                                            </a:lnTo>
                                            <a:lnTo>
                                              <a:pt x="2" y="37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360" name="Freeform 54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52BD7076-4CC1-6962-4DB0-83885EE738AB}"/>
                                          </a:ext>
                                        </a:extLst>
                                      </p:cNvPr>
                                      <p:cNvSpPr>
                                        <a:spLocks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7349584" y="2817209"/>
                                        <a:ext cx="763123" cy="1115187"/>
                                      </a:xfrm>
                                      <a:custGeom>
                                        <a:avLst/>
                                        <a:gdLst>
                                          <a:gd name="T0" fmla="*/ 398 w 401"/>
                                          <a:gd name="T1" fmla="*/ 586 h 586"/>
                                          <a:gd name="T2" fmla="*/ 401 w 401"/>
                                          <a:gd name="T3" fmla="*/ 582 h 586"/>
                                          <a:gd name="T4" fmla="*/ 5 w 401"/>
                                          <a:gd name="T5" fmla="*/ 263 h 586"/>
                                          <a:gd name="T6" fmla="*/ 53 w 401"/>
                                          <a:gd name="T7" fmla="*/ 1 h 586"/>
                                          <a:gd name="T8" fmla="*/ 48 w 401"/>
                                          <a:gd name="T9" fmla="*/ 0 h 586"/>
                                          <a:gd name="T10" fmla="*/ 0 w 401"/>
                                          <a:gd name="T11" fmla="*/ 266 h 586"/>
                                          <a:gd name="T12" fmla="*/ 1 w 401"/>
                                          <a:gd name="T13" fmla="*/ 266 h 586"/>
                                          <a:gd name="T14" fmla="*/ 398 w 401"/>
                                          <a:gd name="T15" fmla="*/ 586 h 586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  <a:cxn ang="0">
                                            <a:pos x="T10" y="T11"/>
                                          </a:cxn>
                                          <a:cxn ang="0">
                                            <a:pos x="T12" y="T13"/>
                                          </a:cxn>
                                          <a:cxn ang="0">
                                            <a:pos x="T14" y="T15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401" h="586">
                                            <a:moveTo>
                                              <a:pt x="398" y="586"/>
                                            </a:moveTo>
                                            <a:lnTo>
                                              <a:pt x="401" y="582"/>
                                            </a:lnTo>
                                            <a:lnTo>
                                              <a:pt x="5" y="263"/>
                                            </a:lnTo>
                                            <a:lnTo>
                                              <a:pt x="53" y="1"/>
                                            </a:lnTo>
                                            <a:lnTo>
                                              <a:pt x="48" y="0"/>
                                            </a:lnTo>
                                            <a:lnTo>
                                              <a:pt x="0" y="266"/>
                                            </a:lnTo>
                                            <a:lnTo>
                                              <a:pt x="1" y="266"/>
                                            </a:lnTo>
                                            <a:lnTo>
                                              <a:pt x="398" y="586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361" name="Freeform 55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BAED20D2-457D-60AC-5F9A-EC2B2FFB9102}"/>
                                          </a:ext>
                                        </a:extLst>
                                      </p:cNvPr>
                                      <p:cNvSpPr>
                                        <a:spLocks noEditPoint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6264846" y="2545073"/>
                                        <a:ext cx="2352169" cy="1138023"/>
                                      </a:xfrm>
                                      <a:custGeom>
                                        <a:avLst/>
                                        <a:gdLst>
                                          <a:gd name="T0" fmla="*/ 12 w 1236"/>
                                          <a:gd name="T1" fmla="*/ 225 h 598"/>
                                          <a:gd name="T2" fmla="*/ 0 w 1236"/>
                                          <a:gd name="T3" fmla="*/ 216 h 598"/>
                                          <a:gd name="T4" fmla="*/ 573 w 1236"/>
                                          <a:gd name="T5" fmla="*/ 405 h 598"/>
                                          <a:gd name="T6" fmla="*/ 1234 w 1236"/>
                                          <a:gd name="T7" fmla="*/ 0 h 598"/>
                                          <a:gd name="T8" fmla="*/ 1236 w 1236"/>
                                          <a:gd name="T9" fmla="*/ 4 h 598"/>
                                          <a:gd name="T10" fmla="*/ 574 w 1236"/>
                                          <a:gd name="T11" fmla="*/ 409 h 598"/>
                                          <a:gd name="T12" fmla="*/ 562 w 1236"/>
                                          <a:gd name="T13" fmla="*/ 594 h 598"/>
                                          <a:gd name="T14" fmla="*/ 560 w 1236"/>
                                          <a:gd name="T15" fmla="*/ 598 h 598"/>
                                          <a:gd name="T16" fmla="*/ 12 w 1236"/>
                                          <a:gd name="T17" fmla="*/ 225 h 598"/>
                                          <a:gd name="T18" fmla="*/ 27 w 1236"/>
                                          <a:gd name="T19" fmla="*/ 231 h 598"/>
                                          <a:gd name="T20" fmla="*/ 558 w 1236"/>
                                          <a:gd name="T21" fmla="*/ 590 h 598"/>
                                          <a:gd name="T22" fmla="*/ 570 w 1236"/>
                                          <a:gd name="T23" fmla="*/ 409 h 598"/>
                                          <a:gd name="T24" fmla="*/ 27 w 1236"/>
                                          <a:gd name="T25" fmla="*/ 231 h 598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  <a:cxn ang="0">
                                            <a:pos x="T10" y="T11"/>
                                          </a:cxn>
                                          <a:cxn ang="0">
                                            <a:pos x="T12" y="T13"/>
                                          </a:cxn>
                                          <a:cxn ang="0">
                                            <a:pos x="T14" y="T15"/>
                                          </a:cxn>
                                          <a:cxn ang="0">
                                            <a:pos x="T16" y="T17"/>
                                          </a:cxn>
                                          <a:cxn ang="0">
                                            <a:pos x="T18" y="T19"/>
                                          </a:cxn>
                                          <a:cxn ang="0">
                                            <a:pos x="T20" y="T21"/>
                                          </a:cxn>
                                          <a:cxn ang="0">
                                            <a:pos x="T22" y="T23"/>
                                          </a:cxn>
                                          <a:cxn ang="0">
                                            <a:pos x="T24" y="T25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1236" h="598">
                                            <a:moveTo>
                                              <a:pt x="12" y="225"/>
                                            </a:moveTo>
                                            <a:lnTo>
                                              <a:pt x="0" y="216"/>
                                            </a:lnTo>
                                            <a:lnTo>
                                              <a:pt x="573" y="405"/>
                                            </a:lnTo>
                                            <a:lnTo>
                                              <a:pt x="1234" y="0"/>
                                            </a:lnTo>
                                            <a:lnTo>
                                              <a:pt x="1236" y="4"/>
                                            </a:lnTo>
                                            <a:lnTo>
                                              <a:pt x="574" y="409"/>
                                            </a:lnTo>
                                            <a:lnTo>
                                              <a:pt x="562" y="594"/>
                                            </a:lnTo>
                                            <a:lnTo>
                                              <a:pt x="560" y="598"/>
                                            </a:lnTo>
                                            <a:lnTo>
                                              <a:pt x="12" y="225"/>
                                            </a:lnTo>
                                            <a:close/>
                                            <a:moveTo>
                                              <a:pt x="27" y="231"/>
                                            </a:moveTo>
                                            <a:lnTo>
                                              <a:pt x="558" y="590"/>
                                            </a:lnTo>
                                            <a:lnTo>
                                              <a:pt x="570" y="409"/>
                                            </a:lnTo>
                                            <a:lnTo>
                                              <a:pt x="27" y="231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362" name="Freeform 56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B7CB3747-7973-23E5-74A8-6D9D6F505A4E}"/>
                                          </a:ext>
                                        </a:extLst>
                                      </p:cNvPr>
                                      <p:cNvSpPr>
                                        <a:spLocks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5572136" y="2959938"/>
                                        <a:ext cx="1139926" cy="1326425"/>
                                      </a:xfrm>
                                      <a:custGeom>
                                        <a:avLst/>
                                        <a:gdLst>
                                          <a:gd name="T0" fmla="*/ 595 w 599"/>
                                          <a:gd name="T1" fmla="*/ 697 h 697"/>
                                          <a:gd name="T2" fmla="*/ 599 w 599"/>
                                          <a:gd name="T3" fmla="*/ 696 h 697"/>
                                          <a:gd name="T4" fmla="*/ 379 w 599"/>
                                          <a:gd name="T5" fmla="*/ 0 h 697"/>
                                          <a:gd name="T6" fmla="*/ 376 w 599"/>
                                          <a:gd name="T7" fmla="*/ 3 h 697"/>
                                          <a:gd name="T8" fmla="*/ 0 w 599"/>
                                          <a:gd name="T9" fmla="*/ 439 h 697"/>
                                          <a:gd name="T10" fmla="*/ 4 w 599"/>
                                          <a:gd name="T11" fmla="*/ 442 h 697"/>
                                          <a:gd name="T12" fmla="*/ 376 w 599"/>
                                          <a:gd name="T13" fmla="*/ 10 h 697"/>
                                          <a:gd name="T14" fmla="*/ 595 w 599"/>
                                          <a:gd name="T15" fmla="*/ 697 h 697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  <a:cxn ang="0">
                                            <a:pos x="T10" y="T11"/>
                                          </a:cxn>
                                          <a:cxn ang="0">
                                            <a:pos x="T12" y="T13"/>
                                          </a:cxn>
                                          <a:cxn ang="0">
                                            <a:pos x="T14" y="T15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599" h="697">
                                            <a:moveTo>
                                              <a:pt x="595" y="697"/>
                                            </a:moveTo>
                                            <a:lnTo>
                                              <a:pt x="599" y="696"/>
                                            </a:lnTo>
                                            <a:lnTo>
                                              <a:pt x="379" y="0"/>
                                            </a:lnTo>
                                            <a:lnTo>
                                              <a:pt x="376" y="3"/>
                                            </a:lnTo>
                                            <a:lnTo>
                                              <a:pt x="0" y="439"/>
                                            </a:lnTo>
                                            <a:lnTo>
                                              <a:pt x="4" y="442"/>
                                            </a:lnTo>
                                            <a:lnTo>
                                              <a:pt x="376" y="10"/>
                                            </a:lnTo>
                                            <a:lnTo>
                                              <a:pt x="595" y="697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363" name="Freeform 57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2CFC7C48-40BB-CF11-6AC1-8815C2C586B8}"/>
                                          </a:ext>
                                        </a:extLst>
                                      </p:cNvPr>
                                      <p:cNvSpPr>
                                        <a:spLocks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4346572" y="2476563"/>
                                        <a:ext cx="1170375" cy="759316"/>
                                      </a:xfrm>
                                      <a:custGeom>
                                        <a:avLst/>
                                        <a:gdLst>
                                          <a:gd name="T0" fmla="*/ 612 w 615"/>
                                          <a:gd name="T1" fmla="*/ 399 h 399"/>
                                          <a:gd name="T2" fmla="*/ 615 w 615"/>
                                          <a:gd name="T3" fmla="*/ 395 h 399"/>
                                          <a:gd name="T4" fmla="*/ 1 w 615"/>
                                          <a:gd name="T5" fmla="*/ 0 h 399"/>
                                          <a:gd name="T6" fmla="*/ 0 w 615"/>
                                          <a:gd name="T7" fmla="*/ 4 h 399"/>
                                          <a:gd name="T8" fmla="*/ 612 w 615"/>
                                          <a:gd name="T9" fmla="*/ 399 h 399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615" h="399">
                                            <a:moveTo>
                                              <a:pt x="612" y="399"/>
                                            </a:moveTo>
                                            <a:lnTo>
                                              <a:pt x="615" y="395"/>
                                            </a:lnTo>
                                            <a:lnTo>
                                              <a:pt x="1" y="0"/>
                                            </a:lnTo>
                                            <a:lnTo>
                                              <a:pt x="0" y="4"/>
                                            </a:lnTo>
                                            <a:lnTo>
                                              <a:pt x="612" y="399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364" name="Freeform 58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DEEB789F-D94C-D23B-23E5-90EC522C45D9}"/>
                                          </a:ext>
                                        </a:extLst>
                                      </p:cNvPr>
                                      <p:cNvSpPr>
                                        <a:spLocks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5313321" y="3230171"/>
                                        <a:ext cx="862081" cy="1377807"/>
                                      </a:xfrm>
                                      <a:custGeom>
                                        <a:avLst/>
                                        <a:gdLst>
                                          <a:gd name="T0" fmla="*/ 451 w 453"/>
                                          <a:gd name="T1" fmla="*/ 724 h 724"/>
                                          <a:gd name="T2" fmla="*/ 453 w 453"/>
                                          <a:gd name="T3" fmla="*/ 720 h 724"/>
                                          <a:gd name="T4" fmla="*/ 5 w 453"/>
                                          <a:gd name="T5" fmla="*/ 613 h 724"/>
                                          <a:gd name="T6" fmla="*/ 140 w 453"/>
                                          <a:gd name="T7" fmla="*/ 299 h 724"/>
                                          <a:gd name="T8" fmla="*/ 140 w 453"/>
                                          <a:gd name="T9" fmla="*/ 297 h 724"/>
                                          <a:gd name="T10" fmla="*/ 108 w 453"/>
                                          <a:gd name="T11" fmla="*/ 0 h 724"/>
                                          <a:gd name="T12" fmla="*/ 104 w 453"/>
                                          <a:gd name="T13" fmla="*/ 2 h 724"/>
                                          <a:gd name="T14" fmla="*/ 136 w 453"/>
                                          <a:gd name="T15" fmla="*/ 297 h 724"/>
                                          <a:gd name="T16" fmla="*/ 0 w 453"/>
                                          <a:gd name="T17" fmla="*/ 616 h 724"/>
                                          <a:gd name="T18" fmla="*/ 1 w 453"/>
                                          <a:gd name="T19" fmla="*/ 618 h 724"/>
                                          <a:gd name="T20" fmla="*/ 451 w 453"/>
                                          <a:gd name="T21" fmla="*/ 724 h 724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  <a:cxn ang="0">
                                            <a:pos x="T10" y="T11"/>
                                          </a:cxn>
                                          <a:cxn ang="0">
                                            <a:pos x="T12" y="T13"/>
                                          </a:cxn>
                                          <a:cxn ang="0">
                                            <a:pos x="T14" y="T15"/>
                                          </a:cxn>
                                          <a:cxn ang="0">
                                            <a:pos x="T16" y="T17"/>
                                          </a:cxn>
                                          <a:cxn ang="0">
                                            <a:pos x="T18" y="T19"/>
                                          </a:cxn>
                                          <a:cxn ang="0">
                                            <a:pos x="T20" y="T21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453" h="724">
                                            <a:moveTo>
                                              <a:pt x="451" y="724"/>
                                            </a:moveTo>
                                            <a:lnTo>
                                              <a:pt x="453" y="720"/>
                                            </a:lnTo>
                                            <a:lnTo>
                                              <a:pt x="5" y="613"/>
                                            </a:lnTo>
                                            <a:lnTo>
                                              <a:pt x="140" y="299"/>
                                            </a:lnTo>
                                            <a:lnTo>
                                              <a:pt x="140" y="297"/>
                                            </a:lnTo>
                                            <a:lnTo>
                                              <a:pt x="108" y="0"/>
                                            </a:lnTo>
                                            <a:lnTo>
                                              <a:pt x="104" y="2"/>
                                            </a:lnTo>
                                            <a:lnTo>
                                              <a:pt x="136" y="297"/>
                                            </a:lnTo>
                                            <a:lnTo>
                                              <a:pt x="0" y="616"/>
                                            </a:lnTo>
                                            <a:lnTo>
                                              <a:pt x="1" y="618"/>
                                            </a:lnTo>
                                            <a:lnTo>
                                              <a:pt x="451" y="724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365" name="Freeform 59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DA73D0BE-F3EF-B9EF-FE51-E895D543B4AE}"/>
                                          </a:ext>
                                        </a:extLst>
                                      </p:cNvPr>
                                      <p:cNvSpPr>
                                        <a:spLocks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3994508" y="1949419"/>
                                        <a:ext cx="1526245" cy="1286461"/>
                                      </a:xfrm>
                                      <a:custGeom>
                                        <a:avLst/>
                                        <a:gdLst>
                                          <a:gd name="T0" fmla="*/ 0 w 802"/>
                                          <a:gd name="T1" fmla="*/ 676 h 676"/>
                                          <a:gd name="T2" fmla="*/ 802 w 802"/>
                                          <a:gd name="T3" fmla="*/ 676 h 676"/>
                                          <a:gd name="T4" fmla="*/ 801 w 802"/>
                                          <a:gd name="T5" fmla="*/ 673 h 676"/>
                                          <a:gd name="T6" fmla="*/ 643 w 802"/>
                                          <a:gd name="T7" fmla="*/ 337 h 676"/>
                                          <a:gd name="T8" fmla="*/ 539 w 802"/>
                                          <a:gd name="T9" fmla="*/ 0 h 676"/>
                                          <a:gd name="T10" fmla="*/ 535 w 802"/>
                                          <a:gd name="T11" fmla="*/ 2 h 676"/>
                                          <a:gd name="T12" fmla="*/ 639 w 802"/>
                                          <a:gd name="T13" fmla="*/ 338 h 676"/>
                                          <a:gd name="T14" fmla="*/ 796 w 802"/>
                                          <a:gd name="T15" fmla="*/ 672 h 676"/>
                                          <a:gd name="T16" fmla="*/ 7 w 802"/>
                                          <a:gd name="T17" fmla="*/ 672 h 676"/>
                                          <a:gd name="T18" fmla="*/ 185 w 802"/>
                                          <a:gd name="T19" fmla="*/ 283 h 676"/>
                                          <a:gd name="T20" fmla="*/ 181 w 802"/>
                                          <a:gd name="T21" fmla="*/ 281 h 676"/>
                                          <a:gd name="T22" fmla="*/ 0 w 802"/>
                                          <a:gd name="T23" fmla="*/ 676 h 676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  <a:cxn ang="0">
                                            <a:pos x="T10" y="T11"/>
                                          </a:cxn>
                                          <a:cxn ang="0">
                                            <a:pos x="T12" y="T13"/>
                                          </a:cxn>
                                          <a:cxn ang="0">
                                            <a:pos x="T14" y="T15"/>
                                          </a:cxn>
                                          <a:cxn ang="0">
                                            <a:pos x="T16" y="T17"/>
                                          </a:cxn>
                                          <a:cxn ang="0">
                                            <a:pos x="T18" y="T19"/>
                                          </a:cxn>
                                          <a:cxn ang="0">
                                            <a:pos x="T20" y="T21"/>
                                          </a:cxn>
                                          <a:cxn ang="0">
                                            <a:pos x="T22" y="T23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802" h="676">
                                            <a:moveTo>
                                              <a:pt x="0" y="676"/>
                                            </a:moveTo>
                                            <a:lnTo>
                                              <a:pt x="802" y="676"/>
                                            </a:lnTo>
                                            <a:lnTo>
                                              <a:pt x="801" y="673"/>
                                            </a:lnTo>
                                            <a:lnTo>
                                              <a:pt x="643" y="337"/>
                                            </a:lnTo>
                                            <a:lnTo>
                                              <a:pt x="539" y="0"/>
                                            </a:lnTo>
                                            <a:lnTo>
                                              <a:pt x="535" y="2"/>
                                            </a:lnTo>
                                            <a:lnTo>
                                              <a:pt x="639" y="338"/>
                                            </a:lnTo>
                                            <a:lnTo>
                                              <a:pt x="796" y="672"/>
                                            </a:lnTo>
                                            <a:lnTo>
                                              <a:pt x="7" y="672"/>
                                            </a:lnTo>
                                            <a:lnTo>
                                              <a:pt x="185" y="283"/>
                                            </a:lnTo>
                                            <a:lnTo>
                                              <a:pt x="181" y="281"/>
                                            </a:lnTo>
                                            <a:lnTo>
                                              <a:pt x="0" y="676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366" name="Freeform 60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55D5463B-AE55-D347-23C0-F900C775CE94}"/>
                                          </a:ext>
                                        </a:extLst>
                                      </p:cNvPr>
                                      <p:cNvSpPr>
                                        <a:spLocks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4346572" y="2476563"/>
                                        <a:ext cx="1668974" cy="121795"/>
                                      </a:xfrm>
                                      <a:custGeom>
                                        <a:avLst/>
                                        <a:gdLst>
                                          <a:gd name="T0" fmla="*/ 336 w 649"/>
                                          <a:gd name="T1" fmla="*/ 47 h 47"/>
                                          <a:gd name="T2" fmla="*/ 338 w 649"/>
                                          <a:gd name="T3" fmla="*/ 47 h 47"/>
                                          <a:gd name="T4" fmla="*/ 649 w 649"/>
                                          <a:gd name="T5" fmla="*/ 5 h 47"/>
                                          <a:gd name="T6" fmla="*/ 649 w 649"/>
                                          <a:gd name="T7" fmla="*/ 2 h 47"/>
                                          <a:gd name="T8" fmla="*/ 337 w 649"/>
                                          <a:gd name="T9" fmla="*/ 43 h 47"/>
                                          <a:gd name="T10" fmla="*/ 169 w 649"/>
                                          <a:gd name="T11" fmla="*/ 21 h 47"/>
                                          <a:gd name="T12" fmla="*/ 1 w 649"/>
                                          <a:gd name="T13" fmla="*/ 0 h 47"/>
                                          <a:gd name="T14" fmla="*/ 0 w 649"/>
                                          <a:gd name="T15" fmla="*/ 3 h 47"/>
                                          <a:gd name="T16" fmla="*/ 336 w 649"/>
                                          <a:gd name="T17" fmla="*/ 46 h 47"/>
                                          <a:gd name="T18" fmla="*/ 336 w 649"/>
                                          <a:gd name="T19" fmla="*/ 47 h 47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  <a:cxn ang="0">
                                            <a:pos x="T10" y="T11"/>
                                          </a:cxn>
                                          <a:cxn ang="0">
                                            <a:pos x="T12" y="T13"/>
                                          </a:cxn>
                                          <a:cxn ang="0">
                                            <a:pos x="T14" y="T15"/>
                                          </a:cxn>
                                          <a:cxn ang="0">
                                            <a:pos x="T16" y="T17"/>
                                          </a:cxn>
                                          <a:cxn ang="0">
                                            <a:pos x="T18" y="T19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649" h="47">
                                            <a:moveTo>
                                              <a:pt x="336" y="47"/>
                                            </a:moveTo>
                                            <a:cubicBezTo>
                                              <a:pt x="338" y="47"/>
                                              <a:pt x="338" y="47"/>
                                              <a:pt x="338" y="47"/>
                                            </a:cubicBezTo>
                                            <a:cubicBezTo>
                                              <a:pt x="649" y="5"/>
                                              <a:pt x="649" y="5"/>
                                              <a:pt x="649" y="5"/>
                                            </a:cubicBezTo>
                                            <a:cubicBezTo>
                                              <a:pt x="649" y="2"/>
                                              <a:pt x="649" y="2"/>
                                              <a:pt x="649" y="2"/>
                                            </a:cubicBezTo>
                                            <a:cubicBezTo>
                                              <a:pt x="337" y="43"/>
                                              <a:pt x="337" y="43"/>
                                              <a:pt x="337" y="43"/>
                                            </a:cubicBezTo>
                                            <a:cubicBezTo>
                                              <a:pt x="332" y="41"/>
                                              <a:pt x="304" y="37"/>
                                              <a:pt x="169" y="21"/>
                                            </a:cubicBezTo>
                                            <a:cubicBezTo>
                                              <a:pt x="86" y="10"/>
                                              <a:pt x="1" y="0"/>
                                              <a:pt x="1" y="0"/>
                                            </a:cubicBezTo>
                                            <a:cubicBezTo>
                                              <a:pt x="0" y="3"/>
                                              <a:pt x="0" y="3"/>
                                              <a:pt x="0" y="3"/>
                                            </a:cubicBezTo>
                                            <a:cubicBezTo>
                                              <a:pt x="90" y="14"/>
                                              <a:pt x="322" y="42"/>
                                              <a:pt x="336" y="46"/>
                                            </a:cubicBezTo>
                                            <a:lnTo>
                                              <a:pt x="336" y="47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367" name="Freeform 61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275CCB37-3C9D-0346-B6AF-6E9DA07AB05D}"/>
                                          </a:ext>
                                        </a:extLst>
                                      </p:cNvPr>
                                      <p:cNvSpPr>
                                        <a:spLocks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4593969" y="4335842"/>
                                        <a:ext cx="182693" cy="441507"/>
                                      </a:xfrm>
                                      <a:custGeom>
                                        <a:avLst/>
                                        <a:gdLst>
                                          <a:gd name="T0" fmla="*/ 92 w 96"/>
                                          <a:gd name="T1" fmla="*/ 232 h 232"/>
                                          <a:gd name="T2" fmla="*/ 96 w 96"/>
                                          <a:gd name="T3" fmla="*/ 231 h 232"/>
                                          <a:gd name="T4" fmla="*/ 4 w 96"/>
                                          <a:gd name="T5" fmla="*/ 0 h 232"/>
                                          <a:gd name="T6" fmla="*/ 0 w 96"/>
                                          <a:gd name="T7" fmla="*/ 1 h 232"/>
                                          <a:gd name="T8" fmla="*/ 92 w 96"/>
                                          <a:gd name="T9" fmla="*/ 232 h 232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96" h="232">
                                            <a:moveTo>
                                              <a:pt x="92" y="232"/>
                                            </a:moveTo>
                                            <a:lnTo>
                                              <a:pt x="96" y="231"/>
                                            </a:lnTo>
                                            <a:lnTo>
                                              <a:pt x="4" y="0"/>
                                            </a:lnTo>
                                            <a:lnTo>
                                              <a:pt x="0" y="1"/>
                                            </a:lnTo>
                                            <a:lnTo>
                                              <a:pt x="92" y="232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368" name="Freeform 62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B478B1DE-D3A2-B385-BAAC-D9BDC10D3B1A}"/>
                                          </a:ext>
                                        </a:extLst>
                                      </p:cNvPr>
                                      <p:cNvSpPr>
                                        <a:spLocks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4316124" y="4396740"/>
                                        <a:ext cx="1004810" cy="1472960"/>
                                      </a:xfrm>
                                      <a:custGeom>
                                        <a:avLst/>
                                        <a:gdLst>
                                          <a:gd name="T0" fmla="*/ 4 w 528"/>
                                          <a:gd name="T1" fmla="*/ 774 h 774"/>
                                          <a:gd name="T2" fmla="*/ 240 w 528"/>
                                          <a:gd name="T3" fmla="*/ 202 h 774"/>
                                          <a:gd name="T4" fmla="*/ 528 w 528"/>
                                          <a:gd name="T5" fmla="*/ 5 h 774"/>
                                          <a:gd name="T6" fmla="*/ 525 w 528"/>
                                          <a:gd name="T7" fmla="*/ 0 h 774"/>
                                          <a:gd name="T8" fmla="*/ 238 w 528"/>
                                          <a:gd name="T9" fmla="*/ 199 h 774"/>
                                          <a:gd name="T10" fmla="*/ 238 w 528"/>
                                          <a:gd name="T11" fmla="*/ 199 h 774"/>
                                          <a:gd name="T12" fmla="*/ 0 w 528"/>
                                          <a:gd name="T13" fmla="*/ 772 h 774"/>
                                          <a:gd name="T14" fmla="*/ 4 w 528"/>
                                          <a:gd name="T15" fmla="*/ 774 h 774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  <a:cxn ang="0">
                                            <a:pos x="T10" y="T11"/>
                                          </a:cxn>
                                          <a:cxn ang="0">
                                            <a:pos x="T12" y="T13"/>
                                          </a:cxn>
                                          <a:cxn ang="0">
                                            <a:pos x="T14" y="T15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528" h="774">
                                            <a:moveTo>
                                              <a:pt x="4" y="774"/>
                                            </a:moveTo>
                                            <a:lnTo>
                                              <a:pt x="240" y="202"/>
                                            </a:lnTo>
                                            <a:lnTo>
                                              <a:pt x="528" y="5"/>
                                            </a:lnTo>
                                            <a:lnTo>
                                              <a:pt x="525" y="0"/>
                                            </a:lnTo>
                                            <a:lnTo>
                                              <a:pt x="238" y="199"/>
                                            </a:lnTo>
                                            <a:lnTo>
                                              <a:pt x="238" y="199"/>
                                            </a:lnTo>
                                            <a:lnTo>
                                              <a:pt x="0" y="772"/>
                                            </a:lnTo>
                                            <a:lnTo>
                                              <a:pt x="4" y="774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369" name="Freeform 63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F4A90F6E-B53F-5964-4744-C91C611B66F1}"/>
                                          </a:ext>
                                        </a:extLst>
                                      </p:cNvPr>
                                      <p:cNvSpPr>
                                        <a:spLocks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4769049" y="3795376"/>
                                        <a:ext cx="810699" cy="985779"/>
                                      </a:xfrm>
                                      <a:custGeom>
                                        <a:avLst/>
                                        <a:gdLst>
                                          <a:gd name="T0" fmla="*/ 2 w 426"/>
                                          <a:gd name="T1" fmla="*/ 518 h 518"/>
                                          <a:gd name="T2" fmla="*/ 426 w 426"/>
                                          <a:gd name="T3" fmla="*/ 3 h 518"/>
                                          <a:gd name="T4" fmla="*/ 422 w 426"/>
                                          <a:gd name="T5" fmla="*/ 0 h 518"/>
                                          <a:gd name="T6" fmla="*/ 0 w 426"/>
                                          <a:gd name="T7" fmla="*/ 515 h 518"/>
                                          <a:gd name="T8" fmla="*/ 2 w 426"/>
                                          <a:gd name="T9" fmla="*/ 518 h 518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426" h="518">
                                            <a:moveTo>
                                              <a:pt x="2" y="518"/>
                                            </a:moveTo>
                                            <a:lnTo>
                                              <a:pt x="426" y="3"/>
                                            </a:lnTo>
                                            <a:lnTo>
                                              <a:pt x="422" y="0"/>
                                            </a:lnTo>
                                            <a:lnTo>
                                              <a:pt x="0" y="515"/>
                                            </a:lnTo>
                                            <a:lnTo>
                                              <a:pt x="2" y="518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370" name="Oval 65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5001A73D-AC07-54AB-37B3-571DFD11B5C4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4099176" y="3631714"/>
                                        <a:ext cx="239784" cy="239784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371" name="Oval 66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A26D77C6-36FB-D26A-6071-D8D197396052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 rot="20173636">
                                        <a:off x="4514041" y="4254011"/>
                                        <a:ext cx="167468" cy="169371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372" name="Oval 67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41ABD959-833C-C7A5-3952-2B57F89DD710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3868907" y="4497601"/>
                                        <a:ext cx="108474" cy="110377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373" name="Oval 68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7ACAE71D-C755-C18D-4AA6-8D1A0D7C61BC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3259931" y="4577529"/>
                                        <a:ext cx="169371" cy="169371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374" name="Oval 69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892A731D-AD19-D17B-1682-69ABED2A5814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3570128" y="3949523"/>
                                        <a:ext cx="137020" cy="135116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375" name="Oval 70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3F194B1B-632E-C66C-2436-09942221C5CA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2797490" y="4394837"/>
                                        <a:ext cx="102765" cy="102765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376" name="Oval 71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28F3CB28-A425-51B0-3023-AEEE7E0FE47A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2563415" y="3976166"/>
                                        <a:ext cx="173177" cy="175080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377" name="Oval 72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1B8B4FC0-5294-3D7F-B1E2-D73EC594E97D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2512033" y="3490888"/>
                                        <a:ext cx="102765" cy="104668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378" name="Oval 73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2C043DED-3539-DCFD-5DA5-479FA09D31D2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3248513" y="3631714"/>
                                        <a:ext cx="194111" cy="192208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379" name="Oval 74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94E7BB9B-16E2-4DFF-C1E9-96FB7F78062A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 rot="618257">
                                        <a:off x="2586252" y="2672577"/>
                                        <a:ext cx="226463" cy="226463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380" name="Oval 75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448896C0-5D44-0797-17EC-52AB86F5CF0A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 rot="2179241">
                                        <a:off x="3494006" y="2293871"/>
                                        <a:ext cx="171274" cy="173177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381" name="Oval 76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DC763F72-899B-0922-9242-87D5CFE4E857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3062014" y="1808593"/>
                                        <a:ext cx="156050" cy="157953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382" name="Oval 77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576E66B1-85B5-A923-823A-638F9DFEEE40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3943126" y="2531752"/>
                                        <a:ext cx="117989" cy="119892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383" name="Oval 78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32189A1E-6CDF-2DAC-BA3D-7A99BE923FC4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3935514" y="1608773"/>
                                        <a:ext cx="133213" cy="133213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384" name="Oval 79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9E3BF4BA-2B77-E4BD-E0A8-198E94BF09DB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3648153" y="1102562"/>
                                        <a:ext cx="194111" cy="197917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385" name="Oval 80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864333A1-81A5-8080-F04A-D0F3F297C99B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4045891" y="881809"/>
                                        <a:ext cx="117989" cy="119892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386" name="Oval 81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D49881C8-F8A3-DC00-8840-D22C4939161C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 rot="900000">
                                        <a:off x="4253323" y="2398538"/>
                                        <a:ext cx="175081" cy="176984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387" name="Oval 82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9CF007B7-1B8E-C8AB-9F18-919C646E0DE3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4894650" y="1344249"/>
                                        <a:ext cx="152244" cy="150341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388" name="Oval 83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CF597588-B8DB-7002-0105-91DEE395A310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 rot="674250">
                                        <a:off x="4432210" y="632509"/>
                                        <a:ext cx="171274" cy="169371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389" name="Oval 84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D7B7BDD3-899D-23CB-984D-E3100F45F27B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4909875" y="495490"/>
                                        <a:ext cx="119892" cy="119892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390" name="Oval 86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F9DF60B8-441C-02D4-EC0D-29916BBAA09B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6047898" y="377501"/>
                                        <a:ext cx="142729" cy="138923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391" name="Oval 87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A4295195-4DAA-FCC4-9C9A-61D7B9261468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5640646" y="1273837"/>
                                        <a:ext cx="201723" cy="205529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392" name="Oval 88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D27D3774-5365-1578-9118-8704C3015E39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6272016" y="1553149"/>
                                        <a:ext cx="164548" cy="164546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393" name="Oval 89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47234D83-CDFD-6716-1785-7122399626BE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7092672" y="1542166"/>
                                        <a:ext cx="171274" cy="175080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394" name="Oval 90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D9DCF1AC-36FD-363D-22A3-35F090A32C22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7048902" y="956027"/>
                                        <a:ext cx="150341" cy="150341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395" name="Freeform 91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C5F820C1-0088-F366-6384-68F669BE8352}"/>
                                          </a:ext>
                                        </a:extLst>
                                      </p:cNvPr>
                                      <p:cNvSpPr>
                                        <a:spLocks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7315329" y="556387"/>
                                        <a:ext cx="197917" cy="196014"/>
                                      </a:xfrm>
                                      <a:custGeom>
                                        <a:avLst/>
                                        <a:gdLst>
                                          <a:gd name="T0" fmla="*/ 0 w 77"/>
                                          <a:gd name="T1" fmla="*/ 39 h 76"/>
                                          <a:gd name="T2" fmla="*/ 38 w 77"/>
                                          <a:gd name="T3" fmla="*/ 76 h 76"/>
                                          <a:gd name="T4" fmla="*/ 77 w 77"/>
                                          <a:gd name="T5" fmla="*/ 39 h 76"/>
                                          <a:gd name="T6" fmla="*/ 38 w 77"/>
                                          <a:gd name="T7" fmla="*/ 0 h 76"/>
                                          <a:gd name="T8" fmla="*/ 0 w 77"/>
                                          <a:gd name="T9" fmla="*/ 39 h 76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77" h="76">
                                            <a:moveTo>
                                              <a:pt x="0" y="39"/>
                                            </a:moveTo>
                                            <a:cubicBezTo>
                                              <a:pt x="0" y="59"/>
                                              <a:pt x="17" y="76"/>
                                              <a:pt x="38" y="76"/>
                                            </a:cubicBezTo>
                                            <a:cubicBezTo>
                                              <a:pt x="59" y="76"/>
                                              <a:pt x="77" y="59"/>
                                              <a:pt x="77" y="39"/>
                                            </a:cubicBezTo>
                                            <a:cubicBezTo>
                                              <a:pt x="77" y="17"/>
                                              <a:pt x="59" y="0"/>
                                              <a:pt x="38" y="0"/>
                                            </a:cubicBezTo>
                                            <a:cubicBezTo>
                                              <a:pt x="17" y="0"/>
                                              <a:pt x="0" y="17"/>
                                              <a:pt x="0" y="39"/>
                                            </a:cubicBez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396" name="Oval 92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8C869958-3C5F-5F89-4ADA-CD1C09D35496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7473282" y="1270030"/>
                                        <a:ext cx="123698" cy="121795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397" name="Oval 93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D578003B-0C1A-EAA1-FDFF-44BC42C90D8D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8011845" y="1266224"/>
                                        <a:ext cx="129407" cy="129407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398" name="Oval 94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1CAC0CD1-2AEF-73E6-2701-5A3E25028130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8559923" y="1384213"/>
                                        <a:ext cx="116086" cy="116086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399" name="Oval 95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FDD0FECD-9811-B889-52D9-FE10928C4B4D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8544699" y="2476563"/>
                                        <a:ext cx="140826" cy="144632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400" name="Oval 96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F498938F-4276-E170-0F07-BD81D3C4C97A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8879635" y="1917067"/>
                                        <a:ext cx="102765" cy="104668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401" name="Oval 97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0B364A0A-B9F6-DC6D-C2D4-7BEEEBE2BCB9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9009043" y="2678287"/>
                                        <a:ext cx="207432" cy="207432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402" name="Oval 98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4E360536-CB72-2C5F-5FDA-EF69CFFDBBB4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8569438" y="3814407"/>
                                        <a:ext cx="93249" cy="91346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403" name="Oval 99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0CED4A55-3DF4-CFFC-7751-0A41CC2BB6DB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8546602" y="3490888"/>
                                        <a:ext cx="137020" cy="135116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404" name="Oval 100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736814FB-41E1-72B4-E21C-C1D7366F742E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8025166" y="3844855"/>
                                        <a:ext cx="167468" cy="167468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405" name="Oval 101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642C1B3D-0954-A845-3309-B2315F543159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7263947" y="3610780"/>
                                        <a:ext cx="129407" cy="129407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406" name="Oval 102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81A6D392-776A-D872-BFCA-3712D7F347DD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7459961" y="4341551"/>
                                        <a:ext cx="146535" cy="146535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407" name="Oval 103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40F34057-30B0-5725-C598-16EFE09B76BF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7182116" y="4775446"/>
                                        <a:ext cx="97056" cy="97055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408" name="Oval 104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C8B17DCC-7F85-54F0-78AE-082B1D971664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6624522" y="4202629"/>
                                        <a:ext cx="167468" cy="169371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409" name="Oval 105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6B37C0A2-3B02-32FC-247F-B27C8701B72B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6106893" y="4539468"/>
                                        <a:ext cx="131310" cy="133213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410" name="Oval 106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B97EC471-C137-ACB7-DB9A-B50B5E344FCA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5461759" y="3683096"/>
                                        <a:ext cx="230269" cy="228366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411" name="Oval 107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774EC3D9-6E6E-175D-C6B7-FA0CB7DCA7A9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5220072" y="4301587"/>
                                        <a:ext cx="196014" cy="199820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412" name="Oval 108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F570D2A0-A372-2B48-DFAA-0B265E508EA2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4700539" y="4703130"/>
                                        <a:ext cx="138923" cy="138923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413" name="Oval 109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78E2B9CA-03EF-1F94-04FC-14C1746995F9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5442729" y="3161661"/>
                                        <a:ext cx="146535" cy="142729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414" name="Oval 110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7C410A8F-EF86-35BF-040D-3FDEA9FBE3A4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 rot="1129785">
                                        <a:off x="5945134" y="2415666"/>
                                        <a:ext cx="138923" cy="140826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415" name="Oval 111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371718DB-ECAE-18EE-045E-3C60A095692F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5161077" y="2535558"/>
                                        <a:ext cx="108474" cy="112280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416" name="Freeform 113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6024B4F9-1D1E-BFF3-7762-B2198B7CA68B}"/>
                                          </a:ext>
                                        </a:extLst>
                                      </p:cNvPr>
                                      <p:cNvSpPr>
                                        <a:spLocks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7092672" y="2078826"/>
                                        <a:ext cx="205529" cy="207432"/>
                                      </a:xfrm>
                                      <a:custGeom>
                                        <a:avLst/>
                                        <a:gdLst>
                                          <a:gd name="T0" fmla="*/ 0 w 80"/>
                                          <a:gd name="T1" fmla="*/ 40 h 81"/>
                                          <a:gd name="T2" fmla="*/ 40 w 80"/>
                                          <a:gd name="T3" fmla="*/ 81 h 81"/>
                                          <a:gd name="T4" fmla="*/ 80 w 80"/>
                                          <a:gd name="T5" fmla="*/ 40 h 81"/>
                                          <a:gd name="T6" fmla="*/ 40 w 80"/>
                                          <a:gd name="T7" fmla="*/ 0 h 81"/>
                                          <a:gd name="T8" fmla="*/ 0 w 80"/>
                                          <a:gd name="T9" fmla="*/ 40 h 81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80" h="81">
                                            <a:moveTo>
                                              <a:pt x="0" y="40"/>
                                            </a:moveTo>
                                            <a:cubicBezTo>
                                              <a:pt x="0" y="63"/>
                                              <a:pt x="18" y="81"/>
                                              <a:pt x="40" y="81"/>
                                            </a:cubicBezTo>
                                            <a:cubicBezTo>
                                              <a:pt x="62" y="81"/>
                                              <a:pt x="80" y="63"/>
                                              <a:pt x="80" y="40"/>
                                            </a:cubicBezTo>
                                            <a:cubicBezTo>
                                              <a:pt x="80" y="19"/>
                                              <a:pt x="62" y="0"/>
                                              <a:pt x="40" y="0"/>
                                            </a:cubicBezTo>
                                            <a:cubicBezTo>
                                              <a:pt x="18" y="0"/>
                                              <a:pt x="0" y="19"/>
                                              <a:pt x="0" y="40"/>
                                            </a:cubicBez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417" name="Oval 114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598291E4-C44E-0B94-E3F0-24105DCF4229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7878631" y="2012219"/>
                                        <a:ext cx="148438" cy="148438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418" name="Oval 115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B1532C81-F3AB-3EC4-D72E-19E608C27105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7372420" y="2742990"/>
                                        <a:ext cx="146535" cy="148438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419" name="Oval 117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88D94023-A24C-109B-F434-8A1E06B36C95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7279171" y="3249201"/>
                                        <a:ext cx="150341" cy="146535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420" name="Oval 118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9F9CDD6D-ECDA-4910-3A03-3EA6DE06EF6C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4253323" y="5801190"/>
                                        <a:ext cx="131310" cy="131310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421" name="Oval 64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2CC2B518-511F-98BF-E2EF-1D79ABB5E727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4761104" y="3404496"/>
                                        <a:ext cx="227758" cy="230640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422" name="Oval 69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4589B74B-F2DB-9478-94FA-78CD4C7D92B6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3288476" y="4109379"/>
                                        <a:ext cx="137020" cy="135116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423" name="Oval 77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9A59DA8B-727A-6883-933D-A6A44FBCAD6C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 rot="3976935">
                                        <a:off x="3405430" y="2985434"/>
                                        <a:ext cx="117989" cy="119892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424" name="Oval 78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04BD7F01-EC83-FB4A-103E-BEEAC3F1DEFE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 rot="5400000">
                                        <a:off x="4580991" y="1925631"/>
                                        <a:ext cx="133213" cy="133213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425" name="Oval 77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249DEFB4-398D-7CF1-27FF-66F490524B0C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4123178" y="2792470"/>
                                        <a:ext cx="117989" cy="119892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426" name="Oval 64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20BBB656-42C4-A853-214C-3E41F967FE73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3925998" y="3155952"/>
                                        <a:ext cx="150341" cy="152244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427" name="Oval 77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CD85E15B-5780-0FAE-A3AB-0A2D4DF4BA01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 rot="967008">
                                        <a:off x="4446241" y="2836981"/>
                                        <a:ext cx="190530" cy="193602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428" name="Oval 76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F3FA4E07-040B-7A3A-B2C4-5640020A65A7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 rot="3432737">
                                        <a:off x="3507328" y="1700779"/>
                                        <a:ext cx="156050" cy="157953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429" name="Oval 112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789C6A49-9ECB-C4A5-38F7-132492C523EF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4923196" y="1863782"/>
                                        <a:ext cx="186499" cy="186499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430" name="Oval 111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8540B6DE-D67B-C7A9-4DC0-DB384FC3600B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5597836" y="2488933"/>
                                        <a:ext cx="108474" cy="112280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431" name="Oval 116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426A82FB-9E0C-2522-FCEB-FAE02FB77C97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 rot="720034">
                                        <a:off x="6230591" y="2912362"/>
                                        <a:ext cx="117989" cy="117989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432" name="Oval 85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0FBC109D-8806-C996-9BF2-792B3A63A56A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5347576" y="354664"/>
                                        <a:ext cx="194111" cy="194111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433" name="Oval 78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1449A3B2-C46C-7103-4060-49F039E94934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 rot="349075">
                                        <a:off x="4716776" y="1056233"/>
                                        <a:ext cx="92660" cy="92658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434" name="Oval 78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6F617603-2DA9-5AE1-1F8E-B25D3A66900B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 rot="4112123">
                                        <a:off x="4521915" y="1400083"/>
                                        <a:ext cx="133213" cy="133213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435" name="Oval 78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16D19AAF-E81C-FDAA-A4F2-64D69FBCDFC7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3930539" y="2152512"/>
                                        <a:ext cx="133213" cy="133213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436" name="Oval 86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A1E7F99A-828B-A0F5-4073-3066C9894598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 rot="20546726">
                                        <a:off x="6672098" y="1081629"/>
                                        <a:ext cx="142729" cy="138923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437" name="Oval 92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020E8E78-2413-4467-1187-30D4500AF95D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 rot="20288222">
                                        <a:off x="6587412" y="691874"/>
                                        <a:ext cx="123698" cy="121795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438" name="Oval 78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3D719E6B-7655-E549-7C29-0BEC436854F4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 rot="349075">
                                        <a:off x="6385747" y="760905"/>
                                        <a:ext cx="92660" cy="92658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439" name="Oval 86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88C3DFA7-B42F-0A5F-1A22-27BCDFB21143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 rot="869759">
                                        <a:off x="6444369" y="2214572"/>
                                        <a:ext cx="254976" cy="248174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440" name="Oval 86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E681FA11-5783-38E8-11BB-DBD415B5F537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 rot="1344286">
                                        <a:off x="6932426" y="2817028"/>
                                        <a:ext cx="131800" cy="128284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441" name="Oval 86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05E48D09-EF06-2D84-A6E8-FF3F1C00210E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 rot="19218614">
                                        <a:off x="6378274" y="3472367"/>
                                        <a:ext cx="226732" cy="220684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442" name="Oval 105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09ACFF11-14CC-497B-4DFD-D46784773A8D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6010475" y="3916470"/>
                                        <a:ext cx="201756" cy="204678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443" name="Oval 105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0E4DFD43-267B-E97B-69DA-C06C04F99E79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 rot="1638013">
                                        <a:off x="6921365" y="3867278"/>
                                        <a:ext cx="201756" cy="204678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444" name="Oval 105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AA2B3EEE-2A79-8F24-5160-4507DBB53E08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7199243" y="4269235"/>
                                        <a:ext cx="131310" cy="133213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445" name="Oval 105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77AFEF23-A5F7-23D8-54B9-BB5D009AD094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 rot="18199664">
                                        <a:off x="6822440" y="3312263"/>
                                        <a:ext cx="131310" cy="133213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446" name="Oval 89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9D23E8CD-EE5D-5A45-1457-C4A8B05F0B5A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 rot="1104882">
                                        <a:off x="6643703" y="1778355"/>
                                        <a:ext cx="171274" cy="175080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447" name="Oval 105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CD8DFD98-1FCA-918F-7F97-E650BB4DB8E6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 rot="18199664">
                                        <a:off x="5872669" y="3326114"/>
                                        <a:ext cx="131310" cy="133213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448" name="Oval 111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FA278B93-95DC-D56C-1E4D-9D57C79484AA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 rot="1185482">
                                        <a:off x="5501074" y="2194530"/>
                                        <a:ext cx="108474" cy="112280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449" name="Oval 115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031E5B59-FEED-A373-58EF-A09AF8D71022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7863100" y="2637732"/>
                                        <a:ext cx="146535" cy="148438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450" name="Oval 99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4C268EB2-77FC-1B0E-F18B-5808BADFF655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7672150" y="3009417"/>
                                        <a:ext cx="137020" cy="135116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451" name="Oval 99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096531AB-6773-5D1D-A56A-C6B1D385B5B0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8317669" y="3186030"/>
                                        <a:ext cx="100094" cy="98704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452" name="Oval 96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13CD8E49-A051-C8D8-EA3C-94D34811F6B9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8566584" y="2877073"/>
                                        <a:ext cx="102765" cy="104668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453" name="Oval 94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B20B65B3-6128-6E7F-7F98-36A592C3692A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8219126" y="1767844"/>
                                        <a:ext cx="184264" cy="184264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454" name="Oval 95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55E84ABF-8908-7061-9521-6533C7DE09B8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8552131" y="1961868"/>
                                        <a:ext cx="118986" cy="122202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455" name="Oval 95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BE29663E-FDC4-7F0C-CD43-70B7227B6EAE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8203001" y="2259043"/>
                                        <a:ext cx="118986" cy="122202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456" name="Oval 90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AE8F84C0-C9D9-824D-6246-C6B8EC518254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7685471" y="951357"/>
                                        <a:ext cx="150341" cy="150341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457" name="Oval 89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2A4BBC81-2585-F1D9-ED6F-1001A7B9C22C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 rot="21024535">
                                        <a:off x="7563754" y="1726781"/>
                                        <a:ext cx="108438" cy="110848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458" name="Oval 99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13D7353C-E4D8-8CE1-B523-470804945BA1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7713868" y="3597238"/>
                                        <a:ext cx="100094" cy="98704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459" name="Oval 78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AE6361E8-0C18-2FB6-40FC-DB9F9FBBA06A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 rot="349075">
                                        <a:off x="4425188" y="1091441"/>
                                        <a:ext cx="92660" cy="92658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460" name="Oval 90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CFA08A3E-2380-E347-559B-F66F5DD2B20A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6177305" y="1041664"/>
                                        <a:ext cx="150341" cy="150341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</p:grpSp>
                                <p:sp>
                                  <p:nvSpPr>
                                    <p:cNvPr id="308" name="Oval 64">
                                      <a:extLst>
                                        <a:ext uri="{FF2B5EF4-FFF2-40B4-BE49-F238E27FC236}">
                                          <a16:creationId xmlns:a16="http://schemas.microsoft.com/office/drawing/2014/main" id="{9CD73AB1-42ED-E520-B489-78FD74768962}"/>
                                        </a:ext>
                                      </a:extLst>
                                    </p:cNvPr>
                                    <p:cNvSpPr>
                                      <a:spLocks noChangeArrowheads="1"/>
                                    </p:cNvSpPr>
                                    <p:nvPr/>
                                  </p:nvSpPr>
                                  <p:spPr bwMode="auto">
                                    <a:xfrm rot="1377550">
                                      <a:off x="4619491" y="3171336"/>
                                      <a:ext cx="104926" cy="106252"/>
                                    </a:xfrm>
                                    <a:prstGeom prst="ellipse">
                                      <a:avLst/>
                                    </a:prstGeom>
                                    <a:grpFill/>
                                    <a:ln w="9525">
                                      <a:noFill/>
                                      <a:round/>
                                      <a:headEnd/>
                                      <a:tailEnd/>
                                    </a:ln>
                                  </p:spPr>
                                  <p:txBody>
                                    <a:bodyPr vert="horz" wrap="square" lIns="91440" tIns="45720" rIns="91440" bIns="45720" numCol="1" anchor="t" anchorCtr="0" compatLnSpc="1">
                                      <a:prstTxWarp prst="textNoShape">
                                        <a:avLst/>
                                      </a:prstTxWarp>
                                    </a:bodyPr>
                                    <a:lstStyle/>
                                    <a:p>
                                      <a:endParaRPr lang="en-GB"/>
                                    </a:p>
                                  </p:txBody>
                                </p:sp>
                              </p:grpSp>
                              <p:sp>
                                <p:nvSpPr>
                                  <p:cNvPr id="305" name="Oval 78">
                                    <a:extLst>
                                      <a:ext uri="{FF2B5EF4-FFF2-40B4-BE49-F238E27FC236}">
                                        <a16:creationId xmlns:a16="http://schemas.microsoft.com/office/drawing/2014/main" id="{E7E4E979-3A0B-F507-0BB4-609BF27448E7}"/>
                                      </a:ext>
                                    </a:extLst>
                                  </p:cNvPr>
                                  <p:cNvSpPr>
                                    <a:spLocks noChangeArrowheads="1"/>
                                  </p:cNvSpPr>
                                  <p:nvPr/>
                                </p:nvSpPr>
                                <p:spPr bwMode="auto">
                                  <a:xfrm>
                                    <a:off x="4150558" y="1502428"/>
                                    <a:ext cx="79475" cy="79475"/>
                                  </a:xfrm>
                                  <a:prstGeom prst="ellipse">
                                    <a:avLst/>
                                  </a:prstGeom>
                                  <a:grpFill/>
                                  <a:ln w="9525">
                                    <a:noFill/>
                                    <a:round/>
                                    <a:headEnd/>
                                    <a:tailEnd/>
                                  </a:ln>
                                </p:spPr>
                                <p:txBody>
                                  <a:bodyPr vert="horz" wrap="square" lIns="91440" tIns="45720" rIns="91440" bIns="45720" numCol="1" anchor="t" anchorCtr="0" compatLnSpc="1">
                                    <a:prstTxWarp prst="textNoShape">
                                      <a:avLst/>
                                    </a:prstTxWarp>
                                  </a:bodyPr>
                                  <a:lstStyle/>
                                  <a:p>
                                    <a:endParaRPr lang="en-GB"/>
                                  </a:p>
                                </p:txBody>
                              </p:sp>
                              <p:sp>
                                <p:nvSpPr>
                                  <p:cNvPr id="306" name="Oval 78">
                                    <a:extLst>
                                      <a:ext uri="{FF2B5EF4-FFF2-40B4-BE49-F238E27FC236}">
                                        <a16:creationId xmlns:a16="http://schemas.microsoft.com/office/drawing/2014/main" id="{C02AFD57-B2FB-9343-F7B5-39A2A5BADC3A}"/>
                                      </a:ext>
                                    </a:extLst>
                                  </p:cNvPr>
                                  <p:cNvSpPr>
                                    <a:spLocks noChangeArrowheads="1"/>
                                  </p:cNvSpPr>
                                  <p:nvPr/>
                                </p:nvSpPr>
                                <p:spPr bwMode="auto">
                                  <a:xfrm>
                                    <a:off x="4223488" y="1941796"/>
                                    <a:ext cx="79475" cy="79475"/>
                                  </a:xfrm>
                                  <a:prstGeom prst="ellipse">
                                    <a:avLst/>
                                  </a:prstGeom>
                                  <a:grpFill/>
                                  <a:ln w="9525">
                                    <a:noFill/>
                                    <a:round/>
                                    <a:headEnd/>
                                    <a:tailEnd/>
                                  </a:ln>
                                </p:spPr>
                                <p:txBody>
                                  <a:bodyPr vert="horz" wrap="square" lIns="91440" tIns="45720" rIns="91440" bIns="45720" numCol="1" anchor="t" anchorCtr="0" compatLnSpc="1">
                                    <a:prstTxWarp prst="textNoShape">
                                      <a:avLst/>
                                    </a:prstTxWarp>
                                  </a:bodyPr>
                                  <a:lstStyle/>
                                  <a:p>
                                    <a:endParaRPr lang="en-GB"/>
                                  </a:p>
                                </p:txBody>
                              </p:sp>
                            </p:grpSp>
                            <p:sp>
                              <p:nvSpPr>
                                <p:cNvPr id="303" name="Oval 69">
                                  <a:extLst>
                                    <a:ext uri="{FF2B5EF4-FFF2-40B4-BE49-F238E27FC236}">
                                      <a16:creationId xmlns:a16="http://schemas.microsoft.com/office/drawing/2014/main" id="{87EAC24C-203A-0C6B-2C67-9CD49AB6ABF5}"/>
                                    </a:ext>
                                  </a:extLst>
                                </p:cNvPr>
                                <p:cNvSpPr>
                                  <a:spLocks noChangeArrowheads="1"/>
                                </p:cNvSpPr>
                                <p:nvPr/>
                              </p:nvSpPr>
                              <p:spPr bwMode="auto">
                                <a:xfrm rot="19989146">
                                  <a:off x="2938887" y="3158217"/>
                                  <a:ext cx="137020" cy="135116"/>
                                </a:xfrm>
                                <a:prstGeom prst="ellipse">
                                  <a:avLst/>
                                </a:prstGeom>
                                <a:grpFill/>
                                <a:ln w="9525">
                                  <a:noFill/>
                                  <a:round/>
                                  <a:headEnd/>
                                  <a:tailEnd/>
                                </a:ln>
                              </p:spPr>
                              <p:txBody>
                                <a:bodyPr vert="horz" wrap="square" lIns="91440" tIns="45720" rIns="91440" bIns="45720" numCol="1" anchor="t" anchorCtr="0" compatLnSpc="1">
                                  <a:prstTxWarp prst="textNoShape">
                                    <a:avLst/>
                                  </a:prstTxWarp>
                                </a:bodyPr>
                                <a:lstStyle/>
                                <a:p>
                                  <a:endParaRPr lang="en-GB"/>
                                </a:p>
                              </p:txBody>
                            </p:sp>
                          </p:grpSp>
                          <p:sp>
                            <p:nvSpPr>
                              <p:cNvPr id="301" name="Oval 69">
                                <a:extLst>
                                  <a:ext uri="{FF2B5EF4-FFF2-40B4-BE49-F238E27FC236}">
                                    <a16:creationId xmlns:a16="http://schemas.microsoft.com/office/drawing/2014/main" id="{A94BB671-6F31-D117-8B39-060F8E5F256E}"/>
                                  </a:ext>
                                </a:extLst>
                              </p:cNvPr>
                              <p:cNvSpPr>
                                <a:spLocks noChangeArrowheads="1"/>
                              </p:cNvSpPr>
                              <p:nvPr/>
                            </p:nvSpPr>
                            <p:spPr bwMode="auto">
                              <a:xfrm rot="19989146">
                                <a:off x="3746085" y="2858616"/>
                                <a:ext cx="137020" cy="135116"/>
                              </a:xfrm>
                              <a:prstGeom prst="ellipse">
                                <a:avLst/>
                              </a:prstGeom>
                              <a:grpFill/>
                              <a:ln w="9525">
                                <a:noFill/>
                                <a:round/>
                                <a:headEnd/>
                                <a:tailEnd/>
                              </a:ln>
                            </p:spPr>
                            <p:txBody>
                              <a:bodyPr vert="horz" wrap="square" lIns="91440" tIns="45720" rIns="91440" bIns="45720" numCol="1" anchor="t" anchorCtr="0" compatLnSpc="1">
                                <a:prstTxWarp prst="textNoShape">
                                  <a:avLst/>
                                </a:prstTxWarp>
                              </a:bodyPr>
                              <a:lstStyle/>
                              <a:p>
                                <a:endParaRPr lang="en-GB"/>
                              </a:p>
                            </p:txBody>
                          </p:sp>
                        </p:grpSp>
                        <p:sp>
                          <p:nvSpPr>
                            <p:cNvPr id="299" name="Oval 298">
                              <a:extLst>
                                <a:ext uri="{FF2B5EF4-FFF2-40B4-BE49-F238E27FC236}">
                                  <a16:creationId xmlns:a16="http://schemas.microsoft.com/office/drawing/2014/main" id="{E2C347C8-EFD8-1DA8-6632-D6A3F8AC7634}"/>
                                </a:ext>
                              </a:extLst>
                            </p:cNvPr>
                            <p:cNvSpPr>
                              <a:spLocks noChangeArrowheads="1"/>
                            </p:cNvSpPr>
                            <p:nvPr/>
                          </p:nvSpPr>
                          <p:spPr bwMode="auto">
                            <a:xfrm rot="525107">
                              <a:off x="4743359" y="2468951"/>
                              <a:ext cx="133213" cy="133213"/>
                            </a:xfrm>
                            <a:prstGeom prst="ellipse">
                              <a:avLst/>
                            </a:prstGeom>
                            <a:grpFill/>
                            <a:ln w="9525">
                              <a:noFill/>
                              <a:round/>
                              <a:headEnd/>
                              <a:tailEnd/>
                            </a:ln>
                          </p:spPr>
                          <p:txBody>
                            <a:bodyPr vert="horz" wrap="square" lIns="91440" tIns="45720" rIns="91440" bIns="45720" numCol="1" anchor="t" anchorCtr="0" compatLnSpc="1">
                              <a:prstTxWarp prst="textNoShape">
                                <a:avLst/>
                              </a:prstTxWarp>
                            </a:bodyPr>
                            <a:lstStyle/>
                            <a:p>
                              <a:endParaRPr lang="en-GB"/>
                            </a:p>
                          </p:txBody>
                        </p:sp>
                      </p:grpSp>
                      <p:sp>
                        <p:nvSpPr>
                          <p:cNvPr id="297" name="Oval 109">
                            <a:extLst>
                              <a:ext uri="{FF2B5EF4-FFF2-40B4-BE49-F238E27FC236}">
                                <a16:creationId xmlns:a16="http://schemas.microsoft.com/office/drawing/2014/main" id="{3C513782-A77B-07A1-0C38-EE4ADE975C46}"/>
                              </a:ext>
                            </a:extLst>
                          </p:cNvPr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 rot="2466493">
                            <a:off x="4999631" y="2868592"/>
                            <a:ext cx="146535" cy="142729"/>
                          </a:xfrm>
                          <a:prstGeom prst="ellipse">
                            <a:avLst/>
                          </a:prstGeom>
                          <a:grpFill/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 vert="horz" wrap="square" lIns="91440" tIns="45720" rIns="91440" bIns="45720" numCol="1" anchor="t" anchorCtr="0" compatLnSpc="1"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endParaRPr lang="en-GB"/>
                          </a:p>
                        </p:txBody>
                      </p:sp>
                    </p:grpSp>
                    <p:sp>
                      <p:nvSpPr>
                        <p:cNvPr id="295" name="Oval 66">
                          <a:extLst>
                            <a:ext uri="{FF2B5EF4-FFF2-40B4-BE49-F238E27FC236}">
                              <a16:creationId xmlns:a16="http://schemas.microsoft.com/office/drawing/2014/main" id="{53D61A16-AEAE-816C-254C-5CC36B336A64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782371" y="3674632"/>
                          <a:ext cx="167468" cy="169371"/>
                        </a:xfrm>
                        <a:prstGeom prst="ellipse">
                          <a:avLst/>
                        </a:prstGeom>
                        <a:grpFill/>
                        <a:ln w="9525">
                          <a:noFill/>
                          <a:round/>
                          <a:headEnd/>
                          <a:tailEnd/>
                        </a:ln>
                      </p:spPr>
                      <p:txBody>
                        <a:bodyPr vert="horz" wrap="square" lIns="91440" tIns="45720" rIns="91440" bIns="45720" numCol="1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GB"/>
                        </a:p>
                      </p:txBody>
                    </p:sp>
                  </p:grpSp>
                  <p:sp>
                    <p:nvSpPr>
                      <p:cNvPr id="293" name="Oval 105">
                        <a:extLst>
                          <a:ext uri="{FF2B5EF4-FFF2-40B4-BE49-F238E27FC236}">
                            <a16:creationId xmlns:a16="http://schemas.microsoft.com/office/drawing/2014/main" id="{2DDDADB7-A9DD-54DF-D964-CF49C582F611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938207" y="4054191"/>
                        <a:ext cx="131310" cy="133213"/>
                      </a:xfrm>
                      <a:prstGeom prst="ellipse">
                        <a:avLst/>
                      </a:prstGeom>
                      <a:grpFill/>
                      <a:ln w="9525">
                        <a:noFill/>
                        <a:round/>
                        <a:headEnd/>
                        <a:tailEnd/>
                      </a:ln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GB"/>
                      </a:p>
                    </p:txBody>
                  </p:sp>
                </p:grpSp>
                <p:sp>
                  <p:nvSpPr>
                    <p:cNvPr id="291" name="Oval 109">
                      <a:extLst>
                        <a:ext uri="{FF2B5EF4-FFF2-40B4-BE49-F238E27FC236}">
                          <a16:creationId xmlns:a16="http://schemas.microsoft.com/office/drawing/2014/main" id="{364BBBFC-9956-6900-5480-05EE274FDC3B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1282632">
                      <a:off x="5665010" y="2817215"/>
                      <a:ext cx="146535" cy="142729"/>
                    </a:xfrm>
                    <a:prstGeom prst="ellipse">
                      <a:avLst/>
                    </a:prstGeom>
                    <a:grpFill/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GB"/>
                    </a:p>
                  </p:txBody>
                </p:sp>
              </p:grpSp>
              <p:sp>
                <p:nvSpPr>
                  <p:cNvPr id="289" name="Oval 87">
                    <a:extLst>
                      <a:ext uri="{FF2B5EF4-FFF2-40B4-BE49-F238E27FC236}">
                        <a16:creationId xmlns:a16="http://schemas.microsoft.com/office/drawing/2014/main" id="{CAD656AB-8720-E5CC-C3EA-FAB49CBAB94E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 rot="21272520">
                    <a:off x="5672524" y="1696637"/>
                    <a:ext cx="147942" cy="150734"/>
                  </a:xfrm>
                  <a:prstGeom prst="ellipse">
                    <a:avLst/>
                  </a:pr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/>
                  </a:p>
                </p:txBody>
              </p:sp>
            </p:grpSp>
            <p:sp>
              <p:nvSpPr>
                <p:cNvPr id="285" name="Oval 84">
                  <a:extLst>
                    <a:ext uri="{FF2B5EF4-FFF2-40B4-BE49-F238E27FC236}">
                      <a16:creationId xmlns:a16="http://schemas.microsoft.com/office/drawing/2014/main" id="{CA9A69AE-23EB-3D20-5E0C-040C4658D5C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940426">
                  <a:off x="5145853" y="888396"/>
                  <a:ext cx="119892" cy="119892"/>
                </a:xfrm>
                <a:prstGeom prst="ellipse">
                  <a:avLst/>
                </a:pr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286" name="Oval 84">
                  <a:extLst>
                    <a:ext uri="{FF2B5EF4-FFF2-40B4-BE49-F238E27FC236}">
                      <a16:creationId xmlns:a16="http://schemas.microsoft.com/office/drawing/2014/main" id="{06988207-F5C7-3658-639C-E6D99D1B8B9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20511976">
                  <a:off x="5289529" y="1337699"/>
                  <a:ext cx="119892" cy="119892"/>
                </a:xfrm>
                <a:prstGeom prst="ellipse">
                  <a:avLst/>
                </a:pr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287" name="Oval 84">
                  <a:extLst>
                    <a:ext uri="{FF2B5EF4-FFF2-40B4-BE49-F238E27FC236}">
                      <a16:creationId xmlns:a16="http://schemas.microsoft.com/office/drawing/2014/main" id="{FF02C119-2C63-6DD0-24FA-42111087F23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20511976">
                  <a:off x="5872125" y="866144"/>
                  <a:ext cx="119892" cy="119892"/>
                </a:xfrm>
                <a:prstGeom prst="ellipse">
                  <a:avLst/>
                </a:pr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</p:grpSp>
          <p:sp>
            <p:nvSpPr>
              <p:cNvPr id="283" name="Oval 86">
                <a:extLst>
                  <a:ext uri="{FF2B5EF4-FFF2-40B4-BE49-F238E27FC236}">
                    <a16:creationId xmlns:a16="http://schemas.microsoft.com/office/drawing/2014/main" id="{7BC2FA46-A4AB-A16D-D2CD-598636F18DF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36588">
                <a:off x="5581650" y="779922"/>
                <a:ext cx="142729" cy="138923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</p:grpSp>
        <p:cxnSp>
          <p:nvCxnSpPr>
            <p:cNvPr id="280" name="Straight Connector 279">
              <a:extLst>
                <a:ext uri="{FF2B5EF4-FFF2-40B4-BE49-F238E27FC236}">
                  <a16:creationId xmlns:a16="http://schemas.microsoft.com/office/drawing/2014/main" id="{69759793-DD51-BDAF-5E67-DA80BD253887}"/>
                </a:ext>
              </a:extLst>
            </p:cNvPr>
            <p:cNvCxnSpPr>
              <a:cxnSpLocks/>
              <a:stCxn id="437" idx="2"/>
              <a:endCxn id="438" idx="7"/>
            </p:cNvCxnSpPr>
            <p:nvPr/>
          </p:nvCxnSpPr>
          <p:spPr>
            <a:xfrm flipH="1">
              <a:off x="6470326" y="775804"/>
              <a:ext cx="123872" cy="2160"/>
            </a:xfrm>
            <a:prstGeom prst="line">
              <a:avLst/>
            </a:prstGeom>
            <a:grpFill/>
            <a:ln w="9525">
              <a:solidFill>
                <a:srgbClr val="97B88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1" name="Straight Connector 280">
              <a:extLst>
                <a:ext uri="{FF2B5EF4-FFF2-40B4-BE49-F238E27FC236}">
                  <a16:creationId xmlns:a16="http://schemas.microsoft.com/office/drawing/2014/main" id="{8DF233C2-A5FF-9D9D-3E3C-4F2437EB766B}"/>
                </a:ext>
              </a:extLst>
            </p:cNvPr>
            <p:cNvCxnSpPr>
              <a:cxnSpLocks/>
              <a:stCxn id="456" idx="3"/>
              <a:endCxn id="396" idx="7"/>
            </p:cNvCxnSpPr>
            <p:nvPr/>
          </p:nvCxnSpPr>
          <p:spPr>
            <a:xfrm flipH="1">
              <a:off x="7581202" y="1079681"/>
              <a:ext cx="128623" cy="208185"/>
            </a:xfrm>
            <a:prstGeom prst="line">
              <a:avLst/>
            </a:prstGeom>
            <a:grpFill/>
            <a:ln w="9525">
              <a:solidFill>
                <a:srgbClr val="6DACA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6" name="CoverMainLogo_WHITE">
            <a:extLst>
              <a:ext uri="{FF2B5EF4-FFF2-40B4-BE49-F238E27FC236}">
                <a16:creationId xmlns:a16="http://schemas.microsoft.com/office/drawing/2014/main" id="{E0143B54-EE08-68B2-8D12-4A685550124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invGray">
          <a:xfrm>
            <a:off x="486029" y="6514200"/>
            <a:ext cx="725425" cy="114084"/>
          </a:xfrm>
          <a:prstGeom prst="rect">
            <a:avLst/>
          </a:prstGeom>
        </p:spPr>
      </p:pic>
      <p:sp>
        <p:nvSpPr>
          <p:cNvPr id="17" name="!!Content Placeholder 3">
            <a:extLst>
              <a:ext uri="{FF2B5EF4-FFF2-40B4-BE49-F238E27FC236}">
                <a16:creationId xmlns:a16="http://schemas.microsoft.com/office/drawing/2014/main" id="{F3785473-CCF4-1F37-71EA-05AA5D1CD6BA}"/>
              </a:ext>
            </a:extLst>
          </p:cNvPr>
          <p:cNvSpPr txBox="1">
            <a:spLocks/>
          </p:cNvSpPr>
          <p:nvPr/>
        </p:nvSpPr>
        <p:spPr>
          <a:xfrm>
            <a:off x="-9065161" y="718796"/>
            <a:ext cx="8740183" cy="106152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9376" indent="-279376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41" indent="-233343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01" indent="-180959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Font typeface="Arial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6859" indent="-180959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Font typeface="Lucida Grande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800" b="1" dirty="0">
                <a:solidFill>
                  <a:srgbClr val="68427C"/>
                </a:solidFill>
                <a:latin typeface="Baguet Script" panose="00000500000000000000" pitchFamily="2" charset="0"/>
                <a:cs typeface="MMC Display" panose="020B0603020203020204" pitchFamily="34" charset="0"/>
              </a:rPr>
              <a:t>Sensory overload</a:t>
            </a:r>
            <a:r>
              <a:rPr lang="pl-PL" sz="4800" b="1" dirty="0">
                <a:solidFill>
                  <a:srgbClr val="68427C"/>
                </a:solidFill>
                <a:latin typeface="Baguet Script" panose="00000500000000000000" pitchFamily="2" charset="0"/>
                <a:cs typeface="MMC Display" panose="020B0603020203020204" pitchFamily="34" charset="0"/>
              </a:rPr>
              <a:t> </a:t>
            </a:r>
            <a:r>
              <a:rPr lang="pl-PL" sz="4800" b="1" dirty="0" err="1">
                <a:solidFill>
                  <a:srgbClr val="68427C"/>
                </a:solidFill>
                <a:latin typeface="Baguet Script" panose="00000500000000000000" pitchFamily="2" charset="0"/>
                <a:cs typeface="MMC Display" panose="020B0603020203020204" pitchFamily="34" charset="0"/>
              </a:rPr>
              <a:t>workshop</a:t>
            </a:r>
            <a:endParaRPr lang="en-US" sz="4800" b="1" dirty="0">
              <a:solidFill>
                <a:srgbClr val="68427C"/>
              </a:solidFill>
              <a:latin typeface="Baguet Script" panose="00000500000000000000" pitchFamily="2" charset="0"/>
              <a:cs typeface="MMC Display" panose="020B06030202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05014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verMainLogo_WHITE">
            <a:extLst>
              <a:ext uri="{FF2B5EF4-FFF2-40B4-BE49-F238E27FC236}">
                <a16:creationId xmlns:a16="http://schemas.microsoft.com/office/drawing/2014/main" id="{B8AD75A7-0969-3F48-0B16-1B078143200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invGray">
          <a:xfrm>
            <a:off x="486029" y="6514200"/>
            <a:ext cx="725425" cy="114084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9F72C2D-7363-0264-7B0C-8D01852728CC}"/>
              </a:ext>
            </a:extLst>
          </p:cNvPr>
          <p:cNvSpPr/>
          <p:nvPr/>
        </p:nvSpPr>
        <p:spPr>
          <a:xfrm>
            <a:off x="10946076" y="2172760"/>
            <a:ext cx="2789498" cy="3557479"/>
          </a:xfrm>
          <a:prstGeom prst="rect">
            <a:avLst/>
          </a:prstGeom>
          <a:blipFill>
            <a:blip r:embed="rId4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6657FD4-43D5-B10E-3639-B74369879BB7}"/>
              </a:ext>
            </a:extLst>
          </p:cNvPr>
          <p:cNvSpPr/>
          <p:nvPr/>
        </p:nvSpPr>
        <p:spPr>
          <a:xfrm>
            <a:off x="14077106" y="2172760"/>
            <a:ext cx="2789498" cy="3557479"/>
          </a:xfrm>
          <a:prstGeom prst="rect">
            <a:avLst/>
          </a:prstGeom>
          <a:blipFill>
            <a:blip r:embed="rId5" cstate="email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9835042-550A-617A-11BF-9880C4210D36}"/>
              </a:ext>
            </a:extLst>
          </p:cNvPr>
          <p:cNvSpPr/>
          <p:nvPr/>
        </p:nvSpPr>
        <p:spPr>
          <a:xfrm>
            <a:off x="17208137" y="2172760"/>
            <a:ext cx="2789498" cy="3557479"/>
          </a:xfrm>
          <a:prstGeom prst="rect">
            <a:avLst/>
          </a:prstGeom>
          <a:blipFill>
            <a:blip r:embed="rId6" cstate="email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08B1FBA0-3577-F22C-8EDE-9DBEA02AA435}"/>
              </a:ext>
            </a:extLst>
          </p:cNvPr>
          <p:cNvSpPr/>
          <p:nvPr/>
        </p:nvSpPr>
        <p:spPr>
          <a:xfrm>
            <a:off x="4684016" y="2172760"/>
            <a:ext cx="2789498" cy="3557479"/>
          </a:xfrm>
          <a:prstGeom prst="rect">
            <a:avLst/>
          </a:prstGeom>
          <a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2EFADC54-1A43-DF48-449E-E20B978362CC}"/>
              </a:ext>
            </a:extLst>
          </p:cNvPr>
          <p:cNvSpPr/>
          <p:nvPr/>
        </p:nvSpPr>
        <p:spPr>
          <a:xfrm>
            <a:off x="7815046" y="2172760"/>
            <a:ext cx="2789498" cy="3557479"/>
          </a:xfrm>
          <a:prstGeom prst="rect">
            <a:avLst/>
          </a:prstGeom>
          <a:blipFill>
            <a:blip r:embed="rId8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7AF1A8E8-99B7-F408-EF76-6934D039B8CF}"/>
              </a:ext>
            </a:extLst>
          </p:cNvPr>
          <p:cNvSpPr/>
          <p:nvPr/>
        </p:nvSpPr>
        <p:spPr>
          <a:xfrm>
            <a:off x="20376270" y="2172760"/>
            <a:ext cx="2789498" cy="3557479"/>
          </a:xfrm>
          <a:prstGeom prst="rect">
            <a:avLst/>
          </a:prstGeom>
          <a:blipFill>
            <a:blip r:embed="rId9" cstate="email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grpSp>
        <p:nvGrpSpPr>
          <p:cNvPr id="80" name="Group 79">
            <a:extLst>
              <a:ext uri="{FF2B5EF4-FFF2-40B4-BE49-F238E27FC236}">
                <a16:creationId xmlns:a16="http://schemas.microsoft.com/office/drawing/2014/main" id="{61D020EE-3BEE-F0FC-450A-1F5A5C97CDA7}"/>
              </a:ext>
            </a:extLst>
          </p:cNvPr>
          <p:cNvGrpSpPr/>
          <p:nvPr/>
        </p:nvGrpSpPr>
        <p:grpSpPr>
          <a:xfrm>
            <a:off x="1" y="1855905"/>
            <a:ext cx="12193367" cy="4040374"/>
            <a:chOff x="1" y="1855905"/>
            <a:chExt cx="12193367" cy="4040374"/>
          </a:xfrm>
          <a:solidFill>
            <a:srgbClr val="000000"/>
          </a:solidFill>
        </p:grpSpPr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3AB61AFB-7196-2E25-6008-7ACC45572EEA}"/>
                </a:ext>
              </a:extLst>
            </p:cNvPr>
            <p:cNvSpPr/>
            <p:nvPr/>
          </p:nvSpPr>
          <p:spPr>
            <a:xfrm>
              <a:off x="1" y="5564198"/>
              <a:ext cx="12193367" cy="332081"/>
            </a:xfrm>
            <a:custGeom>
              <a:avLst/>
              <a:gdLst>
                <a:gd name="connsiteX0" fmla="*/ 6004560 w 12193367"/>
                <a:gd name="connsiteY0" fmla="*/ 0 h 377480"/>
                <a:gd name="connsiteX1" fmla="*/ 12134052 w 12193367"/>
                <a:gd name="connsiteY1" fmla="*/ 115274 h 377480"/>
                <a:gd name="connsiteX2" fmla="*/ 12193367 w 12193367"/>
                <a:gd name="connsiteY2" fmla="*/ 119542 h 377480"/>
                <a:gd name="connsiteX3" fmla="*/ 12193367 w 12193367"/>
                <a:gd name="connsiteY3" fmla="*/ 257938 h 377480"/>
                <a:gd name="connsiteX4" fmla="*/ 12134052 w 12193367"/>
                <a:gd name="connsiteY4" fmla="*/ 262206 h 377480"/>
                <a:gd name="connsiteX5" fmla="*/ 6004560 w 12193367"/>
                <a:gd name="connsiteY5" fmla="*/ 377480 h 377480"/>
                <a:gd name="connsiteX6" fmla="*/ 8285 w 12193367"/>
                <a:gd name="connsiteY6" fmla="*/ 270566 h 377480"/>
                <a:gd name="connsiteX7" fmla="*/ 0 w 12193367"/>
                <a:gd name="connsiteY7" fmla="*/ 270046 h 377480"/>
                <a:gd name="connsiteX8" fmla="*/ 0 w 12193367"/>
                <a:gd name="connsiteY8" fmla="*/ 107434 h 377480"/>
                <a:gd name="connsiteX9" fmla="*/ 8285 w 12193367"/>
                <a:gd name="connsiteY9" fmla="*/ 106914 h 377480"/>
                <a:gd name="connsiteX10" fmla="*/ 6004560 w 12193367"/>
                <a:gd name="connsiteY10" fmla="*/ 0 h 377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2193367" h="377480">
                  <a:moveTo>
                    <a:pt x="6004560" y="0"/>
                  </a:moveTo>
                  <a:cubicBezTo>
                    <a:pt x="8760016" y="0"/>
                    <a:pt x="11124184" y="47533"/>
                    <a:pt x="12134052" y="115274"/>
                  </a:cubicBezTo>
                  <a:lnTo>
                    <a:pt x="12193367" y="119542"/>
                  </a:lnTo>
                  <a:lnTo>
                    <a:pt x="12193367" y="257938"/>
                  </a:lnTo>
                  <a:lnTo>
                    <a:pt x="12134052" y="262206"/>
                  </a:lnTo>
                  <a:cubicBezTo>
                    <a:pt x="11124184" y="329948"/>
                    <a:pt x="8760016" y="377480"/>
                    <a:pt x="6004560" y="377480"/>
                  </a:cubicBezTo>
                  <a:cubicBezTo>
                    <a:pt x="3363914" y="377480"/>
                    <a:pt x="1082629" y="333826"/>
                    <a:pt x="8285" y="270566"/>
                  </a:cubicBezTo>
                  <a:lnTo>
                    <a:pt x="0" y="270046"/>
                  </a:lnTo>
                  <a:lnTo>
                    <a:pt x="0" y="107434"/>
                  </a:lnTo>
                  <a:lnTo>
                    <a:pt x="8285" y="106914"/>
                  </a:lnTo>
                  <a:cubicBezTo>
                    <a:pt x="1082629" y="43654"/>
                    <a:pt x="3363914" y="0"/>
                    <a:pt x="6004560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3813F246-24A5-8DDB-8514-9B4CF5823773}"/>
                </a:ext>
              </a:extLst>
            </p:cNvPr>
            <p:cNvSpPr/>
            <p:nvPr/>
          </p:nvSpPr>
          <p:spPr>
            <a:xfrm>
              <a:off x="1" y="1855905"/>
              <a:ext cx="12193367" cy="495299"/>
            </a:xfrm>
            <a:custGeom>
              <a:avLst/>
              <a:gdLst>
                <a:gd name="connsiteX0" fmla="*/ 6004560 w 12193367"/>
                <a:gd name="connsiteY0" fmla="*/ 0 h 508708"/>
                <a:gd name="connsiteX1" fmla="*/ 12134052 w 12193367"/>
                <a:gd name="connsiteY1" fmla="*/ 155348 h 508708"/>
                <a:gd name="connsiteX2" fmla="*/ 12193367 w 12193367"/>
                <a:gd name="connsiteY2" fmla="*/ 161100 h 508708"/>
                <a:gd name="connsiteX3" fmla="*/ 12193367 w 12193367"/>
                <a:gd name="connsiteY3" fmla="*/ 347608 h 508708"/>
                <a:gd name="connsiteX4" fmla="*/ 12134052 w 12193367"/>
                <a:gd name="connsiteY4" fmla="*/ 353360 h 508708"/>
                <a:gd name="connsiteX5" fmla="*/ 6004560 w 12193367"/>
                <a:gd name="connsiteY5" fmla="*/ 508708 h 508708"/>
                <a:gd name="connsiteX6" fmla="*/ 8285 w 12193367"/>
                <a:gd name="connsiteY6" fmla="*/ 364627 h 508708"/>
                <a:gd name="connsiteX7" fmla="*/ 0 w 12193367"/>
                <a:gd name="connsiteY7" fmla="*/ 363926 h 508708"/>
                <a:gd name="connsiteX8" fmla="*/ 0 w 12193367"/>
                <a:gd name="connsiteY8" fmla="*/ 144782 h 508708"/>
                <a:gd name="connsiteX9" fmla="*/ 8285 w 12193367"/>
                <a:gd name="connsiteY9" fmla="*/ 144081 h 508708"/>
                <a:gd name="connsiteX10" fmla="*/ 6004560 w 12193367"/>
                <a:gd name="connsiteY10" fmla="*/ 0 h 508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2193367" h="508708">
                  <a:moveTo>
                    <a:pt x="6004560" y="0"/>
                  </a:moveTo>
                  <a:cubicBezTo>
                    <a:pt x="8760016" y="0"/>
                    <a:pt x="11124184" y="64057"/>
                    <a:pt x="12134052" y="155348"/>
                  </a:cubicBezTo>
                  <a:lnTo>
                    <a:pt x="12193367" y="161100"/>
                  </a:lnTo>
                  <a:lnTo>
                    <a:pt x="12193367" y="347608"/>
                  </a:lnTo>
                  <a:lnTo>
                    <a:pt x="12134052" y="353360"/>
                  </a:lnTo>
                  <a:cubicBezTo>
                    <a:pt x="11124184" y="444652"/>
                    <a:pt x="8760016" y="508708"/>
                    <a:pt x="6004560" y="508708"/>
                  </a:cubicBezTo>
                  <a:cubicBezTo>
                    <a:pt x="3363914" y="508708"/>
                    <a:pt x="1082629" y="449879"/>
                    <a:pt x="8285" y="364627"/>
                  </a:cubicBezTo>
                  <a:lnTo>
                    <a:pt x="0" y="363926"/>
                  </a:lnTo>
                  <a:lnTo>
                    <a:pt x="0" y="144782"/>
                  </a:lnTo>
                  <a:lnTo>
                    <a:pt x="8285" y="144081"/>
                  </a:lnTo>
                  <a:cubicBezTo>
                    <a:pt x="1082629" y="58830"/>
                    <a:pt x="3363914" y="0"/>
                    <a:pt x="6004560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</p:grpSp>
      <p:sp>
        <p:nvSpPr>
          <p:cNvPr id="6" name="!!Content Placeholder 3">
            <a:extLst>
              <a:ext uri="{FF2B5EF4-FFF2-40B4-BE49-F238E27FC236}">
                <a16:creationId xmlns:a16="http://schemas.microsoft.com/office/drawing/2014/main" id="{6019C32F-73C8-BF20-83E5-0AEED76C34F0}"/>
              </a:ext>
            </a:extLst>
          </p:cNvPr>
          <p:cNvSpPr txBox="1">
            <a:spLocks/>
          </p:cNvSpPr>
          <p:nvPr/>
        </p:nvSpPr>
        <p:spPr>
          <a:xfrm>
            <a:off x="1725909" y="718796"/>
            <a:ext cx="8740183" cy="106152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9376" indent="-279376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41" indent="-233343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01" indent="-180959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Font typeface="Arial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6859" indent="-180959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Font typeface="Lucida Grande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800" b="1" dirty="0">
                <a:solidFill>
                  <a:srgbClr val="68427C"/>
                </a:solidFill>
                <a:latin typeface="Baguet Script" panose="00000500000000000000" pitchFamily="2" charset="0"/>
                <a:cs typeface="MMC Display" panose="020B0603020203020204" pitchFamily="34" charset="0"/>
              </a:rPr>
              <a:t>Sensory overload</a:t>
            </a:r>
            <a:r>
              <a:rPr lang="pl-PL" sz="4800" b="1" dirty="0">
                <a:solidFill>
                  <a:srgbClr val="68427C"/>
                </a:solidFill>
                <a:latin typeface="Baguet Script" panose="00000500000000000000" pitchFamily="2" charset="0"/>
                <a:cs typeface="MMC Display" panose="020B0603020203020204" pitchFamily="34" charset="0"/>
              </a:rPr>
              <a:t> </a:t>
            </a:r>
            <a:r>
              <a:rPr lang="pl-PL" sz="4800" b="1" dirty="0" err="1">
                <a:solidFill>
                  <a:srgbClr val="68427C"/>
                </a:solidFill>
                <a:latin typeface="Baguet Script" panose="00000500000000000000" pitchFamily="2" charset="0"/>
                <a:cs typeface="MMC Display" panose="020B0603020203020204" pitchFamily="34" charset="0"/>
              </a:rPr>
              <a:t>workshop</a:t>
            </a:r>
            <a:endParaRPr lang="en-US" sz="4800" b="1" dirty="0">
              <a:solidFill>
                <a:srgbClr val="68427C"/>
              </a:solidFill>
              <a:latin typeface="Baguet Script" panose="00000500000000000000" pitchFamily="2" charset="0"/>
              <a:cs typeface="MMC Display" panose="020B06030202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75738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verMainLogo_WHITE">
            <a:extLst>
              <a:ext uri="{FF2B5EF4-FFF2-40B4-BE49-F238E27FC236}">
                <a16:creationId xmlns:a16="http://schemas.microsoft.com/office/drawing/2014/main" id="{B8AD75A7-0969-3F48-0B16-1B078143200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invGray">
          <a:xfrm>
            <a:off x="486029" y="6514200"/>
            <a:ext cx="725425" cy="114084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9F72C2D-7363-0264-7B0C-8D01852728CC}"/>
              </a:ext>
            </a:extLst>
          </p:cNvPr>
          <p:cNvSpPr/>
          <p:nvPr/>
        </p:nvSpPr>
        <p:spPr>
          <a:xfrm>
            <a:off x="7832281" y="2172760"/>
            <a:ext cx="2789498" cy="3557479"/>
          </a:xfrm>
          <a:prstGeom prst="rect">
            <a:avLst/>
          </a:prstGeom>
          <a:blipFill>
            <a:blip r:embed="rId4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6657FD4-43D5-B10E-3639-B74369879BB7}"/>
              </a:ext>
            </a:extLst>
          </p:cNvPr>
          <p:cNvSpPr/>
          <p:nvPr/>
        </p:nvSpPr>
        <p:spPr>
          <a:xfrm>
            <a:off x="10963311" y="2172760"/>
            <a:ext cx="2789498" cy="3557479"/>
          </a:xfrm>
          <a:prstGeom prst="rect">
            <a:avLst/>
          </a:prstGeom>
          <a:blipFill>
            <a:blip r:embed="rId5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9835042-550A-617A-11BF-9880C4210D36}"/>
              </a:ext>
            </a:extLst>
          </p:cNvPr>
          <p:cNvSpPr/>
          <p:nvPr/>
        </p:nvSpPr>
        <p:spPr>
          <a:xfrm>
            <a:off x="14094342" y="2172760"/>
            <a:ext cx="2789498" cy="3557479"/>
          </a:xfrm>
          <a:prstGeom prst="rect">
            <a:avLst/>
          </a:prstGeom>
          <a:blipFill>
            <a:blip r:embed="rId6" cstate="email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08B1FBA0-3577-F22C-8EDE-9DBEA02AA435}"/>
              </a:ext>
            </a:extLst>
          </p:cNvPr>
          <p:cNvSpPr/>
          <p:nvPr/>
        </p:nvSpPr>
        <p:spPr>
          <a:xfrm>
            <a:off x="1570221" y="2172760"/>
            <a:ext cx="2789498" cy="3557479"/>
          </a:xfrm>
          <a:prstGeom prst="rect">
            <a:avLst/>
          </a:prstGeom>
          <a:blipFill>
            <a:blip r:embed="rId7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2EFADC54-1A43-DF48-449E-E20B978362CC}"/>
              </a:ext>
            </a:extLst>
          </p:cNvPr>
          <p:cNvSpPr/>
          <p:nvPr/>
        </p:nvSpPr>
        <p:spPr>
          <a:xfrm>
            <a:off x="4701251" y="2172760"/>
            <a:ext cx="2789498" cy="3557479"/>
          </a:xfrm>
          <a:prstGeom prst="rect">
            <a:avLst/>
          </a:prstGeom>
          <a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7AF1A8E8-99B7-F408-EF76-6934D039B8CF}"/>
              </a:ext>
            </a:extLst>
          </p:cNvPr>
          <p:cNvSpPr/>
          <p:nvPr/>
        </p:nvSpPr>
        <p:spPr>
          <a:xfrm>
            <a:off x="17262475" y="2172760"/>
            <a:ext cx="2789498" cy="3557479"/>
          </a:xfrm>
          <a:prstGeom prst="rect">
            <a:avLst/>
          </a:prstGeom>
          <a:blipFill>
            <a:blip r:embed="rId9" cstate="email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A0D0CE6-3CC8-0789-F930-92B64A8FDB6C}"/>
              </a:ext>
            </a:extLst>
          </p:cNvPr>
          <p:cNvGrpSpPr/>
          <p:nvPr/>
        </p:nvGrpSpPr>
        <p:grpSpPr>
          <a:xfrm>
            <a:off x="1" y="1855905"/>
            <a:ext cx="12193367" cy="4040374"/>
            <a:chOff x="1" y="1855905"/>
            <a:chExt cx="12193367" cy="4040374"/>
          </a:xfrm>
          <a:solidFill>
            <a:srgbClr val="000000"/>
          </a:solidFill>
        </p:grpSpPr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78EAF2F8-43B6-D994-144E-450D87E31EEE}"/>
                </a:ext>
              </a:extLst>
            </p:cNvPr>
            <p:cNvSpPr/>
            <p:nvPr/>
          </p:nvSpPr>
          <p:spPr>
            <a:xfrm>
              <a:off x="1" y="5564198"/>
              <a:ext cx="12193367" cy="332081"/>
            </a:xfrm>
            <a:custGeom>
              <a:avLst/>
              <a:gdLst>
                <a:gd name="connsiteX0" fmla="*/ 6004560 w 12193367"/>
                <a:gd name="connsiteY0" fmla="*/ 0 h 377480"/>
                <a:gd name="connsiteX1" fmla="*/ 12134052 w 12193367"/>
                <a:gd name="connsiteY1" fmla="*/ 115274 h 377480"/>
                <a:gd name="connsiteX2" fmla="*/ 12193367 w 12193367"/>
                <a:gd name="connsiteY2" fmla="*/ 119542 h 377480"/>
                <a:gd name="connsiteX3" fmla="*/ 12193367 w 12193367"/>
                <a:gd name="connsiteY3" fmla="*/ 257938 h 377480"/>
                <a:gd name="connsiteX4" fmla="*/ 12134052 w 12193367"/>
                <a:gd name="connsiteY4" fmla="*/ 262206 h 377480"/>
                <a:gd name="connsiteX5" fmla="*/ 6004560 w 12193367"/>
                <a:gd name="connsiteY5" fmla="*/ 377480 h 377480"/>
                <a:gd name="connsiteX6" fmla="*/ 8285 w 12193367"/>
                <a:gd name="connsiteY6" fmla="*/ 270566 h 377480"/>
                <a:gd name="connsiteX7" fmla="*/ 0 w 12193367"/>
                <a:gd name="connsiteY7" fmla="*/ 270046 h 377480"/>
                <a:gd name="connsiteX8" fmla="*/ 0 w 12193367"/>
                <a:gd name="connsiteY8" fmla="*/ 107434 h 377480"/>
                <a:gd name="connsiteX9" fmla="*/ 8285 w 12193367"/>
                <a:gd name="connsiteY9" fmla="*/ 106914 h 377480"/>
                <a:gd name="connsiteX10" fmla="*/ 6004560 w 12193367"/>
                <a:gd name="connsiteY10" fmla="*/ 0 h 377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2193367" h="377480">
                  <a:moveTo>
                    <a:pt x="6004560" y="0"/>
                  </a:moveTo>
                  <a:cubicBezTo>
                    <a:pt x="8760016" y="0"/>
                    <a:pt x="11124184" y="47533"/>
                    <a:pt x="12134052" y="115274"/>
                  </a:cubicBezTo>
                  <a:lnTo>
                    <a:pt x="12193367" y="119542"/>
                  </a:lnTo>
                  <a:lnTo>
                    <a:pt x="12193367" y="257938"/>
                  </a:lnTo>
                  <a:lnTo>
                    <a:pt x="12134052" y="262206"/>
                  </a:lnTo>
                  <a:cubicBezTo>
                    <a:pt x="11124184" y="329948"/>
                    <a:pt x="8760016" y="377480"/>
                    <a:pt x="6004560" y="377480"/>
                  </a:cubicBezTo>
                  <a:cubicBezTo>
                    <a:pt x="3363914" y="377480"/>
                    <a:pt x="1082629" y="333826"/>
                    <a:pt x="8285" y="270566"/>
                  </a:cubicBezTo>
                  <a:lnTo>
                    <a:pt x="0" y="270046"/>
                  </a:lnTo>
                  <a:lnTo>
                    <a:pt x="0" y="107434"/>
                  </a:lnTo>
                  <a:lnTo>
                    <a:pt x="8285" y="106914"/>
                  </a:lnTo>
                  <a:cubicBezTo>
                    <a:pt x="1082629" y="43654"/>
                    <a:pt x="3363914" y="0"/>
                    <a:pt x="6004560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D031FE75-970E-56DF-7B2B-CBFA653E7B9E}"/>
                </a:ext>
              </a:extLst>
            </p:cNvPr>
            <p:cNvSpPr/>
            <p:nvPr/>
          </p:nvSpPr>
          <p:spPr>
            <a:xfrm>
              <a:off x="1" y="1855905"/>
              <a:ext cx="12193367" cy="495299"/>
            </a:xfrm>
            <a:custGeom>
              <a:avLst/>
              <a:gdLst>
                <a:gd name="connsiteX0" fmla="*/ 6004560 w 12193367"/>
                <a:gd name="connsiteY0" fmla="*/ 0 h 508708"/>
                <a:gd name="connsiteX1" fmla="*/ 12134052 w 12193367"/>
                <a:gd name="connsiteY1" fmla="*/ 155348 h 508708"/>
                <a:gd name="connsiteX2" fmla="*/ 12193367 w 12193367"/>
                <a:gd name="connsiteY2" fmla="*/ 161100 h 508708"/>
                <a:gd name="connsiteX3" fmla="*/ 12193367 w 12193367"/>
                <a:gd name="connsiteY3" fmla="*/ 347608 h 508708"/>
                <a:gd name="connsiteX4" fmla="*/ 12134052 w 12193367"/>
                <a:gd name="connsiteY4" fmla="*/ 353360 h 508708"/>
                <a:gd name="connsiteX5" fmla="*/ 6004560 w 12193367"/>
                <a:gd name="connsiteY5" fmla="*/ 508708 h 508708"/>
                <a:gd name="connsiteX6" fmla="*/ 8285 w 12193367"/>
                <a:gd name="connsiteY6" fmla="*/ 364627 h 508708"/>
                <a:gd name="connsiteX7" fmla="*/ 0 w 12193367"/>
                <a:gd name="connsiteY7" fmla="*/ 363926 h 508708"/>
                <a:gd name="connsiteX8" fmla="*/ 0 w 12193367"/>
                <a:gd name="connsiteY8" fmla="*/ 144782 h 508708"/>
                <a:gd name="connsiteX9" fmla="*/ 8285 w 12193367"/>
                <a:gd name="connsiteY9" fmla="*/ 144081 h 508708"/>
                <a:gd name="connsiteX10" fmla="*/ 6004560 w 12193367"/>
                <a:gd name="connsiteY10" fmla="*/ 0 h 508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2193367" h="508708">
                  <a:moveTo>
                    <a:pt x="6004560" y="0"/>
                  </a:moveTo>
                  <a:cubicBezTo>
                    <a:pt x="8760016" y="0"/>
                    <a:pt x="11124184" y="64057"/>
                    <a:pt x="12134052" y="155348"/>
                  </a:cubicBezTo>
                  <a:lnTo>
                    <a:pt x="12193367" y="161100"/>
                  </a:lnTo>
                  <a:lnTo>
                    <a:pt x="12193367" y="347608"/>
                  </a:lnTo>
                  <a:lnTo>
                    <a:pt x="12134052" y="353360"/>
                  </a:lnTo>
                  <a:cubicBezTo>
                    <a:pt x="11124184" y="444652"/>
                    <a:pt x="8760016" y="508708"/>
                    <a:pt x="6004560" y="508708"/>
                  </a:cubicBezTo>
                  <a:cubicBezTo>
                    <a:pt x="3363914" y="508708"/>
                    <a:pt x="1082629" y="449879"/>
                    <a:pt x="8285" y="364627"/>
                  </a:cubicBezTo>
                  <a:lnTo>
                    <a:pt x="0" y="363926"/>
                  </a:lnTo>
                  <a:lnTo>
                    <a:pt x="0" y="144782"/>
                  </a:lnTo>
                  <a:lnTo>
                    <a:pt x="8285" y="144081"/>
                  </a:lnTo>
                  <a:cubicBezTo>
                    <a:pt x="1082629" y="58830"/>
                    <a:pt x="3363914" y="0"/>
                    <a:pt x="6004560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</p:grpSp>
      <p:sp>
        <p:nvSpPr>
          <p:cNvPr id="11" name="!!Content Placeholder 3">
            <a:extLst>
              <a:ext uri="{FF2B5EF4-FFF2-40B4-BE49-F238E27FC236}">
                <a16:creationId xmlns:a16="http://schemas.microsoft.com/office/drawing/2014/main" id="{5EFBBCB0-A9F7-7E22-5689-3CD97A0D4031}"/>
              </a:ext>
            </a:extLst>
          </p:cNvPr>
          <p:cNvSpPr txBox="1">
            <a:spLocks/>
          </p:cNvSpPr>
          <p:nvPr/>
        </p:nvSpPr>
        <p:spPr>
          <a:xfrm>
            <a:off x="1725909" y="718796"/>
            <a:ext cx="8740183" cy="106152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9376" indent="-279376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41" indent="-233343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01" indent="-180959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Font typeface="Arial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6859" indent="-180959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Font typeface="Lucida Grande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800" b="1" dirty="0">
                <a:solidFill>
                  <a:srgbClr val="2C8AAA"/>
                </a:solidFill>
                <a:latin typeface="Baguet Script" panose="00000500000000000000" pitchFamily="2" charset="0"/>
                <a:cs typeface="MMC Display" panose="020B0603020203020204" pitchFamily="34" charset="0"/>
              </a:rPr>
              <a:t>Open discussion </a:t>
            </a:r>
          </a:p>
        </p:txBody>
      </p:sp>
    </p:spTree>
    <p:extLst>
      <p:ext uri="{BB962C8B-B14F-4D97-AF65-F5344CB8AC3E}">
        <p14:creationId xmlns:p14="http://schemas.microsoft.com/office/powerpoint/2010/main" val="35606312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verMainLogo_WHITE">
            <a:extLst>
              <a:ext uri="{FF2B5EF4-FFF2-40B4-BE49-F238E27FC236}">
                <a16:creationId xmlns:a16="http://schemas.microsoft.com/office/drawing/2014/main" id="{B8AD75A7-0969-3F48-0B16-1B078143200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invGray">
          <a:xfrm>
            <a:off x="486029" y="6514200"/>
            <a:ext cx="725425" cy="114084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9F72C2D-7363-0264-7B0C-8D01852728CC}"/>
              </a:ext>
            </a:extLst>
          </p:cNvPr>
          <p:cNvSpPr/>
          <p:nvPr/>
        </p:nvSpPr>
        <p:spPr>
          <a:xfrm>
            <a:off x="4684016" y="2197896"/>
            <a:ext cx="2789498" cy="3557479"/>
          </a:xfrm>
          <a:prstGeom prst="rect">
            <a:avLst/>
          </a:prstGeom>
          <a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6657FD4-43D5-B10E-3639-B74369879BB7}"/>
              </a:ext>
            </a:extLst>
          </p:cNvPr>
          <p:cNvSpPr/>
          <p:nvPr/>
        </p:nvSpPr>
        <p:spPr>
          <a:xfrm>
            <a:off x="7815046" y="2197896"/>
            <a:ext cx="2789498" cy="3557479"/>
          </a:xfrm>
          <a:prstGeom prst="rect">
            <a:avLst/>
          </a:prstGeom>
          <a:blipFill>
            <a:blip r:embed="rId5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9835042-550A-617A-11BF-9880C4210D36}"/>
              </a:ext>
            </a:extLst>
          </p:cNvPr>
          <p:cNvSpPr/>
          <p:nvPr/>
        </p:nvSpPr>
        <p:spPr>
          <a:xfrm>
            <a:off x="10946077" y="2197896"/>
            <a:ext cx="2789498" cy="3557479"/>
          </a:xfrm>
          <a:prstGeom prst="rect">
            <a:avLst/>
          </a:prstGeom>
          <a:blipFill>
            <a:blip r:embed="rId6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08B1FBA0-3577-F22C-8EDE-9DBEA02AA435}"/>
              </a:ext>
            </a:extLst>
          </p:cNvPr>
          <p:cNvSpPr/>
          <p:nvPr/>
        </p:nvSpPr>
        <p:spPr>
          <a:xfrm>
            <a:off x="-1578044" y="2197896"/>
            <a:ext cx="2789498" cy="3557479"/>
          </a:xfrm>
          <a:prstGeom prst="rect">
            <a:avLst/>
          </a:prstGeom>
          <a:blipFill>
            <a:blip r:embed="rId7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2EFADC54-1A43-DF48-449E-E20B978362CC}"/>
              </a:ext>
            </a:extLst>
          </p:cNvPr>
          <p:cNvSpPr/>
          <p:nvPr/>
        </p:nvSpPr>
        <p:spPr>
          <a:xfrm>
            <a:off x="1552986" y="2197896"/>
            <a:ext cx="2789498" cy="3557479"/>
          </a:xfrm>
          <a:prstGeom prst="rect">
            <a:avLst/>
          </a:prstGeom>
          <a:blipFill>
            <a:blip r:embed="rId8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7AF1A8E8-99B7-F408-EF76-6934D039B8CF}"/>
              </a:ext>
            </a:extLst>
          </p:cNvPr>
          <p:cNvSpPr/>
          <p:nvPr/>
        </p:nvSpPr>
        <p:spPr>
          <a:xfrm>
            <a:off x="14114210" y="2197896"/>
            <a:ext cx="2789498" cy="3557479"/>
          </a:xfrm>
          <a:prstGeom prst="rect">
            <a:avLst/>
          </a:prstGeom>
          <a:blipFill>
            <a:blip r:embed="rId9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FE8E7E6-5454-507F-18FA-37FB1728D277}"/>
              </a:ext>
            </a:extLst>
          </p:cNvPr>
          <p:cNvGrpSpPr/>
          <p:nvPr/>
        </p:nvGrpSpPr>
        <p:grpSpPr>
          <a:xfrm>
            <a:off x="1" y="1855905"/>
            <a:ext cx="12193367" cy="4040374"/>
            <a:chOff x="1" y="1855905"/>
            <a:chExt cx="12193367" cy="4040374"/>
          </a:xfrm>
          <a:solidFill>
            <a:srgbClr val="000000"/>
          </a:solidFill>
        </p:grpSpPr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56D30153-5D19-3694-E734-C46CEE73545A}"/>
                </a:ext>
              </a:extLst>
            </p:cNvPr>
            <p:cNvSpPr/>
            <p:nvPr/>
          </p:nvSpPr>
          <p:spPr>
            <a:xfrm>
              <a:off x="1" y="5564198"/>
              <a:ext cx="12193367" cy="332081"/>
            </a:xfrm>
            <a:custGeom>
              <a:avLst/>
              <a:gdLst>
                <a:gd name="connsiteX0" fmla="*/ 6004560 w 12193367"/>
                <a:gd name="connsiteY0" fmla="*/ 0 h 377480"/>
                <a:gd name="connsiteX1" fmla="*/ 12134052 w 12193367"/>
                <a:gd name="connsiteY1" fmla="*/ 115274 h 377480"/>
                <a:gd name="connsiteX2" fmla="*/ 12193367 w 12193367"/>
                <a:gd name="connsiteY2" fmla="*/ 119542 h 377480"/>
                <a:gd name="connsiteX3" fmla="*/ 12193367 w 12193367"/>
                <a:gd name="connsiteY3" fmla="*/ 257938 h 377480"/>
                <a:gd name="connsiteX4" fmla="*/ 12134052 w 12193367"/>
                <a:gd name="connsiteY4" fmla="*/ 262206 h 377480"/>
                <a:gd name="connsiteX5" fmla="*/ 6004560 w 12193367"/>
                <a:gd name="connsiteY5" fmla="*/ 377480 h 377480"/>
                <a:gd name="connsiteX6" fmla="*/ 8285 w 12193367"/>
                <a:gd name="connsiteY6" fmla="*/ 270566 h 377480"/>
                <a:gd name="connsiteX7" fmla="*/ 0 w 12193367"/>
                <a:gd name="connsiteY7" fmla="*/ 270046 h 377480"/>
                <a:gd name="connsiteX8" fmla="*/ 0 w 12193367"/>
                <a:gd name="connsiteY8" fmla="*/ 107434 h 377480"/>
                <a:gd name="connsiteX9" fmla="*/ 8285 w 12193367"/>
                <a:gd name="connsiteY9" fmla="*/ 106914 h 377480"/>
                <a:gd name="connsiteX10" fmla="*/ 6004560 w 12193367"/>
                <a:gd name="connsiteY10" fmla="*/ 0 h 377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2193367" h="377480">
                  <a:moveTo>
                    <a:pt x="6004560" y="0"/>
                  </a:moveTo>
                  <a:cubicBezTo>
                    <a:pt x="8760016" y="0"/>
                    <a:pt x="11124184" y="47533"/>
                    <a:pt x="12134052" y="115274"/>
                  </a:cubicBezTo>
                  <a:lnTo>
                    <a:pt x="12193367" y="119542"/>
                  </a:lnTo>
                  <a:lnTo>
                    <a:pt x="12193367" y="257938"/>
                  </a:lnTo>
                  <a:lnTo>
                    <a:pt x="12134052" y="262206"/>
                  </a:lnTo>
                  <a:cubicBezTo>
                    <a:pt x="11124184" y="329948"/>
                    <a:pt x="8760016" y="377480"/>
                    <a:pt x="6004560" y="377480"/>
                  </a:cubicBezTo>
                  <a:cubicBezTo>
                    <a:pt x="3363914" y="377480"/>
                    <a:pt x="1082629" y="333826"/>
                    <a:pt x="8285" y="270566"/>
                  </a:cubicBezTo>
                  <a:lnTo>
                    <a:pt x="0" y="270046"/>
                  </a:lnTo>
                  <a:lnTo>
                    <a:pt x="0" y="107434"/>
                  </a:lnTo>
                  <a:lnTo>
                    <a:pt x="8285" y="106914"/>
                  </a:lnTo>
                  <a:cubicBezTo>
                    <a:pt x="1082629" y="43654"/>
                    <a:pt x="3363914" y="0"/>
                    <a:pt x="6004560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DED39AB4-B2C9-26FA-0121-339378DE99D2}"/>
                </a:ext>
              </a:extLst>
            </p:cNvPr>
            <p:cNvSpPr/>
            <p:nvPr/>
          </p:nvSpPr>
          <p:spPr>
            <a:xfrm>
              <a:off x="1" y="1855905"/>
              <a:ext cx="12193367" cy="495299"/>
            </a:xfrm>
            <a:custGeom>
              <a:avLst/>
              <a:gdLst>
                <a:gd name="connsiteX0" fmla="*/ 6004560 w 12193367"/>
                <a:gd name="connsiteY0" fmla="*/ 0 h 508708"/>
                <a:gd name="connsiteX1" fmla="*/ 12134052 w 12193367"/>
                <a:gd name="connsiteY1" fmla="*/ 155348 h 508708"/>
                <a:gd name="connsiteX2" fmla="*/ 12193367 w 12193367"/>
                <a:gd name="connsiteY2" fmla="*/ 161100 h 508708"/>
                <a:gd name="connsiteX3" fmla="*/ 12193367 w 12193367"/>
                <a:gd name="connsiteY3" fmla="*/ 347608 h 508708"/>
                <a:gd name="connsiteX4" fmla="*/ 12134052 w 12193367"/>
                <a:gd name="connsiteY4" fmla="*/ 353360 h 508708"/>
                <a:gd name="connsiteX5" fmla="*/ 6004560 w 12193367"/>
                <a:gd name="connsiteY5" fmla="*/ 508708 h 508708"/>
                <a:gd name="connsiteX6" fmla="*/ 8285 w 12193367"/>
                <a:gd name="connsiteY6" fmla="*/ 364627 h 508708"/>
                <a:gd name="connsiteX7" fmla="*/ 0 w 12193367"/>
                <a:gd name="connsiteY7" fmla="*/ 363926 h 508708"/>
                <a:gd name="connsiteX8" fmla="*/ 0 w 12193367"/>
                <a:gd name="connsiteY8" fmla="*/ 144782 h 508708"/>
                <a:gd name="connsiteX9" fmla="*/ 8285 w 12193367"/>
                <a:gd name="connsiteY9" fmla="*/ 144081 h 508708"/>
                <a:gd name="connsiteX10" fmla="*/ 6004560 w 12193367"/>
                <a:gd name="connsiteY10" fmla="*/ 0 h 508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2193367" h="508708">
                  <a:moveTo>
                    <a:pt x="6004560" y="0"/>
                  </a:moveTo>
                  <a:cubicBezTo>
                    <a:pt x="8760016" y="0"/>
                    <a:pt x="11124184" y="64057"/>
                    <a:pt x="12134052" y="155348"/>
                  </a:cubicBezTo>
                  <a:lnTo>
                    <a:pt x="12193367" y="161100"/>
                  </a:lnTo>
                  <a:lnTo>
                    <a:pt x="12193367" y="347608"/>
                  </a:lnTo>
                  <a:lnTo>
                    <a:pt x="12134052" y="353360"/>
                  </a:lnTo>
                  <a:cubicBezTo>
                    <a:pt x="11124184" y="444652"/>
                    <a:pt x="8760016" y="508708"/>
                    <a:pt x="6004560" y="508708"/>
                  </a:cubicBezTo>
                  <a:cubicBezTo>
                    <a:pt x="3363914" y="508708"/>
                    <a:pt x="1082629" y="449879"/>
                    <a:pt x="8285" y="364627"/>
                  </a:cubicBezTo>
                  <a:lnTo>
                    <a:pt x="0" y="363926"/>
                  </a:lnTo>
                  <a:lnTo>
                    <a:pt x="0" y="144782"/>
                  </a:lnTo>
                  <a:lnTo>
                    <a:pt x="8285" y="144081"/>
                  </a:lnTo>
                  <a:cubicBezTo>
                    <a:pt x="1082629" y="58830"/>
                    <a:pt x="3363914" y="0"/>
                    <a:pt x="6004560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</p:grpSp>
      <p:sp>
        <p:nvSpPr>
          <p:cNvPr id="11" name="!!Content Placeholder 3">
            <a:extLst>
              <a:ext uri="{FF2B5EF4-FFF2-40B4-BE49-F238E27FC236}">
                <a16:creationId xmlns:a16="http://schemas.microsoft.com/office/drawing/2014/main" id="{7AF9A96D-BFB9-E17A-6168-D976613FA139}"/>
              </a:ext>
            </a:extLst>
          </p:cNvPr>
          <p:cNvSpPr txBox="1">
            <a:spLocks/>
          </p:cNvSpPr>
          <p:nvPr/>
        </p:nvSpPr>
        <p:spPr>
          <a:xfrm>
            <a:off x="1725909" y="718796"/>
            <a:ext cx="8740183" cy="106152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9376" indent="-279376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41" indent="-233343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01" indent="-180959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Font typeface="Arial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6859" indent="-180959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Font typeface="Lucida Grande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800" b="1" dirty="0">
                <a:solidFill>
                  <a:srgbClr val="BD5A09"/>
                </a:solidFill>
                <a:latin typeface="Baguet Script" panose="00000500000000000000" pitchFamily="2" charset="0"/>
                <a:cs typeface="MMC Display" panose="020B0603020203020204" pitchFamily="34" charset="0"/>
              </a:rPr>
              <a:t>Seasoned therapist </a:t>
            </a:r>
          </a:p>
        </p:txBody>
      </p:sp>
    </p:spTree>
    <p:extLst>
      <p:ext uri="{BB962C8B-B14F-4D97-AF65-F5344CB8AC3E}">
        <p14:creationId xmlns:p14="http://schemas.microsoft.com/office/powerpoint/2010/main" val="19106839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verMainLogo_WHITE">
            <a:extLst>
              <a:ext uri="{FF2B5EF4-FFF2-40B4-BE49-F238E27FC236}">
                <a16:creationId xmlns:a16="http://schemas.microsoft.com/office/drawing/2014/main" id="{B8AD75A7-0969-3F48-0B16-1B078143200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invGray">
          <a:xfrm>
            <a:off x="486029" y="6514200"/>
            <a:ext cx="725425" cy="114084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9F72C2D-7363-0264-7B0C-8D01852728CC}"/>
              </a:ext>
            </a:extLst>
          </p:cNvPr>
          <p:cNvSpPr/>
          <p:nvPr/>
        </p:nvSpPr>
        <p:spPr>
          <a:xfrm>
            <a:off x="1565678" y="2174450"/>
            <a:ext cx="2789498" cy="3557479"/>
          </a:xfrm>
          <a:prstGeom prst="rect">
            <a:avLst/>
          </a:prstGeom>
          <a:blipFill>
            <a:blip r:embed="rId4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6657FD4-43D5-B10E-3639-B74369879BB7}"/>
              </a:ext>
            </a:extLst>
          </p:cNvPr>
          <p:cNvSpPr/>
          <p:nvPr/>
        </p:nvSpPr>
        <p:spPr>
          <a:xfrm>
            <a:off x="4696708" y="2174450"/>
            <a:ext cx="2789498" cy="3557479"/>
          </a:xfrm>
          <a:prstGeom prst="rect">
            <a:avLst/>
          </a:prstGeom>
          <a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9835042-550A-617A-11BF-9880C4210D36}"/>
              </a:ext>
            </a:extLst>
          </p:cNvPr>
          <p:cNvSpPr/>
          <p:nvPr/>
        </p:nvSpPr>
        <p:spPr>
          <a:xfrm>
            <a:off x="7827739" y="2174450"/>
            <a:ext cx="2789498" cy="3557479"/>
          </a:xfrm>
          <a:prstGeom prst="rect">
            <a:avLst/>
          </a:prstGeom>
          <a:blipFill>
            <a:blip r:embed="rId6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08B1FBA0-3577-F22C-8EDE-9DBEA02AA435}"/>
              </a:ext>
            </a:extLst>
          </p:cNvPr>
          <p:cNvSpPr/>
          <p:nvPr/>
        </p:nvSpPr>
        <p:spPr>
          <a:xfrm>
            <a:off x="-4696382" y="2174450"/>
            <a:ext cx="2789498" cy="3557479"/>
          </a:xfrm>
          <a:prstGeom prst="rect">
            <a:avLst/>
          </a:prstGeom>
          <a:blipFill>
            <a:blip r:embed="rId7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 t="-25" b="-25"/>
            </a:stretch>
          </a:blip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2EFADC54-1A43-DF48-449E-E20B978362CC}"/>
              </a:ext>
            </a:extLst>
          </p:cNvPr>
          <p:cNvSpPr/>
          <p:nvPr/>
        </p:nvSpPr>
        <p:spPr>
          <a:xfrm>
            <a:off x="-1565352" y="2174450"/>
            <a:ext cx="2789498" cy="3557479"/>
          </a:xfrm>
          <a:prstGeom prst="rect">
            <a:avLst/>
          </a:prstGeom>
          <a:blipFill>
            <a:blip r:embed="rId9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7AF1A8E8-99B7-F408-EF76-6934D039B8CF}"/>
              </a:ext>
            </a:extLst>
          </p:cNvPr>
          <p:cNvSpPr/>
          <p:nvPr/>
        </p:nvSpPr>
        <p:spPr>
          <a:xfrm>
            <a:off x="10995872" y="2174450"/>
            <a:ext cx="2789498" cy="3557479"/>
          </a:xfrm>
          <a:prstGeom prst="rect">
            <a:avLst/>
          </a:prstGeom>
          <a:blipFill>
            <a:blip r:embed="rId10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CA4B1D61-6986-9E8D-9597-6021103E405D}"/>
              </a:ext>
            </a:extLst>
          </p:cNvPr>
          <p:cNvGrpSpPr/>
          <p:nvPr/>
        </p:nvGrpSpPr>
        <p:grpSpPr>
          <a:xfrm>
            <a:off x="1" y="1855905"/>
            <a:ext cx="12193367" cy="4040374"/>
            <a:chOff x="1" y="1855905"/>
            <a:chExt cx="12193367" cy="4040374"/>
          </a:xfrm>
          <a:solidFill>
            <a:srgbClr val="000000"/>
          </a:solidFill>
        </p:grpSpPr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99057428-8BFE-3C5E-8571-E692C4E81FCB}"/>
                </a:ext>
              </a:extLst>
            </p:cNvPr>
            <p:cNvSpPr/>
            <p:nvPr/>
          </p:nvSpPr>
          <p:spPr>
            <a:xfrm>
              <a:off x="1" y="5564198"/>
              <a:ext cx="12193367" cy="332081"/>
            </a:xfrm>
            <a:custGeom>
              <a:avLst/>
              <a:gdLst>
                <a:gd name="connsiteX0" fmla="*/ 6004560 w 12193367"/>
                <a:gd name="connsiteY0" fmla="*/ 0 h 377480"/>
                <a:gd name="connsiteX1" fmla="*/ 12134052 w 12193367"/>
                <a:gd name="connsiteY1" fmla="*/ 115274 h 377480"/>
                <a:gd name="connsiteX2" fmla="*/ 12193367 w 12193367"/>
                <a:gd name="connsiteY2" fmla="*/ 119542 h 377480"/>
                <a:gd name="connsiteX3" fmla="*/ 12193367 w 12193367"/>
                <a:gd name="connsiteY3" fmla="*/ 257938 h 377480"/>
                <a:gd name="connsiteX4" fmla="*/ 12134052 w 12193367"/>
                <a:gd name="connsiteY4" fmla="*/ 262206 h 377480"/>
                <a:gd name="connsiteX5" fmla="*/ 6004560 w 12193367"/>
                <a:gd name="connsiteY5" fmla="*/ 377480 h 377480"/>
                <a:gd name="connsiteX6" fmla="*/ 8285 w 12193367"/>
                <a:gd name="connsiteY6" fmla="*/ 270566 h 377480"/>
                <a:gd name="connsiteX7" fmla="*/ 0 w 12193367"/>
                <a:gd name="connsiteY7" fmla="*/ 270046 h 377480"/>
                <a:gd name="connsiteX8" fmla="*/ 0 w 12193367"/>
                <a:gd name="connsiteY8" fmla="*/ 107434 h 377480"/>
                <a:gd name="connsiteX9" fmla="*/ 8285 w 12193367"/>
                <a:gd name="connsiteY9" fmla="*/ 106914 h 377480"/>
                <a:gd name="connsiteX10" fmla="*/ 6004560 w 12193367"/>
                <a:gd name="connsiteY10" fmla="*/ 0 h 377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2193367" h="377480">
                  <a:moveTo>
                    <a:pt x="6004560" y="0"/>
                  </a:moveTo>
                  <a:cubicBezTo>
                    <a:pt x="8760016" y="0"/>
                    <a:pt x="11124184" y="47533"/>
                    <a:pt x="12134052" y="115274"/>
                  </a:cubicBezTo>
                  <a:lnTo>
                    <a:pt x="12193367" y="119542"/>
                  </a:lnTo>
                  <a:lnTo>
                    <a:pt x="12193367" y="257938"/>
                  </a:lnTo>
                  <a:lnTo>
                    <a:pt x="12134052" y="262206"/>
                  </a:lnTo>
                  <a:cubicBezTo>
                    <a:pt x="11124184" y="329948"/>
                    <a:pt x="8760016" y="377480"/>
                    <a:pt x="6004560" y="377480"/>
                  </a:cubicBezTo>
                  <a:cubicBezTo>
                    <a:pt x="3363914" y="377480"/>
                    <a:pt x="1082629" y="333826"/>
                    <a:pt x="8285" y="270566"/>
                  </a:cubicBezTo>
                  <a:lnTo>
                    <a:pt x="0" y="270046"/>
                  </a:lnTo>
                  <a:lnTo>
                    <a:pt x="0" y="107434"/>
                  </a:lnTo>
                  <a:lnTo>
                    <a:pt x="8285" y="106914"/>
                  </a:lnTo>
                  <a:cubicBezTo>
                    <a:pt x="1082629" y="43654"/>
                    <a:pt x="3363914" y="0"/>
                    <a:pt x="6004560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00C9025E-F318-FFE8-BA7C-2A767618E0CA}"/>
                </a:ext>
              </a:extLst>
            </p:cNvPr>
            <p:cNvSpPr/>
            <p:nvPr/>
          </p:nvSpPr>
          <p:spPr>
            <a:xfrm>
              <a:off x="1" y="1855905"/>
              <a:ext cx="12193367" cy="495299"/>
            </a:xfrm>
            <a:custGeom>
              <a:avLst/>
              <a:gdLst>
                <a:gd name="connsiteX0" fmla="*/ 6004560 w 12193367"/>
                <a:gd name="connsiteY0" fmla="*/ 0 h 508708"/>
                <a:gd name="connsiteX1" fmla="*/ 12134052 w 12193367"/>
                <a:gd name="connsiteY1" fmla="*/ 155348 h 508708"/>
                <a:gd name="connsiteX2" fmla="*/ 12193367 w 12193367"/>
                <a:gd name="connsiteY2" fmla="*/ 161100 h 508708"/>
                <a:gd name="connsiteX3" fmla="*/ 12193367 w 12193367"/>
                <a:gd name="connsiteY3" fmla="*/ 347608 h 508708"/>
                <a:gd name="connsiteX4" fmla="*/ 12134052 w 12193367"/>
                <a:gd name="connsiteY4" fmla="*/ 353360 h 508708"/>
                <a:gd name="connsiteX5" fmla="*/ 6004560 w 12193367"/>
                <a:gd name="connsiteY5" fmla="*/ 508708 h 508708"/>
                <a:gd name="connsiteX6" fmla="*/ 8285 w 12193367"/>
                <a:gd name="connsiteY6" fmla="*/ 364627 h 508708"/>
                <a:gd name="connsiteX7" fmla="*/ 0 w 12193367"/>
                <a:gd name="connsiteY7" fmla="*/ 363926 h 508708"/>
                <a:gd name="connsiteX8" fmla="*/ 0 w 12193367"/>
                <a:gd name="connsiteY8" fmla="*/ 144782 h 508708"/>
                <a:gd name="connsiteX9" fmla="*/ 8285 w 12193367"/>
                <a:gd name="connsiteY9" fmla="*/ 144081 h 508708"/>
                <a:gd name="connsiteX10" fmla="*/ 6004560 w 12193367"/>
                <a:gd name="connsiteY10" fmla="*/ 0 h 508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2193367" h="508708">
                  <a:moveTo>
                    <a:pt x="6004560" y="0"/>
                  </a:moveTo>
                  <a:cubicBezTo>
                    <a:pt x="8760016" y="0"/>
                    <a:pt x="11124184" y="64057"/>
                    <a:pt x="12134052" y="155348"/>
                  </a:cubicBezTo>
                  <a:lnTo>
                    <a:pt x="12193367" y="161100"/>
                  </a:lnTo>
                  <a:lnTo>
                    <a:pt x="12193367" y="347608"/>
                  </a:lnTo>
                  <a:lnTo>
                    <a:pt x="12134052" y="353360"/>
                  </a:lnTo>
                  <a:cubicBezTo>
                    <a:pt x="11124184" y="444652"/>
                    <a:pt x="8760016" y="508708"/>
                    <a:pt x="6004560" y="508708"/>
                  </a:cubicBezTo>
                  <a:cubicBezTo>
                    <a:pt x="3363914" y="508708"/>
                    <a:pt x="1082629" y="449879"/>
                    <a:pt x="8285" y="364627"/>
                  </a:cubicBezTo>
                  <a:lnTo>
                    <a:pt x="0" y="363926"/>
                  </a:lnTo>
                  <a:lnTo>
                    <a:pt x="0" y="144782"/>
                  </a:lnTo>
                  <a:lnTo>
                    <a:pt x="8285" y="144081"/>
                  </a:lnTo>
                  <a:cubicBezTo>
                    <a:pt x="1082629" y="58830"/>
                    <a:pt x="3363914" y="0"/>
                    <a:pt x="6004560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</p:grpSp>
      <p:sp>
        <p:nvSpPr>
          <p:cNvPr id="12" name="!!Content Placeholder 3">
            <a:extLst>
              <a:ext uri="{FF2B5EF4-FFF2-40B4-BE49-F238E27FC236}">
                <a16:creationId xmlns:a16="http://schemas.microsoft.com/office/drawing/2014/main" id="{7E4131C3-DB86-AF2D-F129-8FDF90382B26}"/>
              </a:ext>
            </a:extLst>
          </p:cNvPr>
          <p:cNvSpPr txBox="1">
            <a:spLocks/>
          </p:cNvSpPr>
          <p:nvPr/>
        </p:nvSpPr>
        <p:spPr>
          <a:xfrm>
            <a:off x="1725909" y="718796"/>
            <a:ext cx="8740183" cy="106152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9376" indent="-279376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41" indent="-233343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01" indent="-180959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Font typeface="Arial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6859" indent="-180959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Font typeface="Lucida Grande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800" b="1">
                <a:solidFill>
                  <a:srgbClr val="BE8C7E"/>
                </a:solidFill>
                <a:latin typeface="Baguet Script" panose="00000500000000000000" pitchFamily="2" charset="0"/>
                <a:cs typeface="MMC Display" panose="020B0603020203020204" pitchFamily="34" charset="0"/>
              </a:rPr>
              <a:t>Leaflet</a:t>
            </a:r>
          </a:p>
        </p:txBody>
      </p:sp>
    </p:spTree>
    <p:extLst>
      <p:ext uri="{BB962C8B-B14F-4D97-AF65-F5344CB8AC3E}">
        <p14:creationId xmlns:p14="http://schemas.microsoft.com/office/powerpoint/2010/main" val="8717058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verMainLogo_WHITE">
            <a:extLst>
              <a:ext uri="{FF2B5EF4-FFF2-40B4-BE49-F238E27FC236}">
                <a16:creationId xmlns:a16="http://schemas.microsoft.com/office/drawing/2014/main" id="{B8AD75A7-0969-3F48-0B16-1B078143200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invGray">
          <a:xfrm>
            <a:off x="486029" y="6514200"/>
            <a:ext cx="725425" cy="114084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9F72C2D-7363-0264-7B0C-8D01852728CC}"/>
              </a:ext>
            </a:extLst>
          </p:cNvPr>
          <p:cNvSpPr/>
          <p:nvPr/>
        </p:nvSpPr>
        <p:spPr>
          <a:xfrm>
            <a:off x="-1576107" y="2151004"/>
            <a:ext cx="2789498" cy="3557479"/>
          </a:xfrm>
          <a:prstGeom prst="rect">
            <a:avLst/>
          </a:prstGeom>
          <a:blipFill>
            <a:blip r:embed="rId4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6657FD4-43D5-B10E-3639-B74369879BB7}"/>
              </a:ext>
            </a:extLst>
          </p:cNvPr>
          <p:cNvSpPr/>
          <p:nvPr/>
        </p:nvSpPr>
        <p:spPr>
          <a:xfrm>
            <a:off x="1554923" y="2151004"/>
            <a:ext cx="2789498" cy="3557479"/>
          </a:xfrm>
          <a:prstGeom prst="rect">
            <a:avLst/>
          </a:prstGeom>
          <a:blipFill>
            <a:blip r:embed="rId5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9835042-550A-617A-11BF-9880C4210D36}"/>
              </a:ext>
            </a:extLst>
          </p:cNvPr>
          <p:cNvSpPr/>
          <p:nvPr/>
        </p:nvSpPr>
        <p:spPr>
          <a:xfrm>
            <a:off x="4685954" y="2151004"/>
            <a:ext cx="2789498" cy="3557479"/>
          </a:xfrm>
          <a:prstGeom prst="rect">
            <a:avLst/>
          </a:prstGeom>
          <a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08B1FBA0-3577-F22C-8EDE-9DBEA02AA435}"/>
              </a:ext>
            </a:extLst>
          </p:cNvPr>
          <p:cNvSpPr/>
          <p:nvPr/>
        </p:nvSpPr>
        <p:spPr>
          <a:xfrm>
            <a:off x="-7838167" y="2151004"/>
            <a:ext cx="2789498" cy="3557479"/>
          </a:xfrm>
          <a:prstGeom prst="rect">
            <a:avLst/>
          </a:prstGeom>
          <a:blipFill>
            <a:blip r:embed="rId7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 t="-25" b="-25"/>
            </a:stretch>
          </a:blip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2EFADC54-1A43-DF48-449E-E20B978362CC}"/>
              </a:ext>
            </a:extLst>
          </p:cNvPr>
          <p:cNvSpPr/>
          <p:nvPr/>
        </p:nvSpPr>
        <p:spPr>
          <a:xfrm>
            <a:off x="-4707137" y="2151004"/>
            <a:ext cx="2789498" cy="3557479"/>
          </a:xfrm>
          <a:prstGeom prst="rect">
            <a:avLst/>
          </a:prstGeom>
          <a:blipFill>
            <a:blip r:embed="rId9" cstate="email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7AF1A8E8-99B7-F408-EF76-6934D039B8CF}"/>
              </a:ext>
            </a:extLst>
          </p:cNvPr>
          <p:cNvSpPr/>
          <p:nvPr/>
        </p:nvSpPr>
        <p:spPr>
          <a:xfrm>
            <a:off x="7854087" y="2151004"/>
            <a:ext cx="2789498" cy="3557479"/>
          </a:xfrm>
          <a:prstGeom prst="rect">
            <a:avLst/>
          </a:prstGeom>
          <a:blipFill>
            <a:blip r:embed="rId10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1DE28BE0-94DE-291D-0D6C-1E66A2254A00}"/>
              </a:ext>
            </a:extLst>
          </p:cNvPr>
          <p:cNvGrpSpPr/>
          <p:nvPr/>
        </p:nvGrpSpPr>
        <p:grpSpPr>
          <a:xfrm>
            <a:off x="1" y="1855905"/>
            <a:ext cx="12193367" cy="4040374"/>
            <a:chOff x="1" y="1855905"/>
            <a:chExt cx="12193367" cy="4040374"/>
          </a:xfrm>
          <a:solidFill>
            <a:srgbClr val="000000"/>
          </a:solidFill>
        </p:grpSpPr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BB48BD1B-CBE0-BE7B-B6CF-DF151AAE5683}"/>
                </a:ext>
              </a:extLst>
            </p:cNvPr>
            <p:cNvSpPr/>
            <p:nvPr/>
          </p:nvSpPr>
          <p:spPr>
            <a:xfrm>
              <a:off x="1" y="5564198"/>
              <a:ext cx="12193367" cy="332081"/>
            </a:xfrm>
            <a:custGeom>
              <a:avLst/>
              <a:gdLst>
                <a:gd name="connsiteX0" fmla="*/ 6004560 w 12193367"/>
                <a:gd name="connsiteY0" fmla="*/ 0 h 377480"/>
                <a:gd name="connsiteX1" fmla="*/ 12134052 w 12193367"/>
                <a:gd name="connsiteY1" fmla="*/ 115274 h 377480"/>
                <a:gd name="connsiteX2" fmla="*/ 12193367 w 12193367"/>
                <a:gd name="connsiteY2" fmla="*/ 119542 h 377480"/>
                <a:gd name="connsiteX3" fmla="*/ 12193367 w 12193367"/>
                <a:gd name="connsiteY3" fmla="*/ 257938 h 377480"/>
                <a:gd name="connsiteX4" fmla="*/ 12134052 w 12193367"/>
                <a:gd name="connsiteY4" fmla="*/ 262206 h 377480"/>
                <a:gd name="connsiteX5" fmla="*/ 6004560 w 12193367"/>
                <a:gd name="connsiteY5" fmla="*/ 377480 h 377480"/>
                <a:gd name="connsiteX6" fmla="*/ 8285 w 12193367"/>
                <a:gd name="connsiteY6" fmla="*/ 270566 h 377480"/>
                <a:gd name="connsiteX7" fmla="*/ 0 w 12193367"/>
                <a:gd name="connsiteY7" fmla="*/ 270046 h 377480"/>
                <a:gd name="connsiteX8" fmla="*/ 0 w 12193367"/>
                <a:gd name="connsiteY8" fmla="*/ 107434 h 377480"/>
                <a:gd name="connsiteX9" fmla="*/ 8285 w 12193367"/>
                <a:gd name="connsiteY9" fmla="*/ 106914 h 377480"/>
                <a:gd name="connsiteX10" fmla="*/ 6004560 w 12193367"/>
                <a:gd name="connsiteY10" fmla="*/ 0 h 377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2193367" h="377480">
                  <a:moveTo>
                    <a:pt x="6004560" y="0"/>
                  </a:moveTo>
                  <a:cubicBezTo>
                    <a:pt x="8760016" y="0"/>
                    <a:pt x="11124184" y="47533"/>
                    <a:pt x="12134052" y="115274"/>
                  </a:cubicBezTo>
                  <a:lnTo>
                    <a:pt x="12193367" y="119542"/>
                  </a:lnTo>
                  <a:lnTo>
                    <a:pt x="12193367" y="257938"/>
                  </a:lnTo>
                  <a:lnTo>
                    <a:pt x="12134052" y="262206"/>
                  </a:lnTo>
                  <a:cubicBezTo>
                    <a:pt x="11124184" y="329948"/>
                    <a:pt x="8760016" y="377480"/>
                    <a:pt x="6004560" y="377480"/>
                  </a:cubicBezTo>
                  <a:cubicBezTo>
                    <a:pt x="3363914" y="377480"/>
                    <a:pt x="1082629" y="333826"/>
                    <a:pt x="8285" y="270566"/>
                  </a:cubicBezTo>
                  <a:lnTo>
                    <a:pt x="0" y="270046"/>
                  </a:lnTo>
                  <a:lnTo>
                    <a:pt x="0" y="107434"/>
                  </a:lnTo>
                  <a:lnTo>
                    <a:pt x="8285" y="106914"/>
                  </a:lnTo>
                  <a:cubicBezTo>
                    <a:pt x="1082629" y="43654"/>
                    <a:pt x="3363914" y="0"/>
                    <a:pt x="6004560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29726B13-A265-01E4-299B-51D27EDBEE30}"/>
                </a:ext>
              </a:extLst>
            </p:cNvPr>
            <p:cNvSpPr/>
            <p:nvPr/>
          </p:nvSpPr>
          <p:spPr>
            <a:xfrm>
              <a:off x="1" y="1855905"/>
              <a:ext cx="12193367" cy="495299"/>
            </a:xfrm>
            <a:custGeom>
              <a:avLst/>
              <a:gdLst>
                <a:gd name="connsiteX0" fmla="*/ 6004560 w 12193367"/>
                <a:gd name="connsiteY0" fmla="*/ 0 h 508708"/>
                <a:gd name="connsiteX1" fmla="*/ 12134052 w 12193367"/>
                <a:gd name="connsiteY1" fmla="*/ 155348 h 508708"/>
                <a:gd name="connsiteX2" fmla="*/ 12193367 w 12193367"/>
                <a:gd name="connsiteY2" fmla="*/ 161100 h 508708"/>
                <a:gd name="connsiteX3" fmla="*/ 12193367 w 12193367"/>
                <a:gd name="connsiteY3" fmla="*/ 347608 h 508708"/>
                <a:gd name="connsiteX4" fmla="*/ 12134052 w 12193367"/>
                <a:gd name="connsiteY4" fmla="*/ 353360 h 508708"/>
                <a:gd name="connsiteX5" fmla="*/ 6004560 w 12193367"/>
                <a:gd name="connsiteY5" fmla="*/ 508708 h 508708"/>
                <a:gd name="connsiteX6" fmla="*/ 8285 w 12193367"/>
                <a:gd name="connsiteY6" fmla="*/ 364627 h 508708"/>
                <a:gd name="connsiteX7" fmla="*/ 0 w 12193367"/>
                <a:gd name="connsiteY7" fmla="*/ 363926 h 508708"/>
                <a:gd name="connsiteX8" fmla="*/ 0 w 12193367"/>
                <a:gd name="connsiteY8" fmla="*/ 144782 h 508708"/>
                <a:gd name="connsiteX9" fmla="*/ 8285 w 12193367"/>
                <a:gd name="connsiteY9" fmla="*/ 144081 h 508708"/>
                <a:gd name="connsiteX10" fmla="*/ 6004560 w 12193367"/>
                <a:gd name="connsiteY10" fmla="*/ 0 h 508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2193367" h="508708">
                  <a:moveTo>
                    <a:pt x="6004560" y="0"/>
                  </a:moveTo>
                  <a:cubicBezTo>
                    <a:pt x="8760016" y="0"/>
                    <a:pt x="11124184" y="64057"/>
                    <a:pt x="12134052" y="155348"/>
                  </a:cubicBezTo>
                  <a:lnTo>
                    <a:pt x="12193367" y="161100"/>
                  </a:lnTo>
                  <a:lnTo>
                    <a:pt x="12193367" y="347608"/>
                  </a:lnTo>
                  <a:lnTo>
                    <a:pt x="12134052" y="353360"/>
                  </a:lnTo>
                  <a:cubicBezTo>
                    <a:pt x="11124184" y="444652"/>
                    <a:pt x="8760016" y="508708"/>
                    <a:pt x="6004560" y="508708"/>
                  </a:cubicBezTo>
                  <a:cubicBezTo>
                    <a:pt x="3363914" y="508708"/>
                    <a:pt x="1082629" y="449879"/>
                    <a:pt x="8285" y="364627"/>
                  </a:cubicBezTo>
                  <a:lnTo>
                    <a:pt x="0" y="363926"/>
                  </a:lnTo>
                  <a:lnTo>
                    <a:pt x="0" y="144782"/>
                  </a:lnTo>
                  <a:lnTo>
                    <a:pt x="8285" y="144081"/>
                  </a:lnTo>
                  <a:cubicBezTo>
                    <a:pt x="1082629" y="58830"/>
                    <a:pt x="3363914" y="0"/>
                    <a:pt x="6004560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</p:grpSp>
      <p:sp>
        <p:nvSpPr>
          <p:cNvPr id="6" name="!!Content Placeholder 3">
            <a:extLst>
              <a:ext uri="{FF2B5EF4-FFF2-40B4-BE49-F238E27FC236}">
                <a16:creationId xmlns:a16="http://schemas.microsoft.com/office/drawing/2014/main" id="{66BBFC6C-126E-DA79-B9B6-27FF402414B7}"/>
              </a:ext>
            </a:extLst>
          </p:cNvPr>
          <p:cNvSpPr txBox="1">
            <a:spLocks/>
          </p:cNvSpPr>
          <p:nvPr/>
        </p:nvSpPr>
        <p:spPr>
          <a:xfrm>
            <a:off x="852019" y="718796"/>
            <a:ext cx="10487962" cy="106152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9376" indent="-279376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41" indent="-233343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01" indent="-180959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Font typeface="Arial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6859" indent="-180959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Font typeface="Lucida Grande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800" b="1">
                <a:solidFill>
                  <a:schemeClr val="bg1"/>
                </a:solidFill>
                <a:latin typeface="Baguet Script" panose="00000500000000000000" pitchFamily="2" charset="0"/>
                <a:cs typeface="MMC Display" panose="020B0603020203020204" pitchFamily="34" charset="0"/>
              </a:rPr>
              <a:t>Network of advocates </a:t>
            </a:r>
          </a:p>
        </p:txBody>
      </p:sp>
    </p:spTree>
    <p:extLst>
      <p:ext uri="{BB962C8B-B14F-4D97-AF65-F5344CB8AC3E}">
        <p14:creationId xmlns:p14="http://schemas.microsoft.com/office/powerpoint/2010/main" val="3907437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3F3628D0-D090-A475-0954-6E1980E0E666}"/>
              </a:ext>
            </a:extLst>
          </p:cNvPr>
          <p:cNvGrpSpPr/>
          <p:nvPr/>
        </p:nvGrpSpPr>
        <p:grpSpPr>
          <a:xfrm>
            <a:off x="4749501" y="443474"/>
            <a:ext cx="6704442" cy="5577836"/>
            <a:chOff x="2514370" y="354664"/>
            <a:chExt cx="6704442" cy="5577836"/>
          </a:xfrm>
          <a:gradFill flip="none" rotWithShape="1">
            <a:gsLst>
              <a:gs pos="40000">
                <a:srgbClr val="C57C3D"/>
              </a:gs>
              <a:gs pos="5000">
                <a:srgbClr val="679578"/>
              </a:gs>
              <a:gs pos="84000">
                <a:srgbClr val="61A9A8"/>
              </a:gs>
              <a:gs pos="68000">
                <a:srgbClr val="5E959A"/>
              </a:gs>
              <a:gs pos="100000">
                <a:srgbClr val="3E7082"/>
              </a:gs>
              <a:gs pos="48000">
                <a:srgbClr val="D0C85A"/>
              </a:gs>
              <a:gs pos="21000">
                <a:srgbClr val="B53850"/>
              </a:gs>
            </a:gsLst>
            <a:lin ang="21594000" scaled="0"/>
            <a:tileRect/>
          </a:gradFill>
        </p:grpSpPr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EE2EC520-A962-42A8-91D2-4822276AC0EC}"/>
                </a:ext>
              </a:extLst>
            </p:cNvPr>
            <p:cNvCxnSpPr>
              <a:cxnSpLocks/>
              <a:stCxn id="399" idx="7"/>
            </p:cNvCxnSpPr>
            <p:nvPr/>
          </p:nvCxnSpPr>
          <p:spPr>
            <a:xfrm flipV="1">
              <a:off x="5815164" y="1144848"/>
              <a:ext cx="406000" cy="159088"/>
            </a:xfrm>
            <a:prstGeom prst="line">
              <a:avLst/>
            </a:prstGeom>
            <a:grpFill/>
            <a:ln w="9525">
              <a:solidFill>
                <a:srgbClr val="B3C06E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AD47A47E-C40E-435E-BCA2-8B4A4B02D1D7}"/>
                </a:ext>
              </a:extLst>
            </p:cNvPr>
            <p:cNvCxnSpPr>
              <a:cxnSpLocks/>
              <a:stCxn id="64" idx="1"/>
            </p:cNvCxnSpPr>
            <p:nvPr/>
          </p:nvCxnSpPr>
          <p:spPr>
            <a:xfrm flipH="1" flipV="1">
              <a:off x="5466323" y="496352"/>
              <a:ext cx="159085" cy="289296"/>
            </a:xfrm>
            <a:prstGeom prst="line">
              <a:avLst/>
            </a:prstGeom>
            <a:grpFill/>
            <a:ln w="9525">
              <a:solidFill>
                <a:srgbClr val="C5C56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1ADBEE92-C1E4-4B32-A72A-4D4E151E4637}"/>
                </a:ext>
              </a:extLst>
            </p:cNvPr>
            <p:cNvCxnSpPr>
              <a:cxnSpLocks/>
            </p:cNvCxnSpPr>
            <p:nvPr/>
          </p:nvCxnSpPr>
          <p:spPr>
            <a:xfrm>
              <a:off x="7232344" y="1633513"/>
              <a:ext cx="346683" cy="131565"/>
            </a:xfrm>
            <a:prstGeom prst="line">
              <a:avLst/>
            </a:prstGeom>
            <a:grpFill/>
            <a:ln w="9525">
              <a:solidFill>
                <a:srgbClr val="83B2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101EC92A-E95A-CB34-A2FF-8BFFCD83EDB9}"/>
                </a:ext>
              </a:extLst>
            </p:cNvPr>
            <p:cNvCxnSpPr>
              <a:cxnSpLocks/>
            </p:cNvCxnSpPr>
            <p:nvPr/>
          </p:nvCxnSpPr>
          <p:spPr>
            <a:xfrm>
              <a:off x="6373136" y="1643128"/>
              <a:ext cx="196318" cy="695531"/>
            </a:xfrm>
            <a:prstGeom prst="line">
              <a:avLst/>
            </a:prstGeom>
            <a:grpFill/>
            <a:ln w="9525">
              <a:solidFill>
                <a:srgbClr val="A2BB7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C11818FE-82F6-E136-D141-26265EA13AE2}"/>
                </a:ext>
              </a:extLst>
            </p:cNvPr>
            <p:cNvCxnSpPr>
              <a:cxnSpLocks/>
              <a:stCxn id="444" idx="3"/>
              <a:endCxn id="400" idx="7"/>
            </p:cNvCxnSpPr>
            <p:nvPr/>
          </p:nvCxnSpPr>
          <p:spPr>
            <a:xfrm flipH="1">
              <a:off x="6414804" y="1213140"/>
              <a:ext cx="297697" cy="364106"/>
            </a:xfrm>
            <a:prstGeom prst="line">
              <a:avLst/>
            </a:prstGeom>
            <a:grpFill/>
            <a:ln w="9525">
              <a:solidFill>
                <a:srgbClr val="94B784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4F783443-3626-DC36-31A4-E8E443E07087}"/>
                </a:ext>
              </a:extLst>
            </p:cNvPr>
            <p:cNvCxnSpPr>
              <a:cxnSpLocks/>
              <a:endCxn id="468" idx="3"/>
            </p:cNvCxnSpPr>
            <p:nvPr/>
          </p:nvCxnSpPr>
          <p:spPr>
            <a:xfrm flipH="1">
              <a:off x="6201659" y="812440"/>
              <a:ext cx="212058" cy="357548"/>
            </a:xfrm>
            <a:prstGeom prst="line">
              <a:avLst/>
            </a:prstGeom>
            <a:grpFill/>
            <a:ln w="9525">
              <a:solidFill>
                <a:srgbClr val="B3C06E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CAB1EBD3-4FDD-599A-1C47-4D0B5ACB6BC6}"/>
                </a:ext>
              </a:extLst>
            </p:cNvPr>
            <p:cNvCxnSpPr>
              <a:cxnSpLocks/>
              <a:stCxn id="445" idx="4"/>
              <a:endCxn id="444" idx="0"/>
            </p:cNvCxnSpPr>
            <p:nvPr/>
          </p:nvCxnSpPr>
          <p:spPr>
            <a:xfrm>
              <a:off x="6674275" y="809289"/>
              <a:ext cx="50574" cy="275575"/>
            </a:xfrm>
            <a:prstGeom prst="line">
              <a:avLst/>
            </a:prstGeom>
            <a:grpFill/>
            <a:ln w="9525">
              <a:solidFill>
                <a:srgbClr val="97B88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F3841435-CF8A-3830-B66A-802328429924}"/>
                </a:ext>
              </a:extLst>
            </p:cNvPr>
            <p:cNvCxnSpPr>
              <a:cxnSpLocks/>
              <a:stCxn id="444" idx="2"/>
              <a:endCxn id="468" idx="6"/>
            </p:cNvCxnSpPr>
            <p:nvPr/>
          </p:nvCxnSpPr>
          <p:spPr>
            <a:xfrm flipH="1" flipV="1">
              <a:off x="6329983" y="1116835"/>
              <a:ext cx="347776" cy="55781"/>
            </a:xfrm>
            <a:prstGeom prst="line">
              <a:avLst/>
            </a:prstGeom>
            <a:grpFill/>
            <a:ln w="9525">
              <a:solidFill>
                <a:srgbClr val="94B784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D40A7AA2-C4EF-8364-12DF-7EF8A79C62B9}"/>
                </a:ext>
              </a:extLst>
            </p:cNvPr>
            <p:cNvCxnSpPr>
              <a:cxnSpLocks/>
              <a:stCxn id="468" idx="5"/>
            </p:cNvCxnSpPr>
            <p:nvPr/>
          </p:nvCxnSpPr>
          <p:spPr>
            <a:xfrm flipH="1" flipV="1">
              <a:off x="5958564" y="940407"/>
              <a:ext cx="349402" cy="229581"/>
            </a:xfrm>
            <a:prstGeom prst="line">
              <a:avLst/>
            </a:prstGeom>
            <a:grpFill/>
            <a:ln w="9525">
              <a:solidFill>
                <a:srgbClr val="B3C06E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362BE2B9-1A97-1834-EF86-D42C6B9859DC}"/>
                </a:ext>
              </a:extLst>
            </p:cNvPr>
            <p:cNvCxnSpPr>
              <a:cxnSpLocks/>
              <a:stCxn id="64" idx="6"/>
              <a:endCxn id="68" idx="5"/>
            </p:cNvCxnSpPr>
            <p:nvPr/>
          </p:nvCxnSpPr>
          <p:spPr>
            <a:xfrm>
              <a:off x="5722148" y="874504"/>
              <a:ext cx="265735" cy="78676"/>
            </a:xfrm>
            <a:prstGeom prst="line">
              <a:avLst/>
            </a:prstGeom>
            <a:grpFill/>
            <a:ln w="9525">
              <a:solidFill>
                <a:srgbClr val="B3C06E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DBFF34B6-D165-1771-A6BA-50D9AFA73B66}"/>
                </a:ext>
              </a:extLst>
            </p:cNvPr>
            <p:cNvCxnSpPr>
              <a:cxnSpLocks/>
              <a:stCxn id="67" idx="7"/>
              <a:endCxn id="64" idx="4"/>
            </p:cNvCxnSpPr>
            <p:nvPr/>
          </p:nvCxnSpPr>
          <p:spPr>
            <a:xfrm flipV="1">
              <a:off x="5378902" y="914400"/>
              <a:ext cx="251999" cy="429770"/>
            </a:xfrm>
            <a:prstGeom prst="line">
              <a:avLst/>
            </a:prstGeom>
            <a:grpFill/>
            <a:ln w="9525">
              <a:solidFill>
                <a:srgbClr val="B3C06E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349BADD9-44F9-0B64-DAD9-7931FFB8F845}"/>
                </a:ext>
              </a:extLst>
            </p:cNvPr>
            <p:cNvCxnSpPr>
              <a:cxnSpLocks/>
              <a:stCxn id="64" idx="3"/>
            </p:cNvCxnSpPr>
            <p:nvPr/>
          </p:nvCxnSpPr>
          <p:spPr>
            <a:xfrm flipH="1">
              <a:off x="5207900" y="877594"/>
              <a:ext cx="382930" cy="65722"/>
            </a:xfrm>
            <a:prstGeom prst="line">
              <a:avLst/>
            </a:prstGeom>
            <a:grpFill/>
            <a:ln w="9525">
              <a:solidFill>
                <a:srgbClr val="B3C06E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B2EACDCF-6D77-0383-D7D6-6BB2C002F839}"/>
                </a:ext>
              </a:extLst>
            </p:cNvPr>
            <p:cNvCxnSpPr>
              <a:cxnSpLocks/>
              <a:stCxn id="439" idx="2"/>
            </p:cNvCxnSpPr>
            <p:nvPr/>
          </p:nvCxnSpPr>
          <p:spPr>
            <a:xfrm flipH="1" flipV="1">
              <a:off x="5807252" y="2900478"/>
              <a:ext cx="426965" cy="58613"/>
            </a:xfrm>
            <a:prstGeom prst="line">
              <a:avLst/>
            </a:prstGeom>
            <a:grpFill/>
            <a:ln w="12700">
              <a:solidFill>
                <a:srgbClr val="B9C26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A92C7A03-B71E-A52D-8B12-5A8B8A539B10}"/>
                </a:ext>
              </a:extLst>
            </p:cNvPr>
            <p:cNvCxnSpPr>
              <a:cxnSpLocks/>
              <a:endCxn id="78" idx="4"/>
            </p:cNvCxnSpPr>
            <p:nvPr/>
          </p:nvCxnSpPr>
          <p:spPr>
            <a:xfrm flipH="1">
              <a:off x="5028315" y="2607926"/>
              <a:ext cx="174043" cy="385802"/>
            </a:xfrm>
            <a:prstGeom prst="line">
              <a:avLst/>
            </a:prstGeom>
            <a:grpFill/>
            <a:ln w="12700">
              <a:solidFill>
                <a:srgbClr val="CEBC59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FAAEA355-B7F0-186C-7F67-0B126B23400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800606" y="1970654"/>
              <a:ext cx="187501" cy="604652"/>
            </a:xfrm>
            <a:prstGeom prst="line">
              <a:avLst/>
            </a:prstGeom>
            <a:grpFill/>
            <a:ln w="12700">
              <a:solidFill>
                <a:srgbClr val="CCB259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EC60EA02-FEC6-F880-A2F5-CDDD60BE8E70}"/>
                </a:ext>
              </a:extLst>
            </p:cNvPr>
            <p:cNvCxnSpPr>
              <a:cxnSpLocks/>
              <a:endCxn id="467" idx="3"/>
            </p:cNvCxnSpPr>
            <p:nvPr/>
          </p:nvCxnSpPr>
          <p:spPr>
            <a:xfrm flipV="1">
              <a:off x="4206181" y="1167040"/>
              <a:ext cx="231762" cy="379604"/>
            </a:xfrm>
            <a:prstGeom prst="line">
              <a:avLst/>
            </a:prstGeom>
            <a:grpFill/>
            <a:ln w="9525">
              <a:solidFill>
                <a:srgbClr val="B84A5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A868BED3-D918-EE48-12BE-15607958A9F2}"/>
                </a:ext>
              </a:extLst>
            </p:cNvPr>
            <p:cNvCxnSpPr>
              <a:cxnSpLocks/>
              <a:stCxn id="86" idx="2"/>
              <a:endCxn id="395" idx="2"/>
            </p:cNvCxnSpPr>
            <p:nvPr/>
          </p:nvCxnSpPr>
          <p:spPr>
            <a:xfrm flipV="1">
              <a:off x="4152895" y="1419420"/>
              <a:ext cx="744092" cy="122746"/>
            </a:xfrm>
            <a:prstGeom prst="line">
              <a:avLst/>
            </a:prstGeom>
            <a:grpFill/>
            <a:ln w="9525">
              <a:solidFill>
                <a:srgbClr val="C27E55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8219015D-3441-D35B-B3F8-B2CBD2B42B1B}"/>
                </a:ext>
              </a:extLst>
            </p:cNvPr>
            <p:cNvCxnSpPr>
              <a:cxnSpLocks/>
              <a:stCxn id="387" idx="6"/>
            </p:cNvCxnSpPr>
            <p:nvPr/>
          </p:nvCxnSpPr>
          <p:spPr>
            <a:xfrm>
              <a:off x="2813226" y="2806063"/>
              <a:ext cx="612606" cy="239317"/>
            </a:xfrm>
            <a:prstGeom prst="line">
              <a:avLst/>
            </a:prstGeom>
            <a:grpFill/>
            <a:ln w="9525">
              <a:solidFill>
                <a:srgbClr val="679578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FEE1436E-A146-D4E0-017E-1E958FFABF62}"/>
                </a:ext>
              </a:extLst>
            </p:cNvPr>
            <p:cNvCxnSpPr>
              <a:cxnSpLocks/>
              <a:endCxn id="430" idx="3"/>
            </p:cNvCxnSpPr>
            <p:nvPr/>
          </p:nvCxnSpPr>
          <p:spPr>
            <a:xfrm flipV="1">
              <a:off x="2851209" y="4224708"/>
              <a:ext cx="459670" cy="221511"/>
            </a:xfrm>
            <a:prstGeom prst="line">
              <a:avLst/>
            </a:prstGeom>
            <a:grpFill/>
            <a:ln w="9525">
              <a:gradFill>
                <a:gsLst>
                  <a:gs pos="0">
                    <a:srgbClr val="658872"/>
                  </a:gs>
                  <a:gs pos="100000">
                    <a:srgbClr val="8C6965"/>
                  </a:gs>
                </a:gsLst>
                <a:lin ang="5400000" scaled="1"/>
              </a:gra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A93E790C-19C1-1586-436B-4FD0F28EA37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321833" y="3561643"/>
              <a:ext cx="478931" cy="156461"/>
            </a:xfrm>
            <a:prstGeom prst="line">
              <a:avLst/>
            </a:prstGeom>
            <a:grpFill/>
            <a:ln w="9525">
              <a:solidFill>
                <a:srgbClr val="C89F57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C491BA21-406C-04BE-1D65-A2EC4E1531E4}"/>
                </a:ext>
              </a:extLst>
            </p:cNvPr>
            <p:cNvCxnSpPr>
              <a:cxnSpLocks/>
              <a:stCxn id="429" idx="7"/>
              <a:endCxn id="421" idx="3"/>
            </p:cNvCxnSpPr>
            <p:nvPr/>
          </p:nvCxnSpPr>
          <p:spPr>
            <a:xfrm flipV="1">
              <a:off x="4957845" y="3283488"/>
              <a:ext cx="508681" cy="154784"/>
            </a:xfrm>
            <a:prstGeom prst="line">
              <a:avLst/>
            </a:prstGeom>
            <a:grpFill/>
            <a:ln w="9525">
              <a:gradFill>
                <a:gsLst>
                  <a:gs pos="0">
                    <a:srgbClr val="C79757"/>
                  </a:gs>
                  <a:gs pos="100000">
                    <a:srgbClr val="C3C463"/>
                  </a:gs>
                </a:gsLst>
                <a:lin ang="5400000" scaled="1"/>
              </a:gra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7B860D67-24E2-AA38-6F86-77FFC5F5C7F9}"/>
                </a:ext>
              </a:extLst>
            </p:cNvPr>
            <p:cNvCxnSpPr>
              <a:cxnSpLocks/>
              <a:stCxn id="394" idx="5"/>
              <a:endCxn id="89" idx="1"/>
            </p:cNvCxnSpPr>
            <p:nvPr/>
          </p:nvCxnSpPr>
          <p:spPr>
            <a:xfrm>
              <a:off x="4386797" y="2563492"/>
              <a:ext cx="267989" cy="611909"/>
            </a:xfrm>
            <a:prstGeom prst="line">
              <a:avLst/>
            </a:prstGeom>
            <a:grpFill/>
            <a:ln w="12700">
              <a:solidFill>
                <a:srgbClr val="BF6F54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3D3B8639-02AB-CCFD-640B-4785F40ABF56}"/>
                </a:ext>
              </a:extLst>
            </p:cNvPr>
            <p:cNvCxnSpPr>
              <a:cxnSpLocks/>
              <a:stCxn id="382" idx="2"/>
              <a:endCxn id="430" idx="7"/>
            </p:cNvCxnSpPr>
            <p:nvPr/>
          </p:nvCxnSpPr>
          <p:spPr>
            <a:xfrm flipH="1">
              <a:off x="3407767" y="4017081"/>
              <a:ext cx="164698" cy="112085"/>
            </a:xfrm>
            <a:prstGeom prst="line">
              <a:avLst/>
            </a:prstGeom>
            <a:grpFill/>
            <a:ln w="9525">
              <a:solidFill>
                <a:srgbClr val="906463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FA5B07F9-1B1A-F755-FA48-04F05E4C47FE}"/>
                </a:ext>
              </a:extLst>
            </p:cNvPr>
            <p:cNvCxnSpPr>
              <a:cxnSpLocks/>
              <a:stCxn id="86" idx="1"/>
              <a:endCxn id="432" idx="3"/>
            </p:cNvCxnSpPr>
            <p:nvPr/>
          </p:nvCxnSpPr>
          <p:spPr>
            <a:xfrm>
              <a:off x="4164534" y="1514067"/>
              <a:ext cx="438303" cy="431073"/>
            </a:xfrm>
            <a:prstGeom prst="line">
              <a:avLst/>
            </a:prstGeom>
            <a:grpFill/>
            <a:ln w="9525">
              <a:solidFill>
                <a:srgbClr val="C27E55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ECF7D414-6F52-A0B8-DFFA-7E0FA30A02A8}"/>
                </a:ext>
              </a:extLst>
            </p:cNvPr>
            <p:cNvCxnSpPr>
              <a:cxnSpLocks/>
              <a:stCxn id="467" idx="4"/>
              <a:endCxn id="396" idx="4"/>
            </p:cNvCxnSpPr>
            <p:nvPr/>
          </p:nvCxnSpPr>
          <p:spPr>
            <a:xfrm flipV="1">
              <a:off x="4469159" y="800256"/>
              <a:ext cx="34522" cy="383604"/>
            </a:xfrm>
            <a:prstGeom prst="line">
              <a:avLst/>
            </a:prstGeom>
            <a:grpFill/>
            <a:ln w="9525">
              <a:solidFill>
                <a:srgbClr val="C07454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F08AD677-4FDB-E83A-A846-1B17BA6EEF7A}"/>
                </a:ext>
              </a:extLst>
            </p:cNvPr>
            <p:cNvCxnSpPr>
              <a:cxnSpLocks/>
              <a:stCxn id="84" idx="6"/>
              <a:endCxn id="431" idx="4"/>
            </p:cNvCxnSpPr>
            <p:nvPr/>
          </p:nvCxnSpPr>
          <p:spPr>
            <a:xfrm flipV="1">
              <a:off x="3070859" y="3069493"/>
              <a:ext cx="341020" cy="125342"/>
            </a:xfrm>
            <a:prstGeom prst="line">
              <a:avLst/>
            </a:prstGeom>
            <a:grpFill/>
            <a:ln w="9525">
              <a:solidFill>
                <a:srgbClr val="73877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F17DA882-BB33-55D6-CC3D-DCEA842C6C2C}"/>
                </a:ext>
              </a:extLst>
            </p:cNvPr>
            <p:cNvCxnSpPr>
              <a:cxnSpLocks/>
              <a:endCxn id="84" idx="2"/>
            </p:cNvCxnSpPr>
            <p:nvPr/>
          </p:nvCxnSpPr>
          <p:spPr>
            <a:xfrm flipV="1">
              <a:off x="2584409" y="3256715"/>
              <a:ext cx="364200" cy="275912"/>
            </a:xfrm>
            <a:prstGeom prst="line">
              <a:avLst/>
            </a:prstGeom>
            <a:grpFill/>
            <a:ln w="9525">
              <a:solidFill>
                <a:srgbClr val="679578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A355AA68-3FD5-66BC-8B0B-21E1D8623DE3}"/>
                </a:ext>
              </a:extLst>
            </p:cNvPr>
            <p:cNvCxnSpPr>
              <a:cxnSpLocks/>
              <a:endCxn id="82" idx="2"/>
            </p:cNvCxnSpPr>
            <p:nvPr/>
          </p:nvCxnSpPr>
          <p:spPr>
            <a:xfrm flipV="1">
              <a:off x="3479091" y="2957114"/>
              <a:ext cx="276716" cy="77010"/>
            </a:xfrm>
            <a:prstGeom prst="line">
              <a:avLst/>
            </a:prstGeom>
            <a:grpFill/>
            <a:ln w="9525">
              <a:solidFill>
                <a:srgbClr val="B44B4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62C6D73D-63A4-D60A-71BD-CFACDA5647B3}"/>
                </a:ext>
              </a:extLst>
            </p:cNvPr>
            <p:cNvCxnSpPr>
              <a:cxnSpLocks/>
              <a:stCxn id="388" idx="5"/>
              <a:endCxn id="82" idx="4"/>
            </p:cNvCxnSpPr>
            <p:nvPr/>
          </p:nvCxnSpPr>
          <p:spPr>
            <a:xfrm>
              <a:off x="3594505" y="2465658"/>
              <a:ext cx="252937" cy="520792"/>
            </a:xfrm>
            <a:prstGeom prst="line">
              <a:avLst/>
            </a:prstGeom>
            <a:grpFill/>
            <a:ln w="9525">
              <a:solidFill>
                <a:srgbClr val="B44B4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B73BAD0E-E4AE-12C4-B993-17DF33A8A795}"/>
                </a:ext>
              </a:extLst>
            </p:cNvPr>
            <p:cNvCxnSpPr>
              <a:cxnSpLocks/>
              <a:stCxn id="78" idx="4"/>
              <a:endCxn id="89" idx="3"/>
            </p:cNvCxnSpPr>
            <p:nvPr/>
          </p:nvCxnSpPr>
          <p:spPr>
            <a:xfrm flipH="1">
              <a:off x="4625479" y="2993728"/>
              <a:ext cx="402836" cy="250854"/>
            </a:xfrm>
            <a:prstGeom prst="line">
              <a:avLst/>
            </a:prstGeom>
            <a:grpFill/>
            <a:ln w="12700">
              <a:solidFill>
                <a:srgbClr val="C17954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632C00A8-C2BA-E9BC-5BB0-1EEFE8729C2B}"/>
                </a:ext>
              </a:extLst>
            </p:cNvPr>
            <p:cNvCxnSpPr>
              <a:cxnSpLocks/>
              <a:stCxn id="80" idx="5"/>
              <a:endCxn id="78" idx="1"/>
            </p:cNvCxnSpPr>
            <p:nvPr/>
          </p:nvCxnSpPr>
          <p:spPr>
            <a:xfrm>
              <a:off x="4851686" y="2589273"/>
              <a:ext cx="217692" cy="278599"/>
            </a:xfrm>
            <a:prstGeom prst="line">
              <a:avLst/>
            </a:prstGeom>
            <a:grpFill/>
            <a:ln w="12700">
              <a:solidFill>
                <a:srgbClr val="CEBC59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D0825C6B-E0F5-F88C-79F0-562CDFB05135}"/>
                </a:ext>
              </a:extLst>
            </p:cNvPr>
            <p:cNvCxnSpPr>
              <a:cxnSpLocks/>
              <a:stCxn id="89" idx="5"/>
              <a:endCxn id="429" idx="5"/>
            </p:cNvCxnSpPr>
            <p:nvPr/>
          </p:nvCxnSpPr>
          <p:spPr>
            <a:xfrm>
              <a:off x="4693796" y="3273523"/>
              <a:ext cx="264049" cy="327837"/>
            </a:xfrm>
            <a:prstGeom prst="line">
              <a:avLst/>
            </a:prstGeom>
            <a:grpFill/>
            <a:ln w="12700">
              <a:gradFill>
                <a:gsLst>
                  <a:gs pos="0">
                    <a:srgbClr val="C79757"/>
                  </a:gs>
                  <a:gs pos="100000">
                    <a:srgbClr val="C3C463"/>
                  </a:gs>
                </a:gsLst>
                <a:lin ang="5400000" scaled="1"/>
              </a:gra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F7992E5F-F4AA-043A-9819-B695701AA3C1}"/>
                </a:ext>
              </a:extLst>
            </p:cNvPr>
            <p:cNvCxnSpPr>
              <a:cxnSpLocks/>
              <a:stCxn id="76" idx="3"/>
              <a:endCxn id="379" idx="7"/>
            </p:cNvCxnSpPr>
            <p:nvPr/>
          </p:nvCxnSpPr>
          <p:spPr>
            <a:xfrm flipH="1">
              <a:off x="4630158" y="3819199"/>
              <a:ext cx="179075" cy="440829"/>
            </a:xfrm>
            <a:prstGeom prst="line">
              <a:avLst/>
            </a:prstGeom>
            <a:grpFill/>
            <a:ln w="12700">
              <a:solidFill>
                <a:srgbClr val="C38255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7954AEEA-9435-229D-BB79-AF32E2C553CD}"/>
                </a:ext>
              </a:extLst>
            </p:cNvPr>
            <p:cNvCxnSpPr>
              <a:cxnSpLocks/>
              <a:endCxn id="76" idx="0"/>
            </p:cNvCxnSpPr>
            <p:nvPr/>
          </p:nvCxnSpPr>
          <p:spPr>
            <a:xfrm flipH="1">
              <a:off x="4868442" y="3601766"/>
              <a:ext cx="24103" cy="72866"/>
            </a:xfrm>
            <a:prstGeom prst="line">
              <a:avLst/>
            </a:prstGeom>
            <a:grpFill/>
            <a:ln w="12700">
              <a:solidFill>
                <a:srgbClr val="C89F57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914A3170-F188-C848-870E-11703D90C029}"/>
                </a:ext>
              </a:extLst>
            </p:cNvPr>
            <p:cNvCxnSpPr>
              <a:cxnSpLocks/>
              <a:stCxn id="435" idx="3"/>
            </p:cNvCxnSpPr>
            <p:nvPr/>
          </p:nvCxnSpPr>
          <p:spPr>
            <a:xfrm flipH="1">
              <a:off x="4049786" y="2980841"/>
              <a:ext cx="410340" cy="229248"/>
            </a:xfrm>
            <a:prstGeom prst="line">
              <a:avLst/>
            </a:prstGeom>
            <a:grpFill/>
            <a:ln w="12700">
              <a:solidFill>
                <a:srgbClr val="C07054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E71C4DFE-F2B5-DA6C-23F2-4BB813246329}"/>
                </a:ext>
              </a:extLst>
            </p:cNvPr>
            <p:cNvCxnSpPr>
              <a:cxnSpLocks/>
              <a:stCxn id="78" idx="3"/>
              <a:endCxn id="435" idx="6"/>
            </p:cNvCxnSpPr>
            <p:nvPr/>
          </p:nvCxnSpPr>
          <p:spPr>
            <a:xfrm flipH="1">
              <a:off x="4635364" y="2943916"/>
              <a:ext cx="367658" cy="16311"/>
            </a:xfrm>
            <a:prstGeom prst="line">
              <a:avLst/>
            </a:prstGeom>
            <a:grpFill/>
            <a:ln w="12700">
              <a:solidFill>
                <a:srgbClr val="C17954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1786D254-0CA9-825A-13B0-7D6B504FB81C}"/>
                </a:ext>
              </a:extLst>
            </p:cNvPr>
            <p:cNvCxnSpPr>
              <a:cxnSpLocks/>
              <a:endCxn id="388" idx="1"/>
            </p:cNvCxnSpPr>
            <p:nvPr/>
          </p:nvCxnSpPr>
          <p:spPr>
            <a:xfrm flipH="1">
              <a:off x="3569455" y="1835410"/>
              <a:ext cx="20112" cy="459851"/>
            </a:xfrm>
            <a:prstGeom prst="line">
              <a:avLst/>
            </a:prstGeom>
            <a:grpFill/>
            <a:ln w="12700">
              <a:solidFill>
                <a:srgbClr val="B44D4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D78711A9-AFCE-E305-9BC9-F0B3446A93DA}"/>
                </a:ext>
              </a:extLst>
            </p:cNvPr>
            <p:cNvCxnSpPr>
              <a:cxnSpLocks/>
              <a:stCxn id="437" idx="5"/>
            </p:cNvCxnSpPr>
            <p:nvPr/>
          </p:nvCxnSpPr>
          <p:spPr>
            <a:xfrm>
              <a:off x="5084720" y="2022969"/>
              <a:ext cx="581182" cy="514879"/>
            </a:xfrm>
            <a:prstGeom prst="line">
              <a:avLst/>
            </a:prstGeom>
            <a:grpFill/>
            <a:ln w="12700">
              <a:solidFill>
                <a:srgbClr val="C2C464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F1B89ADC-40C2-626B-9D2F-63CB9EA8B0AB}"/>
                </a:ext>
              </a:extLst>
            </p:cNvPr>
            <p:cNvCxnSpPr>
              <a:cxnSpLocks/>
            </p:cNvCxnSpPr>
            <p:nvPr/>
          </p:nvCxnSpPr>
          <p:spPr>
            <a:xfrm>
              <a:off x="5657788" y="2582163"/>
              <a:ext cx="116054" cy="353241"/>
            </a:xfrm>
            <a:prstGeom prst="line">
              <a:avLst/>
            </a:prstGeom>
            <a:grpFill/>
            <a:ln w="12700">
              <a:solidFill>
                <a:srgbClr val="B9C26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0A1730C5-63AB-731C-00F2-C64533F529CF}"/>
                </a:ext>
              </a:extLst>
            </p:cNvPr>
            <p:cNvCxnSpPr>
              <a:cxnSpLocks/>
              <a:stCxn id="422" idx="1"/>
              <a:endCxn id="70" idx="4"/>
            </p:cNvCxnSpPr>
            <p:nvPr/>
          </p:nvCxnSpPr>
          <p:spPr>
            <a:xfrm flipH="1" flipV="1">
              <a:off x="5756001" y="1847029"/>
              <a:ext cx="230514" cy="576072"/>
            </a:xfrm>
            <a:prstGeom prst="line">
              <a:avLst/>
            </a:prstGeom>
            <a:grpFill/>
            <a:ln w="12700">
              <a:solidFill>
                <a:srgbClr val="B0BF7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B33D0AAA-3BF4-494D-B468-DA3E940B135D}"/>
                </a:ext>
              </a:extLst>
            </p:cNvPr>
            <p:cNvCxnSpPr>
              <a:cxnSpLocks/>
              <a:stCxn id="70" idx="0"/>
              <a:endCxn id="399" idx="4"/>
            </p:cNvCxnSpPr>
            <p:nvPr/>
          </p:nvCxnSpPr>
          <p:spPr>
            <a:xfrm flipV="1">
              <a:off x="5741663" y="1479366"/>
              <a:ext cx="2182" cy="217613"/>
            </a:xfrm>
            <a:prstGeom prst="line">
              <a:avLst/>
            </a:prstGeom>
            <a:grpFill/>
            <a:ln w="12700">
              <a:solidFill>
                <a:srgbClr val="BAC269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ECA183AC-AFFD-FF81-3B38-8F5647FD303F}"/>
                </a:ext>
              </a:extLst>
            </p:cNvPr>
            <p:cNvCxnSpPr>
              <a:cxnSpLocks/>
              <a:stCxn id="66" idx="1"/>
            </p:cNvCxnSpPr>
            <p:nvPr/>
          </p:nvCxnSpPr>
          <p:spPr>
            <a:xfrm flipH="1" flipV="1">
              <a:off x="4988819" y="587756"/>
              <a:ext cx="189957" cy="308323"/>
            </a:xfrm>
            <a:prstGeom prst="line">
              <a:avLst/>
            </a:prstGeom>
            <a:grpFill/>
            <a:ln w="9525">
              <a:solidFill>
                <a:srgbClr val="CAAA58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8A92B952-1DCE-ABC9-C1D5-33A0000D8A3B}"/>
                </a:ext>
              </a:extLst>
            </p:cNvPr>
            <p:cNvGrpSpPr/>
            <p:nvPr/>
          </p:nvGrpSpPr>
          <p:grpSpPr>
            <a:xfrm>
              <a:off x="2514370" y="354664"/>
              <a:ext cx="6704442" cy="5577836"/>
              <a:chOff x="2512033" y="354664"/>
              <a:chExt cx="6704442" cy="5577836"/>
            </a:xfrm>
            <a:grpFill/>
          </p:grpSpPr>
          <p:grpSp>
            <p:nvGrpSpPr>
              <p:cNvPr id="63" name="Group 62">
                <a:extLst>
                  <a:ext uri="{FF2B5EF4-FFF2-40B4-BE49-F238E27FC236}">
                    <a16:creationId xmlns:a16="http://schemas.microsoft.com/office/drawing/2014/main" id="{82930A36-8A46-8D8D-35F8-C9A739D6CD2B}"/>
                  </a:ext>
                </a:extLst>
              </p:cNvPr>
              <p:cNvGrpSpPr/>
              <p:nvPr/>
            </p:nvGrpSpPr>
            <p:grpSpPr>
              <a:xfrm>
                <a:off x="2512033" y="354664"/>
                <a:ext cx="6704442" cy="5577836"/>
                <a:chOff x="2512033" y="354664"/>
                <a:chExt cx="6704442" cy="5577836"/>
              </a:xfrm>
              <a:grpFill/>
            </p:grpSpPr>
            <p:grpSp>
              <p:nvGrpSpPr>
                <p:cNvPr id="65" name="Group 64">
                  <a:extLst>
                    <a:ext uri="{FF2B5EF4-FFF2-40B4-BE49-F238E27FC236}">
                      <a16:creationId xmlns:a16="http://schemas.microsoft.com/office/drawing/2014/main" id="{F33AFD91-463F-837A-3548-DEBBBB46EB03}"/>
                    </a:ext>
                  </a:extLst>
                </p:cNvPr>
                <p:cNvGrpSpPr/>
                <p:nvPr/>
              </p:nvGrpSpPr>
              <p:grpSpPr>
                <a:xfrm>
                  <a:off x="2512033" y="354664"/>
                  <a:ext cx="6704442" cy="5577836"/>
                  <a:chOff x="2512033" y="354664"/>
                  <a:chExt cx="6704442" cy="5577836"/>
                </a:xfrm>
                <a:grpFill/>
              </p:grpSpPr>
              <p:grpSp>
                <p:nvGrpSpPr>
                  <p:cNvPr id="69" name="Group 68">
                    <a:extLst>
                      <a:ext uri="{FF2B5EF4-FFF2-40B4-BE49-F238E27FC236}">
                        <a16:creationId xmlns:a16="http://schemas.microsoft.com/office/drawing/2014/main" id="{7847678B-A28F-D325-53B7-FCED0E6CE512}"/>
                      </a:ext>
                    </a:extLst>
                  </p:cNvPr>
                  <p:cNvGrpSpPr/>
                  <p:nvPr/>
                </p:nvGrpSpPr>
                <p:grpSpPr>
                  <a:xfrm>
                    <a:off x="2512033" y="354664"/>
                    <a:ext cx="6704442" cy="5577836"/>
                    <a:chOff x="2512033" y="354664"/>
                    <a:chExt cx="6704442" cy="5577836"/>
                  </a:xfrm>
                  <a:grpFill/>
                </p:grpSpPr>
                <p:grpSp>
                  <p:nvGrpSpPr>
                    <p:cNvPr id="71" name="Group 70">
                      <a:extLst>
                        <a:ext uri="{FF2B5EF4-FFF2-40B4-BE49-F238E27FC236}">
                          <a16:creationId xmlns:a16="http://schemas.microsoft.com/office/drawing/2014/main" id="{4BD5C44A-D281-6042-1C57-C189DA4DB09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512033" y="354664"/>
                      <a:ext cx="6704442" cy="5577836"/>
                      <a:chOff x="2512033" y="354664"/>
                      <a:chExt cx="6704442" cy="5577836"/>
                    </a:xfrm>
                    <a:grpFill/>
                  </p:grpSpPr>
                  <p:grpSp>
                    <p:nvGrpSpPr>
                      <p:cNvPr id="73" name="Group 72">
                        <a:extLst>
                          <a:ext uri="{FF2B5EF4-FFF2-40B4-BE49-F238E27FC236}">
                            <a16:creationId xmlns:a16="http://schemas.microsoft.com/office/drawing/2014/main" id="{C1ED522B-A0D5-5873-6F27-EF055403729C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2512033" y="354664"/>
                        <a:ext cx="6704442" cy="5577836"/>
                        <a:chOff x="2512033" y="354664"/>
                        <a:chExt cx="6704442" cy="5577836"/>
                      </a:xfrm>
                      <a:grpFill/>
                    </p:grpSpPr>
                    <p:grpSp>
                      <p:nvGrpSpPr>
                        <p:cNvPr id="75" name="Group 74">
                          <a:extLst>
                            <a:ext uri="{FF2B5EF4-FFF2-40B4-BE49-F238E27FC236}">
                              <a16:creationId xmlns:a16="http://schemas.microsoft.com/office/drawing/2014/main" id="{7ACED394-C435-CF18-156C-4EA52A085A66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2512033" y="354664"/>
                          <a:ext cx="6704442" cy="5577836"/>
                          <a:chOff x="2512033" y="354664"/>
                          <a:chExt cx="6704442" cy="5577836"/>
                        </a:xfrm>
                        <a:grpFill/>
                      </p:grpSpPr>
                      <p:grpSp>
                        <p:nvGrpSpPr>
                          <p:cNvPr id="77" name="Group 76">
                            <a:extLst>
                              <a:ext uri="{FF2B5EF4-FFF2-40B4-BE49-F238E27FC236}">
                                <a16:creationId xmlns:a16="http://schemas.microsoft.com/office/drawing/2014/main" id="{8AF56BCB-00F3-5C8B-FF34-74C07428E780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2512033" y="354664"/>
                            <a:ext cx="6704442" cy="5577836"/>
                            <a:chOff x="2512033" y="354664"/>
                            <a:chExt cx="6704442" cy="5577836"/>
                          </a:xfrm>
                          <a:grpFill/>
                        </p:grpSpPr>
                        <p:grpSp>
                          <p:nvGrpSpPr>
                            <p:cNvPr id="79" name="Group 78">
                              <a:extLst>
                                <a:ext uri="{FF2B5EF4-FFF2-40B4-BE49-F238E27FC236}">
                                  <a16:creationId xmlns:a16="http://schemas.microsoft.com/office/drawing/2014/main" id="{655C2814-75A7-EA14-6A58-805B15ADD908}"/>
                                </a:ext>
                              </a:extLst>
                            </p:cNvPr>
                            <p:cNvGrpSpPr/>
                            <p:nvPr/>
                          </p:nvGrpSpPr>
                          <p:grpSpPr>
                            <a:xfrm>
                              <a:off x="2512033" y="354664"/>
                              <a:ext cx="6704442" cy="5577836"/>
                              <a:chOff x="2512033" y="354664"/>
                              <a:chExt cx="6704442" cy="5577836"/>
                            </a:xfrm>
                            <a:grpFill/>
                          </p:grpSpPr>
                          <p:grpSp>
                            <p:nvGrpSpPr>
                              <p:cNvPr id="81" name="Group 80">
                                <a:extLst>
                                  <a:ext uri="{FF2B5EF4-FFF2-40B4-BE49-F238E27FC236}">
                                    <a16:creationId xmlns:a16="http://schemas.microsoft.com/office/drawing/2014/main" id="{51F4BF31-D8BB-8CFB-7F1A-7547618A8ABC}"/>
                                  </a:ext>
                                </a:extLst>
                              </p:cNvPr>
                              <p:cNvGrpSpPr/>
                              <p:nvPr/>
                            </p:nvGrpSpPr>
                            <p:grpSpPr>
                              <a:xfrm>
                                <a:off x="2512033" y="354664"/>
                                <a:ext cx="6704442" cy="5577836"/>
                                <a:chOff x="2512033" y="354664"/>
                                <a:chExt cx="6704442" cy="5577836"/>
                              </a:xfrm>
                              <a:grpFill/>
                            </p:grpSpPr>
                            <p:grpSp>
                              <p:nvGrpSpPr>
                                <p:cNvPr id="83" name="Group 82">
                                  <a:extLst>
                                    <a:ext uri="{FF2B5EF4-FFF2-40B4-BE49-F238E27FC236}">
                                      <a16:creationId xmlns:a16="http://schemas.microsoft.com/office/drawing/2014/main" id="{578520A3-519B-780F-B72A-9ED352FE1C28}"/>
                                    </a:ext>
                                  </a:extLst>
                                </p:cNvPr>
                                <p:cNvGrpSpPr/>
                                <p:nvPr/>
                              </p:nvGrpSpPr>
                              <p:grpSpPr>
                                <a:xfrm>
                                  <a:off x="2512033" y="354664"/>
                                  <a:ext cx="6704442" cy="5577836"/>
                                  <a:chOff x="2512033" y="354664"/>
                                  <a:chExt cx="6704442" cy="5577836"/>
                                </a:xfrm>
                                <a:grpFill/>
                              </p:grpSpPr>
                              <p:grpSp>
                                <p:nvGrpSpPr>
                                  <p:cNvPr id="85" name="Group 84">
                                    <a:extLst>
                                      <a:ext uri="{FF2B5EF4-FFF2-40B4-BE49-F238E27FC236}">
                                        <a16:creationId xmlns:a16="http://schemas.microsoft.com/office/drawing/2014/main" id="{F2BC162C-817C-2E62-4754-D37BF965DFAE}"/>
                                      </a:ext>
                                    </a:extLst>
                                  </p:cNvPr>
                                  <p:cNvGrpSpPr/>
                                  <p:nvPr/>
                                </p:nvGrpSpPr>
                                <p:grpSpPr>
                                  <a:xfrm>
                                    <a:off x="2512033" y="354664"/>
                                    <a:ext cx="6704442" cy="5577836"/>
                                    <a:chOff x="2512033" y="354664"/>
                                    <a:chExt cx="6704442" cy="5577836"/>
                                  </a:xfrm>
                                  <a:grpFill/>
                                </p:grpSpPr>
                                <p:grpSp>
                                  <p:nvGrpSpPr>
                                    <p:cNvPr id="88" name="Group 87">
                                      <a:extLst>
                                        <a:ext uri="{FF2B5EF4-FFF2-40B4-BE49-F238E27FC236}">
                                          <a16:creationId xmlns:a16="http://schemas.microsoft.com/office/drawing/2014/main" id="{3A66C0DB-BC6D-EF91-B356-9305843A61B5}"/>
                                        </a:ext>
                                      </a:extLst>
                                    </p:cNvPr>
                                    <p:cNvGrpSpPr/>
                                    <p:nvPr/>
                                  </p:nvGrpSpPr>
                                  <p:grpSpPr>
                                    <a:xfrm>
                                      <a:off x="2512033" y="354664"/>
                                      <a:ext cx="6704442" cy="5577836"/>
                                      <a:chOff x="2512033" y="354664"/>
                                      <a:chExt cx="6704442" cy="5577836"/>
                                    </a:xfrm>
                                    <a:grpFill/>
                                  </p:grpSpPr>
                                  <p:sp>
                                    <p:nvSpPr>
                                      <p:cNvPr id="90" name="Freeform 119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7EFF3F40-E54D-6188-5B1F-04471ECB2C42}"/>
                                          </a:ext>
                                        </a:extLst>
                                      </p:cNvPr>
                                      <p:cNvSpPr>
                                        <a:spLocks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7524664" y="3949523"/>
                                        <a:ext cx="527145" cy="456732"/>
                                      </a:xfrm>
                                      <a:custGeom>
                                        <a:avLst/>
                                        <a:gdLst>
                                          <a:gd name="T0" fmla="*/ 277 w 277"/>
                                          <a:gd name="T1" fmla="*/ 0 h 240"/>
                                          <a:gd name="T2" fmla="*/ 0 w 277"/>
                                          <a:gd name="T3" fmla="*/ 240 h 240"/>
                                          <a:gd name="T4" fmla="*/ 277 w 277"/>
                                          <a:gd name="T5" fmla="*/ 0 h 240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277" h="240">
                                            <a:moveTo>
                                              <a:pt x="277" y="0"/>
                                            </a:moveTo>
                                            <a:lnTo>
                                              <a:pt x="0" y="240"/>
                                            </a:lnTo>
                                            <a:lnTo>
                                              <a:pt x="277" y="0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91" name="Freeform 16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2822E93E-5CE3-70C3-6B24-D2534DC9D850}"/>
                                          </a:ext>
                                        </a:extLst>
                                      </p:cNvPr>
                                      <p:cNvSpPr>
                                        <a:spLocks noEditPoint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8099385" y="2520334"/>
                                        <a:ext cx="521435" cy="1419674"/>
                                      </a:xfrm>
                                      <a:custGeom>
                                        <a:avLst/>
                                        <a:gdLst>
                                          <a:gd name="T0" fmla="*/ 270 w 274"/>
                                          <a:gd name="T1" fmla="*/ 11 h 746"/>
                                          <a:gd name="T2" fmla="*/ 274 w 274"/>
                                          <a:gd name="T3" fmla="*/ 0 h 746"/>
                                          <a:gd name="T4" fmla="*/ 274 w 274"/>
                                          <a:gd name="T5" fmla="*/ 546 h 746"/>
                                          <a:gd name="T6" fmla="*/ 7 w 274"/>
                                          <a:gd name="T7" fmla="*/ 742 h 746"/>
                                          <a:gd name="T8" fmla="*/ 0 w 274"/>
                                          <a:gd name="T9" fmla="*/ 746 h 746"/>
                                          <a:gd name="T10" fmla="*/ 270 w 274"/>
                                          <a:gd name="T11" fmla="*/ 11 h 746"/>
                                          <a:gd name="T12" fmla="*/ 270 w 274"/>
                                          <a:gd name="T13" fmla="*/ 25 h 746"/>
                                          <a:gd name="T14" fmla="*/ 10 w 274"/>
                                          <a:gd name="T15" fmla="*/ 734 h 746"/>
                                          <a:gd name="T16" fmla="*/ 270 w 274"/>
                                          <a:gd name="T17" fmla="*/ 545 h 746"/>
                                          <a:gd name="T18" fmla="*/ 270 w 274"/>
                                          <a:gd name="T19" fmla="*/ 25 h 746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  <a:cxn ang="0">
                                            <a:pos x="T10" y="T11"/>
                                          </a:cxn>
                                          <a:cxn ang="0">
                                            <a:pos x="T12" y="T13"/>
                                          </a:cxn>
                                          <a:cxn ang="0">
                                            <a:pos x="T14" y="T15"/>
                                          </a:cxn>
                                          <a:cxn ang="0">
                                            <a:pos x="T16" y="T17"/>
                                          </a:cxn>
                                          <a:cxn ang="0">
                                            <a:pos x="T18" y="T19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274" h="746">
                                            <a:moveTo>
                                              <a:pt x="270" y="11"/>
                                            </a:moveTo>
                                            <a:lnTo>
                                              <a:pt x="274" y="0"/>
                                            </a:lnTo>
                                            <a:lnTo>
                                              <a:pt x="274" y="546"/>
                                            </a:lnTo>
                                            <a:lnTo>
                                              <a:pt x="7" y="742"/>
                                            </a:lnTo>
                                            <a:lnTo>
                                              <a:pt x="0" y="746"/>
                                            </a:lnTo>
                                            <a:lnTo>
                                              <a:pt x="270" y="11"/>
                                            </a:lnTo>
                                            <a:close/>
                                            <a:moveTo>
                                              <a:pt x="270" y="25"/>
                                            </a:moveTo>
                                            <a:lnTo>
                                              <a:pt x="10" y="734"/>
                                            </a:lnTo>
                                            <a:lnTo>
                                              <a:pt x="270" y="545"/>
                                            </a:lnTo>
                                            <a:lnTo>
                                              <a:pt x="270" y="25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92" name="Line 120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18276CCA-F3D4-EF30-14ED-E78735A83FCC}"/>
                                          </a:ext>
                                        </a:extLst>
                                      </p:cNvPr>
                                      <p:cNvSpPr>
                                        <a:spLocks noChangeShapeType="1"/>
                                      </p:cNvSpPr>
                                      <p:nvPr/>
                                    </p:nvSpPr>
                                    <p:spPr bwMode="auto">
                                      <a:xfrm flipH="1">
                                        <a:off x="7524664" y="3949523"/>
                                        <a:ext cx="527145" cy="456732"/>
                                      </a:xfrm>
                                      <a:prstGeom prst="line">
                                        <a:avLst/>
                                      </a:prstGeom>
                                      <a:grpFill/>
                                      <a:ln w="12700" cap="flat">
                                        <a:solidFill>
                                          <a:srgbClr val="639797"/>
                                        </a:solidFill>
                                        <a:prstDash val="solid"/>
                                        <a:miter lim="800000"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93" name="Freeform 5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CAC4EBA9-9354-4064-046C-13FBB303BD52}"/>
                                          </a:ext>
                                        </a:extLst>
                                      </p:cNvPr>
                                      <p:cNvSpPr>
                                        <a:spLocks noEditPoint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7113606" y="1022634"/>
                                        <a:ext cx="428186" cy="614685"/>
                                      </a:xfrm>
                                      <a:custGeom>
                                        <a:avLst/>
                                        <a:gdLst>
                                          <a:gd name="T0" fmla="*/ 1 w 225"/>
                                          <a:gd name="T1" fmla="*/ 5 h 323"/>
                                          <a:gd name="T2" fmla="*/ 0 w 225"/>
                                          <a:gd name="T3" fmla="*/ 0 h 323"/>
                                          <a:gd name="T4" fmla="*/ 222 w 225"/>
                                          <a:gd name="T5" fmla="*/ 161 h 323"/>
                                          <a:gd name="T6" fmla="*/ 225 w 225"/>
                                          <a:gd name="T7" fmla="*/ 162 h 323"/>
                                          <a:gd name="T8" fmla="*/ 35 w 225"/>
                                          <a:gd name="T9" fmla="*/ 320 h 323"/>
                                          <a:gd name="T10" fmla="*/ 32 w 225"/>
                                          <a:gd name="T11" fmla="*/ 323 h 323"/>
                                          <a:gd name="T12" fmla="*/ 1 w 225"/>
                                          <a:gd name="T13" fmla="*/ 5 h 323"/>
                                          <a:gd name="T14" fmla="*/ 5 w 225"/>
                                          <a:gd name="T15" fmla="*/ 9 h 323"/>
                                          <a:gd name="T16" fmla="*/ 35 w 225"/>
                                          <a:gd name="T17" fmla="*/ 315 h 323"/>
                                          <a:gd name="T18" fmla="*/ 217 w 225"/>
                                          <a:gd name="T19" fmla="*/ 163 h 323"/>
                                          <a:gd name="T20" fmla="*/ 5 w 225"/>
                                          <a:gd name="T21" fmla="*/ 9 h 323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  <a:cxn ang="0">
                                            <a:pos x="T10" y="T11"/>
                                          </a:cxn>
                                          <a:cxn ang="0">
                                            <a:pos x="T12" y="T13"/>
                                          </a:cxn>
                                          <a:cxn ang="0">
                                            <a:pos x="T14" y="T15"/>
                                          </a:cxn>
                                          <a:cxn ang="0">
                                            <a:pos x="T16" y="T17"/>
                                          </a:cxn>
                                          <a:cxn ang="0">
                                            <a:pos x="T18" y="T19"/>
                                          </a:cxn>
                                          <a:cxn ang="0">
                                            <a:pos x="T20" y="T21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225" h="323">
                                            <a:moveTo>
                                              <a:pt x="1" y="5"/>
                                            </a:moveTo>
                                            <a:lnTo>
                                              <a:pt x="0" y="0"/>
                                            </a:lnTo>
                                            <a:lnTo>
                                              <a:pt x="222" y="161"/>
                                            </a:lnTo>
                                            <a:lnTo>
                                              <a:pt x="225" y="162"/>
                                            </a:lnTo>
                                            <a:lnTo>
                                              <a:pt x="35" y="320"/>
                                            </a:lnTo>
                                            <a:lnTo>
                                              <a:pt x="32" y="323"/>
                                            </a:lnTo>
                                            <a:lnTo>
                                              <a:pt x="1" y="5"/>
                                            </a:lnTo>
                                            <a:close/>
                                            <a:moveTo>
                                              <a:pt x="5" y="9"/>
                                            </a:moveTo>
                                            <a:lnTo>
                                              <a:pt x="35" y="315"/>
                                            </a:lnTo>
                                            <a:lnTo>
                                              <a:pt x="217" y="163"/>
                                            </a:lnTo>
                                            <a:lnTo>
                                              <a:pt x="5" y="9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94" name="Freeform 6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FD3366C0-70FA-F943-AAAF-1908AB8A96E0}"/>
                                          </a:ext>
                                        </a:extLst>
                                      </p:cNvPr>
                                      <p:cNvSpPr>
                                        <a:spLocks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4515944" y="442204"/>
                                        <a:ext cx="934397" cy="983876"/>
                                      </a:xfrm>
                                      <a:custGeom>
                                        <a:avLst/>
                                        <a:gdLst>
                                          <a:gd name="T0" fmla="*/ 241 w 491"/>
                                          <a:gd name="T1" fmla="*/ 517 h 517"/>
                                          <a:gd name="T2" fmla="*/ 491 w 491"/>
                                          <a:gd name="T3" fmla="*/ 0 h 517"/>
                                          <a:gd name="T4" fmla="*/ 238 w 491"/>
                                          <a:gd name="T5" fmla="*/ 55 h 517"/>
                                          <a:gd name="T6" fmla="*/ 0 w 491"/>
                                          <a:gd name="T7" fmla="*/ 141 h 517"/>
                                          <a:gd name="T8" fmla="*/ 2 w 491"/>
                                          <a:gd name="T9" fmla="*/ 145 h 517"/>
                                          <a:gd name="T10" fmla="*/ 239 w 491"/>
                                          <a:gd name="T11" fmla="*/ 59 h 517"/>
                                          <a:gd name="T12" fmla="*/ 484 w 491"/>
                                          <a:gd name="T13" fmla="*/ 5 h 517"/>
                                          <a:gd name="T14" fmla="*/ 237 w 491"/>
                                          <a:gd name="T15" fmla="*/ 516 h 517"/>
                                          <a:gd name="T16" fmla="*/ 241 w 491"/>
                                          <a:gd name="T17" fmla="*/ 517 h 517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  <a:cxn ang="0">
                                            <a:pos x="T10" y="T11"/>
                                          </a:cxn>
                                          <a:cxn ang="0">
                                            <a:pos x="T12" y="T13"/>
                                          </a:cxn>
                                          <a:cxn ang="0">
                                            <a:pos x="T14" y="T15"/>
                                          </a:cxn>
                                          <a:cxn ang="0">
                                            <a:pos x="T16" y="T17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491" h="517">
                                            <a:moveTo>
                                              <a:pt x="241" y="517"/>
                                            </a:moveTo>
                                            <a:lnTo>
                                              <a:pt x="491" y="0"/>
                                            </a:lnTo>
                                            <a:lnTo>
                                              <a:pt x="238" y="55"/>
                                            </a:lnTo>
                                            <a:lnTo>
                                              <a:pt x="0" y="141"/>
                                            </a:lnTo>
                                            <a:lnTo>
                                              <a:pt x="2" y="145"/>
                                            </a:lnTo>
                                            <a:lnTo>
                                              <a:pt x="239" y="59"/>
                                            </a:lnTo>
                                            <a:lnTo>
                                              <a:pt x="484" y="5"/>
                                            </a:lnTo>
                                            <a:lnTo>
                                              <a:pt x="237" y="516"/>
                                            </a:lnTo>
                                            <a:lnTo>
                                              <a:pt x="241" y="517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95" name="Freeform 7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46894093-C75C-3724-4248-2348BC0D1A96}"/>
                                          </a:ext>
                                        </a:extLst>
                                      </p:cNvPr>
                                      <p:cNvSpPr>
                                        <a:spLocks noEditPoint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6112602" y="432689"/>
                                        <a:ext cx="1075223" cy="1200824"/>
                                      </a:xfrm>
                                      <a:custGeom>
                                        <a:avLst/>
                                        <a:gdLst>
                                          <a:gd name="T0" fmla="*/ 1 w 565"/>
                                          <a:gd name="T1" fmla="*/ 7 h 631"/>
                                          <a:gd name="T2" fmla="*/ 0 w 565"/>
                                          <a:gd name="T3" fmla="*/ 0 h 631"/>
                                          <a:gd name="T4" fmla="*/ 561 w 565"/>
                                          <a:gd name="T5" fmla="*/ 627 h 631"/>
                                          <a:gd name="T6" fmla="*/ 565 w 565"/>
                                          <a:gd name="T7" fmla="*/ 631 h 631"/>
                                          <a:gd name="T8" fmla="*/ 126 w 565"/>
                                          <a:gd name="T9" fmla="*/ 631 h 631"/>
                                          <a:gd name="T10" fmla="*/ 1 w 565"/>
                                          <a:gd name="T11" fmla="*/ 7 h 631"/>
                                          <a:gd name="T12" fmla="*/ 7 w 565"/>
                                          <a:gd name="T13" fmla="*/ 14 h 631"/>
                                          <a:gd name="T14" fmla="*/ 130 w 565"/>
                                          <a:gd name="T15" fmla="*/ 626 h 631"/>
                                          <a:gd name="T16" fmla="*/ 555 w 565"/>
                                          <a:gd name="T17" fmla="*/ 626 h 631"/>
                                          <a:gd name="T18" fmla="*/ 7 w 565"/>
                                          <a:gd name="T19" fmla="*/ 14 h 631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  <a:cxn ang="0">
                                            <a:pos x="T10" y="T11"/>
                                          </a:cxn>
                                          <a:cxn ang="0">
                                            <a:pos x="T12" y="T13"/>
                                          </a:cxn>
                                          <a:cxn ang="0">
                                            <a:pos x="T14" y="T15"/>
                                          </a:cxn>
                                          <a:cxn ang="0">
                                            <a:pos x="T16" y="T17"/>
                                          </a:cxn>
                                          <a:cxn ang="0">
                                            <a:pos x="T18" y="T19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565" h="631">
                                            <a:moveTo>
                                              <a:pt x="1" y="7"/>
                                            </a:moveTo>
                                            <a:lnTo>
                                              <a:pt x="0" y="0"/>
                                            </a:lnTo>
                                            <a:lnTo>
                                              <a:pt x="561" y="627"/>
                                            </a:lnTo>
                                            <a:lnTo>
                                              <a:pt x="565" y="631"/>
                                            </a:lnTo>
                                            <a:lnTo>
                                              <a:pt x="126" y="631"/>
                                            </a:lnTo>
                                            <a:lnTo>
                                              <a:pt x="1" y="7"/>
                                            </a:lnTo>
                                            <a:close/>
                                            <a:moveTo>
                                              <a:pt x="7" y="14"/>
                                            </a:moveTo>
                                            <a:lnTo>
                                              <a:pt x="130" y="626"/>
                                            </a:lnTo>
                                            <a:lnTo>
                                              <a:pt x="555" y="626"/>
                                            </a:lnTo>
                                            <a:lnTo>
                                              <a:pt x="7" y="14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96" name="Freeform 8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F513FE17-B035-941F-36D1-124E28056AEB}"/>
                                          </a:ext>
                                        </a:extLst>
                                      </p:cNvPr>
                                      <p:cNvSpPr>
                                        <a:spLocks noEditPoint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7174503" y="1323316"/>
                                        <a:ext cx="917270" cy="867790"/>
                                      </a:xfrm>
                                      <a:custGeom>
                                        <a:avLst/>
                                        <a:gdLst>
                                          <a:gd name="T0" fmla="*/ 0 w 482"/>
                                          <a:gd name="T1" fmla="*/ 161 h 456"/>
                                          <a:gd name="T2" fmla="*/ 0 w 482"/>
                                          <a:gd name="T3" fmla="*/ 159 h 456"/>
                                          <a:gd name="T4" fmla="*/ 474 w 482"/>
                                          <a:gd name="T5" fmla="*/ 3 h 456"/>
                                          <a:gd name="T6" fmla="*/ 482 w 482"/>
                                          <a:gd name="T7" fmla="*/ 0 h 456"/>
                                          <a:gd name="T8" fmla="*/ 8 w 482"/>
                                          <a:gd name="T9" fmla="*/ 456 h 456"/>
                                          <a:gd name="T10" fmla="*/ 0 w 482"/>
                                          <a:gd name="T11" fmla="*/ 161 h 456"/>
                                          <a:gd name="T12" fmla="*/ 4 w 482"/>
                                          <a:gd name="T13" fmla="*/ 162 h 456"/>
                                          <a:gd name="T14" fmla="*/ 12 w 482"/>
                                          <a:gd name="T15" fmla="*/ 447 h 456"/>
                                          <a:gd name="T16" fmla="*/ 466 w 482"/>
                                          <a:gd name="T17" fmla="*/ 9 h 456"/>
                                          <a:gd name="T18" fmla="*/ 4 w 482"/>
                                          <a:gd name="T19" fmla="*/ 162 h 456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  <a:cxn ang="0">
                                            <a:pos x="T10" y="T11"/>
                                          </a:cxn>
                                          <a:cxn ang="0">
                                            <a:pos x="T12" y="T13"/>
                                          </a:cxn>
                                          <a:cxn ang="0">
                                            <a:pos x="T14" y="T15"/>
                                          </a:cxn>
                                          <a:cxn ang="0">
                                            <a:pos x="T16" y="T17"/>
                                          </a:cxn>
                                          <a:cxn ang="0">
                                            <a:pos x="T18" y="T19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482" h="456">
                                            <a:moveTo>
                                              <a:pt x="0" y="161"/>
                                            </a:moveTo>
                                            <a:lnTo>
                                              <a:pt x="0" y="159"/>
                                            </a:lnTo>
                                            <a:lnTo>
                                              <a:pt x="474" y="3"/>
                                            </a:lnTo>
                                            <a:lnTo>
                                              <a:pt x="482" y="0"/>
                                            </a:lnTo>
                                            <a:lnTo>
                                              <a:pt x="8" y="456"/>
                                            </a:lnTo>
                                            <a:lnTo>
                                              <a:pt x="0" y="161"/>
                                            </a:lnTo>
                                            <a:close/>
                                            <a:moveTo>
                                              <a:pt x="4" y="162"/>
                                            </a:moveTo>
                                            <a:lnTo>
                                              <a:pt x="12" y="447"/>
                                            </a:lnTo>
                                            <a:lnTo>
                                              <a:pt x="466" y="9"/>
                                            </a:lnTo>
                                            <a:lnTo>
                                              <a:pt x="4" y="162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97" name="Freeform 9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35B3BD9C-DBA0-8E75-EB3E-F4CC69947560}"/>
                                          </a:ext>
                                        </a:extLst>
                                      </p:cNvPr>
                                      <p:cNvSpPr>
                                        <a:spLocks noEditPoint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6274361" y="2175882"/>
                                        <a:ext cx="1177987" cy="799280"/>
                                      </a:xfrm>
                                      <a:custGeom>
                                        <a:avLst/>
                                        <a:gdLst>
                                          <a:gd name="T0" fmla="*/ 482 w 619"/>
                                          <a:gd name="T1" fmla="*/ 2 h 420"/>
                                          <a:gd name="T2" fmla="*/ 485 w 619"/>
                                          <a:gd name="T3" fmla="*/ 0 h 420"/>
                                          <a:gd name="T4" fmla="*/ 618 w 619"/>
                                          <a:gd name="T5" fmla="*/ 337 h 420"/>
                                          <a:gd name="T6" fmla="*/ 619 w 619"/>
                                          <a:gd name="T7" fmla="*/ 339 h 420"/>
                                          <a:gd name="T8" fmla="*/ 7 w 619"/>
                                          <a:gd name="T9" fmla="*/ 420 h 420"/>
                                          <a:gd name="T10" fmla="*/ 0 w 619"/>
                                          <a:gd name="T11" fmla="*/ 420 h 420"/>
                                          <a:gd name="T12" fmla="*/ 482 w 619"/>
                                          <a:gd name="T13" fmla="*/ 2 h 420"/>
                                          <a:gd name="T14" fmla="*/ 482 w 619"/>
                                          <a:gd name="T15" fmla="*/ 7 h 420"/>
                                          <a:gd name="T16" fmla="*/ 14 w 619"/>
                                          <a:gd name="T17" fmla="*/ 415 h 420"/>
                                          <a:gd name="T18" fmla="*/ 612 w 619"/>
                                          <a:gd name="T19" fmla="*/ 335 h 420"/>
                                          <a:gd name="T20" fmla="*/ 482 w 619"/>
                                          <a:gd name="T21" fmla="*/ 7 h 420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  <a:cxn ang="0">
                                            <a:pos x="T10" y="T11"/>
                                          </a:cxn>
                                          <a:cxn ang="0">
                                            <a:pos x="T12" y="T13"/>
                                          </a:cxn>
                                          <a:cxn ang="0">
                                            <a:pos x="T14" y="T15"/>
                                          </a:cxn>
                                          <a:cxn ang="0">
                                            <a:pos x="T16" y="T17"/>
                                          </a:cxn>
                                          <a:cxn ang="0">
                                            <a:pos x="T18" y="T19"/>
                                          </a:cxn>
                                          <a:cxn ang="0">
                                            <a:pos x="T20" y="T21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619" h="420">
                                            <a:moveTo>
                                              <a:pt x="482" y="2"/>
                                            </a:moveTo>
                                            <a:lnTo>
                                              <a:pt x="485" y="0"/>
                                            </a:lnTo>
                                            <a:lnTo>
                                              <a:pt x="618" y="337"/>
                                            </a:lnTo>
                                            <a:lnTo>
                                              <a:pt x="619" y="339"/>
                                            </a:lnTo>
                                            <a:lnTo>
                                              <a:pt x="7" y="420"/>
                                            </a:lnTo>
                                            <a:lnTo>
                                              <a:pt x="0" y="420"/>
                                            </a:lnTo>
                                            <a:lnTo>
                                              <a:pt x="482" y="2"/>
                                            </a:lnTo>
                                            <a:close/>
                                            <a:moveTo>
                                              <a:pt x="482" y="7"/>
                                            </a:moveTo>
                                            <a:lnTo>
                                              <a:pt x="14" y="415"/>
                                            </a:lnTo>
                                            <a:lnTo>
                                              <a:pt x="612" y="335"/>
                                            </a:lnTo>
                                            <a:lnTo>
                                              <a:pt x="482" y="7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98" name="Freeform 10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BDAFE8BF-ECBA-B59D-0BD2-5F72DE9A5247}"/>
                                          </a:ext>
                                        </a:extLst>
                                      </p:cNvPr>
                                      <p:cNvSpPr>
                                        <a:spLocks noEditPoint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5503626" y="2476563"/>
                                        <a:ext cx="791668" cy="765026"/>
                                      </a:xfrm>
                                      <a:custGeom>
                                        <a:avLst/>
                                        <a:gdLst>
                                          <a:gd name="T0" fmla="*/ 267 w 416"/>
                                          <a:gd name="T1" fmla="*/ 4 h 402"/>
                                          <a:gd name="T2" fmla="*/ 269 w 416"/>
                                          <a:gd name="T3" fmla="*/ 0 h 402"/>
                                          <a:gd name="T4" fmla="*/ 415 w 416"/>
                                          <a:gd name="T5" fmla="*/ 258 h 402"/>
                                          <a:gd name="T6" fmla="*/ 416 w 416"/>
                                          <a:gd name="T7" fmla="*/ 261 h 402"/>
                                          <a:gd name="T8" fmla="*/ 7 w 416"/>
                                          <a:gd name="T9" fmla="*/ 399 h 402"/>
                                          <a:gd name="T10" fmla="*/ 0 w 416"/>
                                          <a:gd name="T11" fmla="*/ 402 h 402"/>
                                          <a:gd name="T12" fmla="*/ 267 w 416"/>
                                          <a:gd name="T13" fmla="*/ 4 h 402"/>
                                          <a:gd name="T14" fmla="*/ 269 w 416"/>
                                          <a:gd name="T15" fmla="*/ 10 h 402"/>
                                          <a:gd name="T16" fmla="*/ 11 w 416"/>
                                          <a:gd name="T17" fmla="*/ 393 h 402"/>
                                          <a:gd name="T18" fmla="*/ 409 w 416"/>
                                          <a:gd name="T19" fmla="*/ 258 h 402"/>
                                          <a:gd name="T20" fmla="*/ 269 w 416"/>
                                          <a:gd name="T21" fmla="*/ 10 h 402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  <a:cxn ang="0">
                                            <a:pos x="T10" y="T11"/>
                                          </a:cxn>
                                          <a:cxn ang="0">
                                            <a:pos x="T12" y="T13"/>
                                          </a:cxn>
                                          <a:cxn ang="0">
                                            <a:pos x="T14" y="T15"/>
                                          </a:cxn>
                                          <a:cxn ang="0">
                                            <a:pos x="T16" y="T17"/>
                                          </a:cxn>
                                          <a:cxn ang="0">
                                            <a:pos x="T18" y="T19"/>
                                          </a:cxn>
                                          <a:cxn ang="0">
                                            <a:pos x="T20" y="T21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416" h="402">
                                            <a:moveTo>
                                              <a:pt x="267" y="4"/>
                                            </a:moveTo>
                                            <a:lnTo>
                                              <a:pt x="269" y="0"/>
                                            </a:lnTo>
                                            <a:lnTo>
                                              <a:pt x="415" y="258"/>
                                            </a:lnTo>
                                            <a:lnTo>
                                              <a:pt x="416" y="261"/>
                                            </a:lnTo>
                                            <a:lnTo>
                                              <a:pt x="7" y="399"/>
                                            </a:lnTo>
                                            <a:lnTo>
                                              <a:pt x="0" y="402"/>
                                            </a:lnTo>
                                            <a:lnTo>
                                              <a:pt x="267" y="4"/>
                                            </a:lnTo>
                                            <a:close/>
                                            <a:moveTo>
                                              <a:pt x="269" y="10"/>
                                            </a:moveTo>
                                            <a:lnTo>
                                              <a:pt x="11" y="393"/>
                                            </a:lnTo>
                                            <a:lnTo>
                                              <a:pt x="409" y="258"/>
                                            </a:lnTo>
                                            <a:lnTo>
                                              <a:pt x="269" y="10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99" name="Freeform 11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D29EAF8D-E8FD-55CF-974E-CBAD3E93DC45}"/>
                                          </a:ext>
                                        </a:extLst>
                                      </p:cNvPr>
                                      <p:cNvSpPr>
                                        <a:spLocks noEditPoint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6700644" y="3664066"/>
                                        <a:ext cx="633715" cy="1170375"/>
                                      </a:xfrm>
                                      <a:custGeom>
                                        <a:avLst/>
                                        <a:gdLst>
                                          <a:gd name="T0" fmla="*/ 2 w 333"/>
                                          <a:gd name="T1" fmla="*/ 329 h 615"/>
                                          <a:gd name="T2" fmla="*/ 0 w 333"/>
                                          <a:gd name="T3" fmla="*/ 327 h 615"/>
                                          <a:gd name="T4" fmla="*/ 329 w 333"/>
                                          <a:gd name="T5" fmla="*/ 5 h 615"/>
                                          <a:gd name="T6" fmla="*/ 333 w 333"/>
                                          <a:gd name="T7" fmla="*/ 0 h 615"/>
                                          <a:gd name="T8" fmla="*/ 277 w 333"/>
                                          <a:gd name="T9" fmla="*/ 615 h 615"/>
                                          <a:gd name="T10" fmla="*/ 2 w 333"/>
                                          <a:gd name="T11" fmla="*/ 329 h 615"/>
                                          <a:gd name="T12" fmla="*/ 7 w 333"/>
                                          <a:gd name="T13" fmla="*/ 327 h 615"/>
                                          <a:gd name="T14" fmla="*/ 273 w 333"/>
                                          <a:gd name="T15" fmla="*/ 604 h 615"/>
                                          <a:gd name="T16" fmla="*/ 327 w 333"/>
                                          <a:gd name="T17" fmla="*/ 13 h 615"/>
                                          <a:gd name="T18" fmla="*/ 7 w 333"/>
                                          <a:gd name="T19" fmla="*/ 327 h 615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  <a:cxn ang="0">
                                            <a:pos x="T10" y="T11"/>
                                          </a:cxn>
                                          <a:cxn ang="0">
                                            <a:pos x="T12" y="T13"/>
                                          </a:cxn>
                                          <a:cxn ang="0">
                                            <a:pos x="T14" y="T15"/>
                                          </a:cxn>
                                          <a:cxn ang="0">
                                            <a:pos x="T16" y="T17"/>
                                          </a:cxn>
                                          <a:cxn ang="0">
                                            <a:pos x="T18" y="T19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333" h="615">
                                            <a:moveTo>
                                              <a:pt x="2" y="329"/>
                                            </a:moveTo>
                                            <a:lnTo>
                                              <a:pt x="0" y="327"/>
                                            </a:lnTo>
                                            <a:lnTo>
                                              <a:pt x="329" y="5"/>
                                            </a:lnTo>
                                            <a:lnTo>
                                              <a:pt x="333" y="0"/>
                                            </a:lnTo>
                                            <a:lnTo>
                                              <a:pt x="277" y="615"/>
                                            </a:lnTo>
                                            <a:lnTo>
                                              <a:pt x="2" y="329"/>
                                            </a:lnTo>
                                            <a:close/>
                                            <a:moveTo>
                                              <a:pt x="7" y="327"/>
                                            </a:moveTo>
                                            <a:lnTo>
                                              <a:pt x="273" y="604"/>
                                            </a:lnTo>
                                            <a:lnTo>
                                              <a:pt x="327" y="13"/>
                                            </a:lnTo>
                                            <a:lnTo>
                                              <a:pt x="7" y="327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100" name="Freeform 12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BF973D90-8F45-DF48-4328-72272F3C1315}"/>
                                          </a:ext>
                                        </a:extLst>
                                      </p:cNvPr>
                                      <p:cNvSpPr>
                                        <a:spLocks noEditPoint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3996411" y="1654446"/>
                                        <a:ext cx="350161" cy="943912"/>
                                      </a:xfrm>
                                      <a:custGeom>
                                        <a:avLst/>
                                        <a:gdLst>
                                          <a:gd name="T0" fmla="*/ 0 w 184"/>
                                          <a:gd name="T1" fmla="*/ 0 h 496"/>
                                          <a:gd name="T2" fmla="*/ 184 w 184"/>
                                          <a:gd name="T3" fmla="*/ 436 h 496"/>
                                          <a:gd name="T4" fmla="*/ 184 w 184"/>
                                          <a:gd name="T5" fmla="*/ 438 h 496"/>
                                          <a:gd name="T6" fmla="*/ 3 w 184"/>
                                          <a:gd name="T7" fmla="*/ 495 h 496"/>
                                          <a:gd name="T8" fmla="*/ 0 w 184"/>
                                          <a:gd name="T9" fmla="*/ 496 h 496"/>
                                          <a:gd name="T10" fmla="*/ 0 w 184"/>
                                          <a:gd name="T11" fmla="*/ 0 h 496"/>
                                          <a:gd name="T12" fmla="*/ 4 w 184"/>
                                          <a:gd name="T13" fmla="*/ 22 h 496"/>
                                          <a:gd name="T14" fmla="*/ 4 w 184"/>
                                          <a:gd name="T15" fmla="*/ 490 h 496"/>
                                          <a:gd name="T16" fmla="*/ 179 w 184"/>
                                          <a:gd name="T17" fmla="*/ 435 h 496"/>
                                          <a:gd name="T18" fmla="*/ 4 w 184"/>
                                          <a:gd name="T19" fmla="*/ 22 h 496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  <a:cxn ang="0">
                                            <a:pos x="T10" y="T11"/>
                                          </a:cxn>
                                          <a:cxn ang="0">
                                            <a:pos x="T12" y="T13"/>
                                          </a:cxn>
                                          <a:cxn ang="0">
                                            <a:pos x="T14" y="T15"/>
                                          </a:cxn>
                                          <a:cxn ang="0">
                                            <a:pos x="T16" y="T17"/>
                                          </a:cxn>
                                          <a:cxn ang="0">
                                            <a:pos x="T18" y="T19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184" h="496">
                                            <a:moveTo>
                                              <a:pt x="0" y="0"/>
                                            </a:moveTo>
                                            <a:lnTo>
                                              <a:pt x="184" y="436"/>
                                            </a:lnTo>
                                            <a:lnTo>
                                              <a:pt x="184" y="438"/>
                                            </a:lnTo>
                                            <a:lnTo>
                                              <a:pt x="3" y="495"/>
                                            </a:lnTo>
                                            <a:lnTo>
                                              <a:pt x="0" y="496"/>
                                            </a:lnTo>
                                            <a:lnTo>
                                              <a:pt x="0" y="0"/>
                                            </a:lnTo>
                                            <a:close/>
                                            <a:moveTo>
                                              <a:pt x="4" y="22"/>
                                            </a:moveTo>
                                            <a:lnTo>
                                              <a:pt x="4" y="490"/>
                                            </a:lnTo>
                                            <a:lnTo>
                                              <a:pt x="179" y="435"/>
                                            </a:lnTo>
                                            <a:lnTo>
                                              <a:pt x="4" y="22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101" name="Freeform 13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BF33AFD8-DA69-92D1-3FB7-9835B0F639BC}"/>
                                          </a:ext>
                                        </a:extLst>
                                      </p:cNvPr>
                                      <p:cNvSpPr>
                                        <a:spLocks noEditPoint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3336053" y="2373799"/>
                                        <a:ext cx="671776" cy="1375904"/>
                                      </a:xfrm>
                                      <a:custGeom>
                                        <a:avLst/>
                                        <a:gdLst>
                                          <a:gd name="T0" fmla="*/ 126 w 353"/>
                                          <a:gd name="T1" fmla="*/ 3 h 723"/>
                                          <a:gd name="T2" fmla="*/ 127 w 353"/>
                                          <a:gd name="T3" fmla="*/ 0 h 723"/>
                                          <a:gd name="T4" fmla="*/ 351 w 353"/>
                                          <a:gd name="T5" fmla="*/ 112 h 723"/>
                                          <a:gd name="T6" fmla="*/ 353 w 353"/>
                                          <a:gd name="T7" fmla="*/ 114 h 723"/>
                                          <a:gd name="T8" fmla="*/ 7 w 353"/>
                                          <a:gd name="T9" fmla="*/ 712 h 723"/>
                                          <a:gd name="T10" fmla="*/ 0 w 353"/>
                                          <a:gd name="T11" fmla="*/ 723 h 723"/>
                                          <a:gd name="T12" fmla="*/ 126 w 353"/>
                                          <a:gd name="T13" fmla="*/ 3 h 723"/>
                                          <a:gd name="T14" fmla="*/ 130 w 353"/>
                                          <a:gd name="T15" fmla="*/ 7 h 723"/>
                                          <a:gd name="T16" fmla="*/ 8 w 353"/>
                                          <a:gd name="T17" fmla="*/ 700 h 723"/>
                                          <a:gd name="T18" fmla="*/ 347 w 353"/>
                                          <a:gd name="T19" fmla="*/ 117 h 723"/>
                                          <a:gd name="T20" fmla="*/ 130 w 353"/>
                                          <a:gd name="T21" fmla="*/ 7 h 723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  <a:cxn ang="0">
                                            <a:pos x="T10" y="T11"/>
                                          </a:cxn>
                                          <a:cxn ang="0">
                                            <a:pos x="T12" y="T13"/>
                                          </a:cxn>
                                          <a:cxn ang="0">
                                            <a:pos x="T14" y="T15"/>
                                          </a:cxn>
                                          <a:cxn ang="0">
                                            <a:pos x="T16" y="T17"/>
                                          </a:cxn>
                                          <a:cxn ang="0">
                                            <a:pos x="T18" y="T19"/>
                                          </a:cxn>
                                          <a:cxn ang="0">
                                            <a:pos x="T20" y="T21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353" h="723">
                                            <a:moveTo>
                                              <a:pt x="126" y="3"/>
                                            </a:moveTo>
                                            <a:lnTo>
                                              <a:pt x="127" y="0"/>
                                            </a:lnTo>
                                            <a:lnTo>
                                              <a:pt x="351" y="112"/>
                                            </a:lnTo>
                                            <a:lnTo>
                                              <a:pt x="353" y="114"/>
                                            </a:lnTo>
                                            <a:lnTo>
                                              <a:pt x="7" y="712"/>
                                            </a:lnTo>
                                            <a:lnTo>
                                              <a:pt x="0" y="723"/>
                                            </a:lnTo>
                                            <a:lnTo>
                                              <a:pt x="126" y="3"/>
                                            </a:lnTo>
                                            <a:close/>
                                            <a:moveTo>
                                              <a:pt x="130" y="7"/>
                                            </a:moveTo>
                                            <a:lnTo>
                                              <a:pt x="8" y="700"/>
                                            </a:lnTo>
                                            <a:lnTo>
                                              <a:pt x="347" y="117"/>
                                            </a:lnTo>
                                            <a:lnTo>
                                              <a:pt x="130" y="7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102" name="Freeform 14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E6EC6FBB-97B3-F45D-8F6F-5BB5076BE8D2}"/>
                                          </a:ext>
                                        </a:extLst>
                                      </p:cNvPr>
                                      <p:cNvSpPr>
                                        <a:spLocks noEditPoint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7113606" y="640121"/>
                                        <a:ext cx="426283" cy="700322"/>
                                      </a:xfrm>
                                      <a:custGeom>
                                        <a:avLst/>
                                        <a:gdLst>
                                          <a:gd name="T0" fmla="*/ 0 w 224"/>
                                          <a:gd name="T1" fmla="*/ 206 h 368"/>
                                          <a:gd name="T2" fmla="*/ 156 w 224"/>
                                          <a:gd name="T3" fmla="*/ 4 h 368"/>
                                          <a:gd name="T4" fmla="*/ 159 w 224"/>
                                          <a:gd name="T5" fmla="*/ 0 h 368"/>
                                          <a:gd name="T6" fmla="*/ 224 w 224"/>
                                          <a:gd name="T7" fmla="*/ 368 h 368"/>
                                          <a:gd name="T8" fmla="*/ 0 w 224"/>
                                          <a:gd name="T9" fmla="*/ 206 h 368"/>
                                          <a:gd name="T10" fmla="*/ 6 w 224"/>
                                          <a:gd name="T11" fmla="*/ 205 h 368"/>
                                          <a:gd name="T12" fmla="*/ 218 w 224"/>
                                          <a:gd name="T13" fmla="*/ 359 h 368"/>
                                          <a:gd name="T14" fmla="*/ 156 w 224"/>
                                          <a:gd name="T15" fmla="*/ 9 h 368"/>
                                          <a:gd name="T16" fmla="*/ 6 w 224"/>
                                          <a:gd name="T17" fmla="*/ 205 h 368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  <a:cxn ang="0">
                                            <a:pos x="T10" y="T11"/>
                                          </a:cxn>
                                          <a:cxn ang="0">
                                            <a:pos x="T12" y="T13"/>
                                          </a:cxn>
                                          <a:cxn ang="0">
                                            <a:pos x="T14" y="T15"/>
                                          </a:cxn>
                                          <a:cxn ang="0">
                                            <a:pos x="T16" y="T17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224" h="368">
                                            <a:moveTo>
                                              <a:pt x="0" y="206"/>
                                            </a:moveTo>
                                            <a:lnTo>
                                              <a:pt x="156" y="4"/>
                                            </a:lnTo>
                                            <a:lnTo>
                                              <a:pt x="159" y="0"/>
                                            </a:lnTo>
                                            <a:lnTo>
                                              <a:pt x="224" y="368"/>
                                            </a:lnTo>
                                            <a:lnTo>
                                              <a:pt x="0" y="206"/>
                                            </a:lnTo>
                                            <a:close/>
                                            <a:moveTo>
                                              <a:pt x="6" y="205"/>
                                            </a:moveTo>
                                            <a:lnTo>
                                              <a:pt x="218" y="359"/>
                                            </a:lnTo>
                                            <a:lnTo>
                                              <a:pt x="156" y="9"/>
                                            </a:lnTo>
                                            <a:lnTo>
                                              <a:pt x="6" y="205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103" name="Freeform 15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0EA30080-9095-07BE-08F1-98AE2D3AD353}"/>
                                          </a:ext>
                                        </a:extLst>
                                      </p:cNvPr>
                                      <p:cNvSpPr>
                                        <a:spLocks noEditPoint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8070839" y="1325219"/>
                                        <a:ext cx="549981" cy="1236982"/>
                                      </a:xfrm>
                                      <a:custGeom>
                                        <a:avLst/>
                                        <a:gdLst>
                                          <a:gd name="T0" fmla="*/ 2 w 289"/>
                                          <a:gd name="T1" fmla="*/ 4 h 650"/>
                                          <a:gd name="T2" fmla="*/ 0 w 289"/>
                                          <a:gd name="T3" fmla="*/ 0 h 650"/>
                                          <a:gd name="T4" fmla="*/ 287 w 289"/>
                                          <a:gd name="T5" fmla="*/ 61 h 650"/>
                                          <a:gd name="T6" fmla="*/ 289 w 289"/>
                                          <a:gd name="T7" fmla="*/ 61 h 650"/>
                                          <a:gd name="T8" fmla="*/ 289 w 289"/>
                                          <a:gd name="T9" fmla="*/ 650 h 650"/>
                                          <a:gd name="T10" fmla="*/ 2 w 289"/>
                                          <a:gd name="T11" fmla="*/ 4 h 650"/>
                                          <a:gd name="T12" fmla="*/ 7 w 289"/>
                                          <a:gd name="T13" fmla="*/ 7 h 650"/>
                                          <a:gd name="T14" fmla="*/ 285 w 289"/>
                                          <a:gd name="T15" fmla="*/ 630 h 650"/>
                                          <a:gd name="T16" fmla="*/ 285 w 289"/>
                                          <a:gd name="T17" fmla="*/ 64 h 650"/>
                                          <a:gd name="T18" fmla="*/ 7 w 289"/>
                                          <a:gd name="T19" fmla="*/ 7 h 650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  <a:cxn ang="0">
                                            <a:pos x="T10" y="T11"/>
                                          </a:cxn>
                                          <a:cxn ang="0">
                                            <a:pos x="T12" y="T13"/>
                                          </a:cxn>
                                          <a:cxn ang="0">
                                            <a:pos x="T14" y="T15"/>
                                          </a:cxn>
                                          <a:cxn ang="0">
                                            <a:pos x="T16" y="T17"/>
                                          </a:cxn>
                                          <a:cxn ang="0">
                                            <a:pos x="T18" y="T19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289" h="650">
                                            <a:moveTo>
                                              <a:pt x="2" y="4"/>
                                            </a:moveTo>
                                            <a:lnTo>
                                              <a:pt x="0" y="0"/>
                                            </a:lnTo>
                                            <a:lnTo>
                                              <a:pt x="287" y="61"/>
                                            </a:lnTo>
                                            <a:lnTo>
                                              <a:pt x="289" y="61"/>
                                            </a:lnTo>
                                            <a:lnTo>
                                              <a:pt x="289" y="650"/>
                                            </a:lnTo>
                                            <a:lnTo>
                                              <a:pt x="2" y="4"/>
                                            </a:lnTo>
                                            <a:close/>
                                            <a:moveTo>
                                              <a:pt x="7" y="7"/>
                                            </a:moveTo>
                                            <a:lnTo>
                                              <a:pt x="285" y="630"/>
                                            </a:lnTo>
                                            <a:lnTo>
                                              <a:pt x="285" y="64"/>
                                            </a:lnTo>
                                            <a:lnTo>
                                              <a:pt x="7" y="7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104" name="Freeform 17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A82308CE-7F50-9A65-04A5-794279E9C4EC}"/>
                                          </a:ext>
                                        </a:extLst>
                                      </p:cNvPr>
                                      <p:cNvSpPr>
                                        <a:spLocks noEditPoint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3994508" y="3224462"/>
                                        <a:ext cx="1609980" cy="578527"/>
                                      </a:xfrm>
                                      <a:custGeom>
                                        <a:avLst/>
                                        <a:gdLst>
                                          <a:gd name="T0" fmla="*/ 119 w 846"/>
                                          <a:gd name="T1" fmla="*/ 279 h 304"/>
                                          <a:gd name="T2" fmla="*/ 118 w 846"/>
                                          <a:gd name="T3" fmla="*/ 279 h 304"/>
                                          <a:gd name="T4" fmla="*/ 1 w 846"/>
                                          <a:gd name="T5" fmla="*/ 5 h 304"/>
                                          <a:gd name="T6" fmla="*/ 0 w 846"/>
                                          <a:gd name="T7" fmla="*/ 0 h 304"/>
                                          <a:gd name="T8" fmla="*/ 832 w 846"/>
                                          <a:gd name="T9" fmla="*/ 299 h 304"/>
                                          <a:gd name="T10" fmla="*/ 846 w 846"/>
                                          <a:gd name="T11" fmla="*/ 304 h 304"/>
                                          <a:gd name="T12" fmla="*/ 119 w 846"/>
                                          <a:gd name="T13" fmla="*/ 279 h 304"/>
                                          <a:gd name="T14" fmla="*/ 120 w 846"/>
                                          <a:gd name="T15" fmla="*/ 275 h 304"/>
                                          <a:gd name="T16" fmla="*/ 817 w 846"/>
                                          <a:gd name="T17" fmla="*/ 299 h 304"/>
                                          <a:gd name="T18" fmla="*/ 8 w 846"/>
                                          <a:gd name="T19" fmla="*/ 7 h 304"/>
                                          <a:gd name="T20" fmla="*/ 120 w 846"/>
                                          <a:gd name="T21" fmla="*/ 275 h 304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  <a:cxn ang="0">
                                            <a:pos x="T10" y="T11"/>
                                          </a:cxn>
                                          <a:cxn ang="0">
                                            <a:pos x="T12" y="T13"/>
                                          </a:cxn>
                                          <a:cxn ang="0">
                                            <a:pos x="T14" y="T15"/>
                                          </a:cxn>
                                          <a:cxn ang="0">
                                            <a:pos x="T16" y="T17"/>
                                          </a:cxn>
                                          <a:cxn ang="0">
                                            <a:pos x="T18" y="T19"/>
                                          </a:cxn>
                                          <a:cxn ang="0">
                                            <a:pos x="T20" y="T21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846" h="304">
                                            <a:moveTo>
                                              <a:pt x="119" y="279"/>
                                            </a:moveTo>
                                            <a:lnTo>
                                              <a:pt x="118" y="279"/>
                                            </a:lnTo>
                                            <a:lnTo>
                                              <a:pt x="1" y="5"/>
                                            </a:lnTo>
                                            <a:lnTo>
                                              <a:pt x="0" y="0"/>
                                            </a:lnTo>
                                            <a:lnTo>
                                              <a:pt x="832" y="299"/>
                                            </a:lnTo>
                                            <a:lnTo>
                                              <a:pt x="846" y="304"/>
                                            </a:lnTo>
                                            <a:lnTo>
                                              <a:pt x="119" y="279"/>
                                            </a:lnTo>
                                            <a:close/>
                                            <a:moveTo>
                                              <a:pt x="120" y="275"/>
                                            </a:moveTo>
                                            <a:lnTo>
                                              <a:pt x="817" y="299"/>
                                            </a:lnTo>
                                            <a:lnTo>
                                              <a:pt x="8" y="7"/>
                                            </a:lnTo>
                                            <a:lnTo>
                                              <a:pt x="120" y="275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105" name="Freeform 18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79F8E033-68DA-DB5C-D73D-79E4ED63E07C}"/>
                                          </a:ext>
                                        </a:extLst>
                                      </p:cNvPr>
                                      <p:cNvSpPr>
                                        <a:spLocks noEditPoint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7159279" y="1329025"/>
                                        <a:ext cx="943912" cy="310197"/>
                                      </a:xfrm>
                                      <a:custGeom>
                                        <a:avLst/>
                                        <a:gdLst>
                                          <a:gd name="T0" fmla="*/ 196 w 496"/>
                                          <a:gd name="T1" fmla="*/ 0 h 163"/>
                                          <a:gd name="T2" fmla="*/ 196 w 496"/>
                                          <a:gd name="T3" fmla="*/ 0 h 163"/>
                                          <a:gd name="T4" fmla="*/ 496 w 496"/>
                                          <a:gd name="T5" fmla="*/ 0 h 163"/>
                                          <a:gd name="T6" fmla="*/ 11 w 496"/>
                                          <a:gd name="T7" fmla="*/ 160 h 163"/>
                                          <a:gd name="T8" fmla="*/ 0 w 496"/>
                                          <a:gd name="T9" fmla="*/ 163 h 163"/>
                                          <a:gd name="T10" fmla="*/ 196 w 496"/>
                                          <a:gd name="T11" fmla="*/ 0 h 163"/>
                                          <a:gd name="T12" fmla="*/ 198 w 496"/>
                                          <a:gd name="T13" fmla="*/ 4 h 163"/>
                                          <a:gd name="T14" fmla="*/ 20 w 496"/>
                                          <a:gd name="T15" fmla="*/ 152 h 163"/>
                                          <a:gd name="T16" fmla="*/ 469 w 496"/>
                                          <a:gd name="T17" fmla="*/ 4 h 163"/>
                                          <a:gd name="T18" fmla="*/ 198 w 496"/>
                                          <a:gd name="T19" fmla="*/ 4 h 163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  <a:cxn ang="0">
                                            <a:pos x="T10" y="T11"/>
                                          </a:cxn>
                                          <a:cxn ang="0">
                                            <a:pos x="T12" y="T13"/>
                                          </a:cxn>
                                          <a:cxn ang="0">
                                            <a:pos x="T14" y="T15"/>
                                          </a:cxn>
                                          <a:cxn ang="0">
                                            <a:pos x="T16" y="T17"/>
                                          </a:cxn>
                                          <a:cxn ang="0">
                                            <a:pos x="T18" y="T19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496" h="163">
                                            <a:moveTo>
                                              <a:pt x="196" y="0"/>
                                            </a:moveTo>
                                            <a:lnTo>
                                              <a:pt x="196" y="0"/>
                                            </a:lnTo>
                                            <a:lnTo>
                                              <a:pt x="496" y="0"/>
                                            </a:lnTo>
                                            <a:lnTo>
                                              <a:pt x="11" y="160"/>
                                            </a:lnTo>
                                            <a:lnTo>
                                              <a:pt x="0" y="163"/>
                                            </a:lnTo>
                                            <a:lnTo>
                                              <a:pt x="196" y="0"/>
                                            </a:lnTo>
                                            <a:close/>
                                            <a:moveTo>
                                              <a:pt x="198" y="4"/>
                                            </a:moveTo>
                                            <a:lnTo>
                                              <a:pt x="20" y="152"/>
                                            </a:lnTo>
                                            <a:lnTo>
                                              <a:pt x="469" y="4"/>
                                            </a:lnTo>
                                            <a:lnTo>
                                              <a:pt x="198" y="4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106" name="Freeform 19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B6703A5F-E95C-A307-22D8-A74129450AFC}"/>
                                          </a:ext>
                                        </a:extLst>
                                      </p:cNvPr>
                                      <p:cNvSpPr>
                                        <a:spLocks noEditPoint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5735798" y="430786"/>
                                        <a:ext cx="626103" cy="1206533"/>
                                      </a:xfrm>
                                      <a:custGeom>
                                        <a:avLst/>
                                        <a:gdLst>
                                          <a:gd name="T0" fmla="*/ 2 w 329"/>
                                          <a:gd name="T1" fmla="*/ 500 h 634"/>
                                          <a:gd name="T2" fmla="*/ 0 w 329"/>
                                          <a:gd name="T3" fmla="*/ 499 h 634"/>
                                          <a:gd name="T4" fmla="*/ 199 w 329"/>
                                          <a:gd name="T5" fmla="*/ 7 h 634"/>
                                          <a:gd name="T6" fmla="*/ 202 w 329"/>
                                          <a:gd name="T7" fmla="*/ 0 h 634"/>
                                          <a:gd name="T8" fmla="*/ 328 w 329"/>
                                          <a:gd name="T9" fmla="*/ 630 h 634"/>
                                          <a:gd name="T10" fmla="*/ 329 w 329"/>
                                          <a:gd name="T11" fmla="*/ 634 h 634"/>
                                          <a:gd name="T12" fmla="*/ 2 w 329"/>
                                          <a:gd name="T13" fmla="*/ 500 h 634"/>
                                          <a:gd name="T14" fmla="*/ 5 w 329"/>
                                          <a:gd name="T15" fmla="*/ 496 h 634"/>
                                          <a:gd name="T16" fmla="*/ 322 w 329"/>
                                          <a:gd name="T17" fmla="*/ 626 h 634"/>
                                          <a:gd name="T18" fmla="*/ 201 w 329"/>
                                          <a:gd name="T19" fmla="*/ 15 h 634"/>
                                          <a:gd name="T20" fmla="*/ 5 w 329"/>
                                          <a:gd name="T21" fmla="*/ 496 h 634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  <a:cxn ang="0">
                                            <a:pos x="T10" y="T11"/>
                                          </a:cxn>
                                          <a:cxn ang="0">
                                            <a:pos x="T12" y="T13"/>
                                          </a:cxn>
                                          <a:cxn ang="0">
                                            <a:pos x="T14" y="T15"/>
                                          </a:cxn>
                                          <a:cxn ang="0">
                                            <a:pos x="T16" y="T17"/>
                                          </a:cxn>
                                          <a:cxn ang="0">
                                            <a:pos x="T18" y="T19"/>
                                          </a:cxn>
                                          <a:cxn ang="0">
                                            <a:pos x="T20" y="T21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329" h="634">
                                            <a:moveTo>
                                              <a:pt x="2" y="500"/>
                                            </a:moveTo>
                                            <a:lnTo>
                                              <a:pt x="0" y="499"/>
                                            </a:lnTo>
                                            <a:lnTo>
                                              <a:pt x="199" y="7"/>
                                            </a:lnTo>
                                            <a:lnTo>
                                              <a:pt x="202" y="0"/>
                                            </a:lnTo>
                                            <a:lnTo>
                                              <a:pt x="328" y="630"/>
                                            </a:lnTo>
                                            <a:lnTo>
                                              <a:pt x="329" y="634"/>
                                            </a:lnTo>
                                            <a:lnTo>
                                              <a:pt x="2" y="500"/>
                                            </a:lnTo>
                                            <a:close/>
                                            <a:moveTo>
                                              <a:pt x="5" y="496"/>
                                            </a:moveTo>
                                            <a:lnTo>
                                              <a:pt x="322" y="626"/>
                                            </a:lnTo>
                                            <a:lnTo>
                                              <a:pt x="201" y="15"/>
                                            </a:lnTo>
                                            <a:lnTo>
                                              <a:pt x="5" y="496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107" name="Freeform 20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71354E0F-337C-00A9-FB9B-14538A9E294A}"/>
                                          </a:ext>
                                        </a:extLst>
                                      </p:cNvPr>
                                      <p:cNvSpPr>
                                        <a:spLocks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4099176" y="935094"/>
                                        <a:ext cx="247396" cy="1552888"/>
                                      </a:xfrm>
                                      <a:custGeom>
                                        <a:avLst/>
                                        <a:gdLst>
                                          <a:gd name="T0" fmla="*/ 126 w 130"/>
                                          <a:gd name="T1" fmla="*/ 816 h 816"/>
                                          <a:gd name="T2" fmla="*/ 130 w 130"/>
                                          <a:gd name="T3" fmla="*/ 814 h 816"/>
                                          <a:gd name="T4" fmla="*/ 4 w 130"/>
                                          <a:gd name="T5" fmla="*/ 0 h 816"/>
                                          <a:gd name="T6" fmla="*/ 0 w 130"/>
                                          <a:gd name="T7" fmla="*/ 1 h 816"/>
                                          <a:gd name="T8" fmla="*/ 126 w 130"/>
                                          <a:gd name="T9" fmla="*/ 816 h 816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130" h="816">
                                            <a:moveTo>
                                              <a:pt x="126" y="816"/>
                                            </a:moveTo>
                                            <a:lnTo>
                                              <a:pt x="130" y="814"/>
                                            </a:lnTo>
                                            <a:lnTo>
                                              <a:pt x="4" y="0"/>
                                            </a:lnTo>
                                            <a:lnTo>
                                              <a:pt x="0" y="1"/>
                                            </a:lnTo>
                                            <a:lnTo>
                                              <a:pt x="126" y="816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108" name="Freeform 21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7BE5F953-E443-23E1-F04E-5CA6AD72691F}"/>
                                          </a:ext>
                                        </a:extLst>
                                      </p:cNvPr>
                                      <p:cNvSpPr>
                                        <a:spLocks noEditPoint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6340968" y="1623998"/>
                                        <a:ext cx="858275" cy="565205"/>
                                      </a:xfrm>
                                      <a:custGeom>
                                        <a:avLst/>
                                        <a:gdLst>
                                          <a:gd name="T0" fmla="*/ 0 w 451"/>
                                          <a:gd name="T1" fmla="*/ 0 h 297"/>
                                          <a:gd name="T2" fmla="*/ 442 w 451"/>
                                          <a:gd name="T3" fmla="*/ 0 h 297"/>
                                          <a:gd name="T4" fmla="*/ 451 w 451"/>
                                          <a:gd name="T5" fmla="*/ 293 h 297"/>
                                          <a:gd name="T6" fmla="*/ 451 w 451"/>
                                          <a:gd name="T7" fmla="*/ 297 h 297"/>
                                          <a:gd name="T8" fmla="*/ 0 w 451"/>
                                          <a:gd name="T9" fmla="*/ 0 h 297"/>
                                          <a:gd name="T10" fmla="*/ 14 w 451"/>
                                          <a:gd name="T11" fmla="*/ 5 h 297"/>
                                          <a:gd name="T12" fmla="*/ 446 w 451"/>
                                          <a:gd name="T13" fmla="*/ 289 h 297"/>
                                          <a:gd name="T14" fmla="*/ 438 w 451"/>
                                          <a:gd name="T15" fmla="*/ 5 h 297"/>
                                          <a:gd name="T16" fmla="*/ 14 w 451"/>
                                          <a:gd name="T17" fmla="*/ 5 h 297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  <a:cxn ang="0">
                                            <a:pos x="T10" y="T11"/>
                                          </a:cxn>
                                          <a:cxn ang="0">
                                            <a:pos x="T12" y="T13"/>
                                          </a:cxn>
                                          <a:cxn ang="0">
                                            <a:pos x="T14" y="T15"/>
                                          </a:cxn>
                                          <a:cxn ang="0">
                                            <a:pos x="T16" y="T17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451" h="297">
                                            <a:moveTo>
                                              <a:pt x="0" y="0"/>
                                            </a:moveTo>
                                            <a:lnTo>
                                              <a:pt x="442" y="0"/>
                                            </a:lnTo>
                                            <a:lnTo>
                                              <a:pt x="451" y="293"/>
                                            </a:lnTo>
                                            <a:lnTo>
                                              <a:pt x="451" y="297"/>
                                            </a:lnTo>
                                            <a:lnTo>
                                              <a:pt x="0" y="0"/>
                                            </a:lnTo>
                                            <a:close/>
                                            <a:moveTo>
                                              <a:pt x="14" y="5"/>
                                            </a:moveTo>
                                            <a:lnTo>
                                              <a:pt x="446" y="289"/>
                                            </a:lnTo>
                                            <a:lnTo>
                                              <a:pt x="438" y="5"/>
                                            </a:lnTo>
                                            <a:lnTo>
                                              <a:pt x="14" y="5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109" name="Freeform 22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78ADA4F9-B030-9E2D-E606-304F3BEB91AF}"/>
                                          </a:ext>
                                        </a:extLst>
                                      </p:cNvPr>
                                      <p:cNvSpPr>
                                        <a:spLocks noEditPoint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6009837" y="2173979"/>
                                        <a:ext cx="1200824" cy="804990"/>
                                      </a:xfrm>
                                      <a:custGeom>
                                        <a:avLst/>
                                        <a:gdLst>
                                          <a:gd name="T0" fmla="*/ 1 w 631"/>
                                          <a:gd name="T1" fmla="*/ 165 h 423"/>
                                          <a:gd name="T2" fmla="*/ 0 w 631"/>
                                          <a:gd name="T3" fmla="*/ 162 h 423"/>
                                          <a:gd name="T4" fmla="*/ 631 w 631"/>
                                          <a:gd name="T5" fmla="*/ 0 h 423"/>
                                          <a:gd name="T6" fmla="*/ 147 w 631"/>
                                          <a:gd name="T7" fmla="*/ 420 h 423"/>
                                          <a:gd name="T8" fmla="*/ 146 w 631"/>
                                          <a:gd name="T9" fmla="*/ 423 h 423"/>
                                          <a:gd name="T10" fmla="*/ 1 w 631"/>
                                          <a:gd name="T11" fmla="*/ 165 h 423"/>
                                          <a:gd name="T12" fmla="*/ 7 w 631"/>
                                          <a:gd name="T13" fmla="*/ 166 h 423"/>
                                          <a:gd name="T14" fmla="*/ 147 w 631"/>
                                          <a:gd name="T15" fmla="*/ 416 h 423"/>
                                          <a:gd name="T16" fmla="*/ 615 w 631"/>
                                          <a:gd name="T17" fmla="*/ 9 h 423"/>
                                          <a:gd name="T18" fmla="*/ 7 w 631"/>
                                          <a:gd name="T19" fmla="*/ 166 h 423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  <a:cxn ang="0">
                                            <a:pos x="T10" y="T11"/>
                                          </a:cxn>
                                          <a:cxn ang="0">
                                            <a:pos x="T12" y="T13"/>
                                          </a:cxn>
                                          <a:cxn ang="0">
                                            <a:pos x="T14" y="T15"/>
                                          </a:cxn>
                                          <a:cxn ang="0">
                                            <a:pos x="T16" y="T17"/>
                                          </a:cxn>
                                          <a:cxn ang="0">
                                            <a:pos x="T18" y="T19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631" h="423">
                                            <a:moveTo>
                                              <a:pt x="1" y="165"/>
                                            </a:moveTo>
                                            <a:lnTo>
                                              <a:pt x="0" y="162"/>
                                            </a:lnTo>
                                            <a:lnTo>
                                              <a:pt x="631" y="0"/>
                                            </a:lnTo>
                                            <a:lnTo>
                                              <a:pt x="147" y="420"/>
                                            </a:lnTo>
                                            <a:lnTo>
                                              <a:pt x="146" y="423"/>
                                            </a:lnTo>
                                            <a:lnTo>
                                              <a:pt x="1" y="165"/>
                                            </a:lnTo>
                                            <a:close/>
                                            <a:moveTo>
                                              <a:pt x="7" y="166"/>
                                            </a:moveTo>
                                            <a:lnTo>
                                              <a:pt x="147" y="416"/>
                                            </a:lnTo>
                                            <a:lnTo>
                                              <a:pt x="615" y="9"/>
                                            </a:lnTo>
                                            <a:lnTo>
                                              <a:pt x="7" y="166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110" name="Freeform 23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39CF76F4-8CAC-77B6-F7DF-9EE8EF4F05FE}"/>
                                          </a:ext>
                                        </a:extLst>
                                      </p:cNvPr>
                                      <p:cNvSpPr>
                                        <a:spLocks noEditPoint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4966966" y="1372795"/>
                                        <a:ext cx="785959" cy="588042"/>
                                      </a:xfrm>
                                      <a:custGeom>
                                        <a:avLst/>
                                        <a:gdLst>
                                          <a:gd name="T0" fmla="*/ 0 w 413"/>
                                          <a:gd name="T1" fmla="*/ 28 h 309"/>
                                          <a:gd name="T2" fmla="*/ 0 w 413"/>
                                          <a:gd name="T3" fmla="*/ 25 h 309"/>
                                          <a:gd name="T4" fmla="*/ 413 w 413"/>
                                          <a:gd name="T5" fmla="*/ 0 h 309"/>
                                          <a:gd name="T6" fmla="*/ 28 w 413"/>
                                          <a:gd name="T7" fmla="*/ 306 h 309"/>
                                          <a:gd name="T8" fmla="*/ 25 w 413"/>
                                          <a:gd name="T9" fmla="*/ 309 h 309"/>
                                          <a:gd name="T10" fmla="*/ 0 w 413"/>
                                          <a:gd name="T11" fmla="*/ 28 h 309"/>
                                          <a:gd name="T12" fmla="*/ 4 w 413"/>
                                          <a:gd name="T13" fmla="*/ 29 h 309"/>
                                          <a:gd name="T14" fmla="*/ 28 w 413"/>
                                          <a:gd name="T15" fmla="*/ 299 h 309"/>
                                          <a:gd name="T16" fmla="*/ 401 w 413"/>
                                          <a:gd name="T17" fmla="*/ 5 h 309"/>
                                          <a:gd name="T18" fmla="*/ 4 w 413"/>
                                          <a:gd name="T19" fmla="*/ 29 h 309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  <a:cxn ang="0">
                                            <a:pos x="T10" y="T11"/>
                                          </a:cxn>
                                          <a:cxn ang="0">
                                            <a:pos x="T12" y="T13"/>
                                          </a:cxn>
                                          <a:cxn ang="0">
                                            <a:pos x="T14" y="T15"/>
                                          </a:cxn>
                                          <a:cxn ang="0">
                                            <a:pos x="T16" y="T17"/>
                                          </a:cxn>
                                          <a:cxn ang="0">
                                            <a:pos x="T18" y="T19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413" h="309">
                                            <a:moveTo>
                                              <a:pt x="0" y="28"/>
                                            </a:moveTo>
                                            <a:lnTo>
                                              <a:pt x="0" y="25"/>
                                            </a:lnTo>
                                            <a:lnTo>
                                              <a:pt x="413" y="0"/>
                                            </a:lnTo>
                                            <a:lnTo>
                                              <a:pt x="28" y="306"/>
                                            </a:lnTo>
                                            <a:lnTo>
                                              <a:pt x="25" y="309"/>
                                            </a:lnTo>
                                            <a:lnTo>
                                              <a:pt x="0" y="28"/>
                                            </a:lnTo>
                                            <a:close/>
                                            <a:moveTo>
                                              <a:pt x="4" y="29"/>
                                            </a:moveTo>
                                            <a:lnTo>
                                              <a:pt x="28" y="299"/>
                                            </a:lnTo>
                                            <a:lnTo>
                                              <a:pt x="401" y="5"/>
                                            </a:lnTo>
                                            <a:lnTo>
                                              <a:pt x="4" y="29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111" name="Freeform 24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A69FFE75-937B-745C-1F68-6D87D61F01AA}"/>
                                          </a:ext>
                                        </a:extLst>
                                      </p:cNvPr>
                                      <p:cNvSpPr>
                                        <a:spLocks noEditPoint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5005027" y="1623998"/>
                                        <a:ext cx="1356874" cy="869693"/>
                                      </a:xfrm>
                                      <a:custGeom>
                                        <a:avLst/>
                                        <a:gdLst>
                                          <a:gd name="T0" fmla="*/ 5 w 713"/>
                                          <a:gd name="T1" fmla="*/ 174 h 457"/>
                                          <a:gd name="T2" fmla="*/ 0 w 713"/>
                                          <a:gd name="T3" fmla="*/ 171 h 457"/>
                                          <a:gd name="T4" fmla="*/ 709 w 713"/>
                                          <a:gd name="T5" fmla="*/ 0 h 457"/>
                                          <a:gd name="T6" fmla="*/ 713 w 713"/>
                                          <a:gd name="T7" fmla="*/ 0 h 457"/>
                                          <a:gd name="T8" fmla="*/ 533 w 713"/>
                                          <a:gd name="T9" fmla="*/ 454 h 457"/>
                                          <a:gd name="T10" fmla="*/ 532 w 713"/>
                                          <a:gd name="T11" fmla="*/ 457 h 457"/>
                                          <a:gd name="T12" fmla="*/ 5 w 713"/>
                                          <a:gd name="T13" fmla="*/ 174 h 457"/>
                                          <a:gd name="T14" fmla="*/ 12 w 713"/>
                                          <a:gd name="T15" fmla="*/ 173 h 457"/>
                                          <a:gd name="T16" fmla="*/ 529 w 713"/>
                                          <a:gd name="T17" fmla="*/ 450 h 457"/>
                                          <a:gd name="T18" fmla="*/ 705 w 713"/>
                                          <a:gd name="T19" fmla="*/ 5 h 457"/>
                                          <a:gd name="T20" fmla="*/ 12 w 713"/>
                                          <a:gd name="T21" fmla="*/ 173 h 457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  <a:cxn ang="0">
                                            <a:pos x="T10" y="T11"/>
                                          </a:cxn>
                                          <a:cxn ang="0">
                                            <a:pos x="T12" y="T13"/>
                                          </a:cxn>
                                          <a:cxn ang="0">
                                            <a:pos x="T14" y="T15"/>
                                          </a:cxn>
                                          <a:cxn ang="0">
                                            <a:pos x="T16" y="T17"/>
                                          </a:cxn>
                                          <a:cxn ang="0">
                                            <a:pos x="T18" y="T19"/>
                                          </a:cxn>
                                          <a:cxn ang="0">
                                            <a:pos x="T20" y="T21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713" h="457">
                                            <a:moveTo>
                                              <a:pt x="5" y="174"/>
                                            </a:moveTo>
                                            <a:lnTo>
                                              <a:pt x="0" y="171"/>
                                            </a:lnTo>
                                            <a:lnTo>
                                              <a:pt x="709" y="0"/>
                                            </a:lnTo>
                                            <a:lnTo>
                                              <a:pt x="713" y="0"/>
                                            </a:lnTo>
                                            <a:lnTo>
                                              <a:pt x="533" y="454"/>
                                            </a:lnTo>
                                            <a:lnTo>
                                              <a:pt x="532" y="457"/>
                                            </a:lnTo>
                                            <a:lnTo>
                                              <a:pt x="5" y="174"/>
                                            </a:lnTo>
                                            <a:close/>
                                            <a:moveTo>
                                              <a:pt x="12" y="173"/>
                                            </a:moveTo>
                                            <a:lnTo>
                                              <a:pt x="529" y="450"/>
                                            </a:lnTo>
                                            <a:lnTo>
                                              <a:pt x="705" y="5"/>
                                            </a:lnTo>
                                            <a:lnTo>
                                              <a:pt x="12" y="173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112" name="Freeform 25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F674CF49-DA9A-06B3-68E0-D4DE4441E278}"/>
                                          </a:ext>
                                        </a:extLst>
                                      </p:cNvPr>
                                      <p:cNvSpPr>
                                        <a:spLocks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7326747" y="3673581"/>
                                        <a:ext cx="784056" cy="258815"/>
                                      </a:xfrm>
                                      <a:custGeom>
                                        <a:avLst/>
                                        <a:gdLst>
                                          <a:gd name="T0" fmla="*/ 410 w 412"/>
                                          <a:gd name="T1" fmla="*/ 136 h 136"/>
                                          <a:gd name="T2" fmla="*/ 412 w 412"/>
                                          <a:gd name="T3" fmla="*/ 132 h 136"/>
                                          <a:gd name="T4" fmla="*/ 1 w 412"/>
                                          <a:gd name="T5" fmla="*/ 0 h 136"/>
                                          <a:gd name="T6" fmla="*/ 0 w 412"/>
                                          <a:gd name="T7" fmla="*/ 4 h 136"/>
                                          <a:gd name="T8" fmla="*/ 410 w 412"/>
                                          <a:gd name="T9" fmla="*/ 136 h 136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412" h="136">
                                            <a:moveTo>
                                              <a:pt x="410" y="136"/>
                                            </a:moveTo>
                                            <a:lnTo>
                                              <a:pt x="412" y="132"/>
                                            </a:lnTo>
                                            <a:lnTo>
                                              <a:pt x="1" y="0"/>
                                            </a:lnTo>
                                            <a:lnTo>
                                              <a:pt x="0" y="4"/>
                                            </a:lnTo>
                                            <a:lnTo>
                                              <a:pt x="410" y="136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113" name="Freeform 26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ADCB88AC-4F91-066A-CCD9-48C3CC8B0FBE}"/>
                                          </a:ext>
                                        </a:extLst>
                                      </p:cNvPr>
                                      <p:cNvSpPr>
                                        <a:spLocks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7313426" y="3667872"/>
                                        <a:ext cx="782153" cy="258815"/>
                                      </a:xfrm>
                                      <a:custGeom>
                                        <a:avLst/>
                                        <a:gdLst>
                                          <a:gd name="T0" fmla="*/ 409 w 411"/>
                                          <a:gd name="T1" fmla="*/ 136 h 136"/>
                                          <a:gd name="T2" fmla="*/ 411 w 411"/>
                                          <a:gd name="T3" fmla="*/ 132 h 136"/>
                                          <a:gd name="T4" fmla="*/ 1 w 411"/>
                                          <a:gd name="T5" fmla="*/ 0 h 136"/>
                                          <a:gd name="T6" fmla="*/ 0 w 411"/>
                                          <a:gd name="T7" fmla="*/ 4 h 136"/>
                                          <a:gd name="T8" fmla="*/ 409 w 411"/>
                                          <a:gd name="T9" fmla="*/ 136 h 136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411" h="136">
                                            <a:moveTo>
                                              <a:pt x="409" y="136"/>
                                            </a:moveTo>
                                            <a:lnTo>
                                              <a:pt x="411" y="132"/>
                                            </a:lnTo>
                                            <a:lnTo>
                                              <a:pt x="1" y="0"/>
                                            </a:lnTo>
                                            <a:lnTo>
                                              <a:pt x="0" y="4"/>
                                            </a:lnTo>
                                            <a:lnTo>
                                              <a:pt x="409" y="136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114" name="Freeform 27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FEB6F2FD-C355-1474-A405-707475A6FC5F}"/>
                                          </a:ext>
                                        </a:extLst>
                                      </p:cNvPr>
                                      <p:cNvSpPr>
                                        <a:spLocks noEditPoint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6162081" y="4282557"/>
                                        <a:ext cx="1073320" cy="549981"/>
                                      </a:xfrm>
                                      <a:custGeom>
                                        <a:avLst/>
                                        <a:gdLst>
                                          <a:gd name="T0" fmla="*/ 5 w 564"/>
                                          <a:gd name="T1" fmla="*/ 171 h 289"/>
                                          <a:gd name="T2" fmla="*/ 0 w 564"/>
                                          <a:gd name="T3" fmla="*/ 171 h 289"/>
                                          <a:gd name="T4" fmla="*/ 285 w 564"/>
                                          <a:gd name="T5" fmla="*/ 0 h 289"/>
                                          <a:gd name="T6" fmla="*/ 287 w 564"/>
                                          <a:gd name="T7" fmla="*/ 0 h 289"/>
                                          <a:gd name="T8" fmla="*/ 564 w 564"/>
                                          <a:gd name="T9" fmla="*/ 289 h 289"/>
                                          <a:gd name="T10" fmla="*/ 5 w 564"/>
                                          <a:gd name="T11" fmla="*/ 171 h 289"/>
                                          <a:gd name="T12" fmla="*/ 12 w 564"/>
                                          <a:gd name="T13" fmla="*/ 169 h 289"/>
                                          <a:gd name="T14" fmla="*/ 552 w 564"/>
                                          <a:gd name="T15" fmla="*/ 281 h 289"/>
                                          <a:gd name="T16" fmla="*/ 286 w 564"/>
                                          <a:gd name="T17" fmla="*/ 5 h 289"/>
                                          <a:gd name="T18" fmla="*/ 12 w 564"/>
                                          <a:gd name="T19" fmla="*/ 169 h 289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  <a:cxn ang="0">
                                            <a:pos x="T10" y="T11"/>
                                          </a:cxn>
                                          <a:cxn ang="0">
                                            <a:pos x="T12" y="T13"/>
                                          </a:cxn>
                                          <a:cxn ang="0">
                                            <a:pos x="T14" y="T15"/>
                                          </a:cxn>
                                          <a:cxn ang="0">
                                            <a:pos x="T16" y="T17"/>
                                          </a:cxn>
                                          <a:cxn ang="0">
                                            <a:pos x="T18" y="T19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564" h="289">
                                            <a:moveTo>
                                              <a:pt x="5" y="171"/>
                                            </a:moveTo>
                                            <a:lnTo>
                                              <a:pt x="0" y="171"/>
                                            </a:lnTo>
                                            <a:lnTo>
                                              <a:pt x="285" y="0"/>
                                            </a:lnTo>
                                            <a:lnTo>
                                              <a:pt x="287" y="0"/>
                                            </a:lnTo>
                                            <a:lnTo>
                                              <a:pt x="564" y="289"/>
                                            </a:lnTo>
                                            <a:lnTo>
                                              <a:pt x="5" y="171"/>
                                            </a:lnTo>
                                            <a:close/>
                                            <a:moveTo>
                                              <a:pt x="12" y="169"/>
                                            </a:moveTo>
                                            <a:lnTo>
                                              <a:pt x="552" y="281"/>
                                            </a:lnTo>
                                            <a:lnTo>
                                              <a:pt x="286" y="5"/>
                                            </a:lnTo>
                                            <a:lnTo>
                                              <a:pt x="12" y="169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115" name="Freeform 28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3DC0C127-E309-BB09-06E9-304FA87377B5}"/>
                                          </a:ext>
                                        </a:extLst>
                                      </p:cNvPr>
                                      <p:cNvSpPr>
                                        <a:spLocks noEditPoint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3339859" y="3220655"/>
                                        <a:ext cx="671776" cy="804990"/>
                                      </a:xfrm>
                                      <a:custGeom>
                                        <a:avLst/>
                                        <a:gdLst>
                                          <a:gd name="T0" fmla="*/ 1 w 353"/>
                                          <a:gd name="T1" fmla="*/ 267 h 423"/>
                                          <a:gd name="T2" fmla="*/ 0 w 353"/>
                                          <a:gd name="T3" fmla="*/ 266 h 423"/>
                                          <a:gd name="T4" fmla="*/ 353 w 353"/>
                                          <a:gd name="T5" fmla="*/ 0 h 423"/>
                                          <a:gd name="T6" fmla="*/ 160 w 353"/>
                                          <a:gd name="T7" fmla="*/ 420 h 423"/>
                                          <a:gd name="T8" fmla="*/ 159 w 353"/>
                                          <a:gd name="T9" fmla="*/ 423 h 423"/>
                                          <a:gd name="T10" fmla="*/ 1 w 353"/>
                                          <a:gd name="T11" fmla="*/ 267 h 423"/>
                                          <a:gd name="T12" fmla="*/ 6 w 353"/>
                                          <a:gd name="T13" fmla="*/ 266 h 423"/>
                                          <a:gd name="T14" fmla="*/ 158 w 353"/>
                                          <a:gd name="T15" fmla="*/ 414 h 423"/>
                                          <a:gd name="T16" fmla="*/ 343 w 353"/>
                                          <a:gd name="T17" fmla="*/ 13 h 423"/>
                                          <a:gd name="T18" fmla="*/ 6 w 353"/>
                                          <a:gd name="T19" fmla="*/ 266 h 423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  <a:cxn ang="0">
                                            <a:pos x="T10" y="T11"/>
                                          </a:cxn>
                                          <a:cxn ang="0">
                                            <a:pos x="T12" y="T13"/>
                                          </a:cxn>
                                          <a:cxn ang="0">
                                            <a:pos x="T14" y="T15"/>
                                          </a:cxn>
                                          <a:cxn ang="0">
                                            <a:pos x="T16" y="T17"/>
                                          </a:cxn>
                                          <a:cxn ang="0">
                                            <a:pos x="T18" y="T19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353" h="423">
                                            <a:moveTo>
                                              <a:pt x="1" y="267"/>
                                            </a:moveTo>
                                            <a:lnTo>
                                              <a:pt x="0" y="266"/>
                                            </a:lnTo>
                                            <a:lnTo>
                                              <a:pt x="353" y="0"/>
                                            </a:lnTo>
                                            <a:lnTo>
                                              <a:pt x="160" y="420"/>
                                            </a:lnTo>
                                            <a:lnTo>
                                              <a:pt x="159" y="423"/>
                                            </a:lnTo>
                                            <a:lnTo>
                                              <a:pt x="1" y="267"/>
                                            </a:lnTo>
                                            <a:close/>
                                            <a:moveTo>
                                              <a:pt x="6" y="266"/>
                                            </a:moveTo>
                                            <a:lnTo>
                                              <a:pt x="158" y="414"/>
                                            </a:lnTo>
                                            <a:lnTo>
                                              <a:pt x="343" y="13"/>
                                            </a:lnTo>
                                            <a:lnTo>
                                              <a:pt x="6" y="266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116" name="Freeform 29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5C0759A3-6248-BF3F-A2E2-C7C82FADC797}"/>
                                          </a:ext>
                                        </a:extLst>
                                      </p:cNvPr>
                                      <p:cNvSpPr>
                                        <a:spLocks noEditPoint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2694726" y="2373799"/>
                                        <a:ext cx="890627" cy="1362583"/>
                                      </a:xfrm>
                                      <a:custGeom>
                                        <a:avLst/>
                                        <a:gdLst>
                                          <a:gd name="T0" fmla="*/ 1 w 468"/>
                                          <a:gd name="T1" fmla="*/ 217 h 716"/>
                                          <a:gd name="T2" fmla="*/ 0 w 468"/>
                                          <a:gd name="T3" fmla="*/ 214 h 716"/>
                                          <a:gd name="T4" fmla="*/ 464 w 468"/>
                                          <a:gd name="T5" fmla="*/ 2 h 716"/>
                                          <a:gd name="T6" fmla="*/ 468 w 468"/>
                                          <a:gd name="T7" fmla="*/ 0 h 716"/>
                                          <a:gd name="T8" fmla="*/ 344 w 468"/>
                                          <a:gd name="T9" fmla="*/ 711 h 716"/>
                                          <a:gd name="T10" fmla="*/ 343 w 468"/>
                                          <a:gd name="T11" fmla="*/ 716 h 716"/>
                                          <a:gd name="T12" fmla="*/ 1 w 468"/>
                                          <a:gd name="T13" fmla="*/ 217 h 716"/>
                                          <a:gd name="T14" fmla="*/ 6 w 468"/>
                                          <a:gd name="T15" fmla="*/ 215 h 716"/>
                                          <a:gd name="T16" fmla="*/ 340 w 468"/>
                                          <a:gd name="T17" fmla="*/ 705 h 716"/>
                                          <a:gd name="T18" fmla="*/ 463 w 468"/>
                                          <a:gd name="T19" fmla="*/ 7 h 716"/>
                                          <a:gd name="T20" fmla="*/ 6 w 468"/>
                                          <a:gd name="T21" fmla="*/ 215 h 716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  <a:cxn ang="0">
                                            <a:pos x="T10" y="T11"/>
                                          </a:cxn>
                                          <a:cxn ang="0">
                                            <a:pos x="T12" y="T13"/>
                                          </a:cxn>
                                          <a:cxn ang="0">
                                            <a:pos x="T14" y="T15"/>
                                          </a:cxn>
                                          <a:cxn ang="0">
                                            <a:pos x="T16" y="T17"/>
                                          </a:cxn>
                                          <a:cxn ang="0">
                                            <a:pos x="T18" y="T19"/>
                                          </a:cxn>
                                          <a:cxn ang="0">
                                            <a:pos x="T20" y="T21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468" h="716">
                                            <a:moveTo>
                                              <a:pt x="1" y="217"/>
                                            </a:moveTo>
                                            <a:lnTo>
                                              <a:pt x="0" y="214"/>
                                            </a:lnTo>
                                            <a:lnTo>
                                              <a:pt x="464" y="2"/>
                                            </a:lnTo>
                                            <a:lnTo>
                                              <a:pt x="468" y="0"/>
                                            </a:lnTo>
                                            <a:lnTo>
                                              <a:pt x="344" y="711"/>
                                            </a:lnTo>
                                            <a:lnTo>
                                              <a:pt x="343" y="716"/>
                                            </a:lnTo>
                                            <a:lnTo>
                                              <a:pt x="1" y="217"/>
                                            </a:lnTo>
                                            <a:close/>
                                            <a:moveTo>
                                              <a:pt x="6" y="215"/>
                                            </a:moveTo>
                                            <a:lnTo>
                                              <a:pt x="340" y="705"/>
                                            </a:lnTo>
                                            <a:lnTo>
                                              <a:pt x="463" y="7"/>
                                            </a:lnTo>
                                            <a:lnTo>
                                              <a:pt x="6" y="215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117" name="Freeform 30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85A4692F-0C37-EA49-0D2F-E706670988E5}"/>
                                          </a:ext>
                                        </a:extLst>
                                      </p:cNvPr>
                                      <p:cNvSpPr>
                                        <a:spLocks noEditPoint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3132427" y="1667768"/>
                                        <a:ext cx="877306" cy="719352"/>
                                      </a:xfrm>
                                      <a:custGeom>
                                        <a:avLst/>
                                        <a:gdLst>
                                          <a:gd name="T0" fmla="*/ 2 w 461"/>
                                          <a:gd name="T1" fmla="*/ 116 h 378"/>
                                          <a:gd name="T2" fmla="*/ 0 w 461"/>
                                          <a:gd name="T3" fmla="*/ 113 h 378"/>
                                          <a:gd name="T4" fmla="*/ 456 w 461"/>
                                          <a:gd name="T5" fmla="*/ 1 h 378"/>
                                          <a:gd name="T6" fmla="*/ 461 w 461"/>
                                          <a:gd name="T7" fmla="*/ 0 h 378"/>
                                          <a:gd name="T8" fmla="*/ 237 w 461"/>
                                          <a:gd name="T9" fmla="*/ 375 h 378"/>
                                          <a:gd name="T10" fmla="*/ 236 w 461"/>
                                          <a:gd name="T11" fmla="*/ 378 h 378"/>
                                          <a:gd name="T12" fmla="*/ 2 w 461"/>
                                          <a:gd name="T13" fmla="*/ 116 h 378"/>
                                          <a:gd name="T14" fmla="*/ 7 w 461"/>
                                          <a:gd name="T15" fmla="*/ 116 h 378"/>
                                          <a:gd name="T16" fmla="*/ 236 w 461"/>
                                          <a:gd name="T17" fmla="*/ 371 h 378"/>
                                          <a:gd name="T18" fmla="*/ 452 w 461"/>
                                          <a:gd name="T19" fmla="*/ 7 h 378"/>
                                          <a:gd name="T20" fmla="*/ 7 w 461"/>
                                          <a:gd name="T21" fmla="*/ 116 h 378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  <a:cxn ang="0">
                                            <a:pos x="T10" y="T11"/>
                                          </a:cxn>
                                          <a:cxn ang="0">
                                            <a:pos x="T12" y="T13"/>
                                          </a:cxn>
                                          <a:cxn ang="0">
                                            <a:pos x="T14" y="T15"/>
                                          </a:cxn>
                                          <a:cxn ang="0">
                                            <a:pos x="T16" y="T17"/>
                                          </a:cxn>
                                          <a:cxn ang="0">
                                            <a:pos x="T18" y="T19"/>
                                          </a:cxn>
                                          <a:cxn ang="0">
                                            <a:pos x="T20" y="T21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461" h="378">
                                            <a:moveTo>
                                              <a:pt x="2" y="116"/>
                                            </a:moveTo>
                                            <a:lnTo>
                                              <a:pt x="0" y="113"/>
                                            </a:lnTo>
                                            <a:lnTo>
                                              <a:pt x="456" y="1"/>
                                            </a:lnTo>
                                            <a:lnTo>
                                              <a:pt x="461" y="0"/>
                                            </a:lnTo>
                                            <a:lnTo>
                                              <a:pt x="237" y="375"/>
                                            </a:lnTo>
                                            <a:lnTo>
                                              <a:pt x="236" y="378"/>
                                            </a:lnTo>
                                            <a:lnTo>
                                              <a:pt x="2" y="116"/>
                                            </a:lnTo>
                                            <a:close/>
                                            <a:moveTo>
                                              <a:pt x="7" y="116"/>
                                            </a:moveTo>
                                            <a:lnTo>
                                              <a:pt x="236" y="371"/>
                                            </a:lnTo>
                                            <a:lnTo>
                                              <a:pt x="452" y="7"/>
                                            </a:lnTo>
                                            <a:lnTo>
                                              <a:pt x="7" y="116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118" name="Freeform 31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610B3DD9-ABAE-F3C9-0490-D413205C9114}"/>
                                          </a:ext>
                                        </a:extLst>
                                      </p:cNvPr>
                                      <p:cNvSpPr>
                                        <a:spLocks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2559609" y="1192005"/>
                                        <a:ext cx="1444414" cy="2352168"/>
                                      </a:xfrm>
                                      <a:custGeom>
                                        <a:avLst/>
                                        <a:gdLst>
                                          <a:gd name="T0" fmla="*/ 4 w 759"/>
                                          <a:gd name="T1" fmla="*/ 1236 h 1236"/>
                                          <a:gd name="T2" fmla="*/ 76 w 759"/>
                                          <a:gd name="T3" fmla="*/ 836 h 1236"/>
                                          <a:gd name="T4" fmla="*/ 307 w 759"/>
                                          <a:gd name="T5" fmla="*/ 366 h 1236"/>
                                          <a:gd name="T6" fmla="*/ 623 w 759"/>
                                          <a:gd name="T7" fmla="*/ 8 h 1236"/>
                                          <a:gd name="T8" fmla="*/ 755 w 759"/>
                                          <a:gd name="T9" fmla="*/ 255 h 1236"/>
                                          <a:gd name="T10" fmla="*/ 759 w 759"/>
                                          <a:gd name="T11" fmla="*/ 253 h 1236"/>
                                          <a:gd name="T12" fmla="*/ 623 w 759"/>
                                          <a:gd name="T13" fmla="*/ 0 h 1236"/>
                                          <a:gd name="T14" fmla="*/ 622 w 759"/>
                                          <a:gd name="T15" fmla="*/ 3 h 1236"/>
                                          <a:gd name="T16" fmla="*/ 303 w 759"/>
                                          <a:gd name="T17" fmla="*/ 363 h 1236"/>
                                          <a:gd name="T18" fmla="*/ 72 w 759"/>
                                          <a:gd name="T19" fmla="*/ 835 h 1236"/>
                                          <a:gd name="T20" fmla="*/ 0 w 759"/>
                                          <a:gd name="T21" fmla="*/ 1235 h 1236"/>
                                          <a:gd name="T22" fmla="*/ 4 w 759"/>
                                          <a:gd name="T23" fmla="*/ 1236 h 1236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  <a:cxn ang="0">
                                            <a:pos x="T10" y="T11"/>
                                          </a:cxn>
                                          <a:cxn ang="0">
                                            <a:pos x="T12" y="T13"/>
                                          </a:cxn>
                                          <a:cxn ang="0">
                                            <a:pos x="T14" y="T15"/>
                                          </a:cxn>
                                          <a:cxn ang="0">
                                            <a:pos x="T16" y="T17"/>
                                          </a:cxn>
                                          <a:cxn ang="0">
                                            <a:pos x="T18" y="T19"/>
                                          </a:cxn>
                                          <a:cxn ang="0">
                                            <a:pos x="T20" y="T21"/>
                                          </a:cxn>
                                          <a:cxn ang="0">
                                            <a:pos x="T22" y="T23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759" h="1236">
                                            <a:moveTo>
                                              <a:pt x="4" y="1236"/>
                                            </a:moveTo>
                                            <a:lnTo>
                                              <a:pt x="76" y="836"/>
                                            </a:lnTo>
                                            <a:lnTo>
                                              <a:pt x="307" y="366"/>
                                            </a:lnTo>
                                            <a:lnTo>
                                              <a:pt x="623" y="8"/>
                                            </a:lnTo>
                                            <a:lnTo>
                                              <a:pt x="755" y="255"/>
                                            </a:lnTo>
                                            <a:lnTo>
                                              <a:pt x="759" y="253"/>
                                            </a:lnTo>
                                            <a:lnTo>
                                              <a:pt x="623" y="0"/>
                                            </a:lnTo>
                                            <a:lnTo>
                                              <a:pt x="622" y="3"/>
                                            </a:lnTo>
                                            <a:lnTo>
                                              <a:pt x="303" y="363"/>
                                            </a:lnTo>
                                            <a:lnTo>
                                              <a:pt x="72" y="835"/>
                                            </a:lnTo>
                                            <a:lnTo>
                                              <a:pt x="0" y="1235"/>
                                            </a:lnTo>
                                            <a:lnTo>
                                              <a:pt x="4" y="1236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119" name="Freeform 32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31328DA2-63DC-B406-8801-1F6779CF7ADC}"/>
                                          </a:ext>
                                        </a:extLst>
                                      </p:cNvPr>
                                      <p:cNvSpPr>
                                        <a:spLocks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8613208" y="2781051"/>
                                        <a:ext cx="502405" cy="1105671"/>
                                      </a:xfrm>
                                      <a:custGeom>
                                        <a:avLst/>
                                        <a:gdLst>
                                          <a:gd name="T0" fmla="*/ 0 w 264"/>
                                          <a:gd name="T1" fmla="*/ 581 h 581"/>
                                          <a:gd name="T2" fmla="*/ 4 w 264"/>
                                          <a:gd name="T3" fmla="*/ 571 h 581"/>
                                          <a:gd name="T4" fmla="*/ 264 w 264"/>
                                          <a:gd name="T5" fmla="*/ 1 h 581"/>
                                          <a:gd name="T6" fmla="*/ 260 w 264"/>
                                          <a:gd name="T7" fmla="*/ 0 h 581"/>
                                          <a:gd name="T8" fmla="*/ 4 w 264"/>
                                          <a:gd name="T9" fmla="*/ 560 h 581"/>
                                          <a:gd name="T10" fmla="*/ 4 w 264"/>
                                          <a:gd name="T11" fmla="*/ 409 h 581"/>
                                          <a:gd name="T12" fmla="*/ 0 w 264"/>
                                          <a:gd name="T13" fmla="*/ 409 h 581"/>
                                          <a:gd name="T14" fmla="*/ 0 w 264"/>
                                          <a:gd name="T15" fmla="*/ 581 h 581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  <a:cxn ang="0">
                                            <a:pos x="T10" y="T11"/>
                                          </a:cxn>
                                          <a:cxn ang="0">
                                            <a:pos x="T12" y="T13"/>
                                          </a:cxn>
                                          <a:cxn ang="0">
                                            <a:pos x="T14" y="T15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264" h="581">
                                            <a:moveTo>
                                              <a:pt x="0" y="581"/>
                                            </a:moveTo>
                                            <a:lnTo>
                                              <a:pt x="4" y="571"/>
                                            </a:lnTo>
                                            <a:lnTo>
                                              <a:pt x="264" y="1"/>
                                            </a:lnTo>
                                            <a:lnTo>
                                              <a:pt x="260" y="0"/>
                                            </a:lnTo>
                                            <a:lnTo>
                                              <a:pt x="4" y="560"/>
                                            </a:lnTo>
                                            <a:lnTo>
                                              <a:pt x="4" y="409"/>
                                            </a:lnTo>
                                            <a:lnTo>
                                              <a:pt x="0" y="409"/>
                                            </a:lnTo>
                                            <a:lnTo>
                                              <a:pt x="0" y="581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120" name="Freeform 33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343EBFAF-714C-F92C-A78B-7EB261049FF2}"/>
                                          </a:ext>
                                        </a:extLst>
                                      </p:cNvPr>
                                      <p:cNvSpPr>
                                        <a:spLocks noEditPoint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5444632" y="442204"/>
                                        <a:ext cx="3672885" cy="2340750"/>
                                      </a:xfrm>
                                      <a:custGeom>
                                        <a:avLst/>
                                        <a:gdLst>
                                          <a:gd name="T0" fmla="*/ 1665 w 1930"/>
                                          <a:gd name="T1" fmla="*/ 1106 h 1230"/>
                                          <a:gd name="T2" fmla="*/ 1664 w 1930"/>
                                          <a:gd name="T3" fmla="*/ 1105 h 1230"/>
                                          <a:gd name="T4" fmla="*/ 1829 w 1930"/>
                                          <a:gd name="T5" fmla="*/ 801 h 1230"/>
                                          <a:gd name="T6" fmla="*/ 1665 w 1930"/>
                                          <a:gd name="T7" fmla="*/ 528 h 1230"/>
                                          <a:gd name="T8" fmla="*/ 1035 w 1930"/>
                                          <a:gd name="T9" fmla="*/ 110 h 1230"/>
                                          <a:gd name="T10" fmla="*/ 354 w 1930"/>
                                          <a:gd name="T11" fmla="*/ 4 h 1230"/>
                                          <a:gd name="T12" fmla="*/ 0 w 1930"/>
                                          <a:gd name="T13" fmla="*/ 5 h 1230"/>
                                          <a:gd name="T14" fmla="*/ 0 w 1930"/>
                                          <a:gd name="T15" fmla="*/ 0 h 1230"/>
                                          <a:gd name="T16" fmla="*/ 355 w 1930"/>
                                          <a:gd name="T17" fmla="*/ 0 h 1230"/>
                                          <a:gd name="T18" fmla="*/ 1035 w 1930"/>
                                          <a:gd name="T19" fmla="*/ 106 h 1230"/>
                                          <a:gd name="T20" fmla="*/ 1668 w 1930"/>
                                          <a:gd name="T21" fmla="*/ 525 h 1230"/>
                                          <a:gd name="T22" fmla="*/ 1834 w 1930"/>
                                          <a:gd name="T23" fmla="*/ 799 h 1230"/>
                                          <a:gd name="T24" fmla="*/ 1834 w 1930"/>
                                          <a:gd name="T25" fmla="*/ 801 h 1230"/>
                                          <a:gd name="T26" fmla="*/ 1834 w 1930"/>
                                          <a:gd name="T27" fmla="*/ 801 h 1230"/>
                                          <a:gd name="T28" fmla="*/ 1929 w 1930"/>
                                          <a:gd name="T29" fmla="*/ 1226 h 1230"/>
                                          <a:gd name="T30" fmla="*/ 1930 w 1930"/>
                                          <a:gd name="T31" fmla="*/ 1230 h 1230"/>
                                          <a:gd name="T32" fmla="*/ 1665 w 1930"/>
                                          <a:gd name="T33" fmla="*/ 1106 h 1230"/>
                                          <a:gd name="T34" fmla="*/ 1669 w 1930"/>
                                          <a:gd name="T35" fmla="*/ 1103 h 1230"/>
                                          <a:gd name="T36" fmla="*/ 1925 w 1930"/>
                                          <a:gd name="T37" fmla="*/ 1223 h 1230"/>
                                          <a:gd name="T38" fmla="*/ 1830 w 1930"/>
                                          <a:gd name="T39" fmla="*/ 806 h 1230"/>
                                          <a:gd name="T40" fmla="*/ 1669 w 1930"/>
                                          <a:gd name="T41" fmla="*/ 1103 h 1230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  <a:cxn ang="0">
                                            <a:pos x="T10" y="T11"/>
                                          </a:cxn>
                                          <a:cxn ang="0">
                                            <a:pos x="T12" y="T13"/>
                                          </a:cxn>
                                          <a:cxn ang="0">
                                            <a:pos x="T14" y="T15"/>
                                          </a:cxn>
                                          <a:cxn ang="0">
                                            <a:pos x="T16" y="T17"/>
                                          </a:cxn>
                                          <a:cxn ang="0">
                                            <a:pos x="T18" y="T19"/>
                                          </a:cxn>
                                          <a:cxn ang="0">
                                            <a:pos x="T20" y="T21"/>
                                          </a:cxn>
                                          <a:cxn ang="0">
                                            <a:pos x="T22" y="T23"/>
                                          </a:cxn>
                                          <a:cxn ang="0">
                                            <a:pos x="T24" y="T25"/>
                                          </a:cxn>
                                          <a:cxn ang="0">
                                            <a:pos x="T26" y="T27"/>
                                          </a:cxn>
                                          <a:cxn ang="0">
                                            <a:pos x="T28" y="T29"/>
                                          </a:cxn>
                                          <a:cxn ang="0">
                                            <a:pos x="T30" y="T31"/>
                                          </a:cxn>
                                          <a:cxn ang="0">
                                            <a:pos x="T32" y="T33"/>
                                          </a:cxn>
                                          <a:cxn ang="0">
                                            <a:pos x="T34" y="T35"/>
                                          </a:cxn>
                                          <a:cxn ang="0">
                                            <a:pos x="T36" y="T37"/>
                                          </a:cxn>
                                          <a:cxn ang="0">
                                            <a:pos x="T38" y="T39"/>
                                          </a:cxn>
                                          <a:cxn ang="0">
                                            <a:pos x="T40" y="T41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1930" h="1230">
                                            <a:moveTo>
                                              <a:pt x="1665" y="1106"/>
                                            </a:moveTo>
                                            <a:lnTo>
                                              <a:pt x="1664" y="1105"/>
                                            </a:lnTo>
                                            <a:lnTo>
                                              <a:pt x="1829" y="801"/>
                                            </a:lnTo>
                                            <a:lnTo>
                                              <a:pt x="1665" y="528"/>
                                            </a:lnTo>
                                            <a:lnTo>
                                              <a:pt x="1035" y="110"/>
                                            </a:lnTo>
                                            <a:lnTo>
                                              <a:pt x="354" y="4"/>
                                            </a:lnTo>
                                            <a:lnTo>
                                              <a:pt x="0" y="5"/>
                                            </a:lnTo>
                                            <a:lnTo>
                                              <a:pt x="0" y="0"/>
                                            </a:lnTo>
                                            <a:lnTo>
                                              <a:pt x="355" y="0"/>
                                            </a:lnTo>
                                            <a:lnTo>
                                              <a:pt x="1035" y="106"/>
                                            </a:lnTo>
                                            <a:lnTo>
                                              <a:pt x="1668" y="525"/>
                                            </a:lnTo>
                                            <a:lnTo>
                                              <a:pt x="1834" y="799"/>
                                            </a:lnTo>
                                            <a:lnTo>
                                              <a:pt x="1834" y="801"/>
                                            </a:lnTo>
                                            <a:lnTo>
                                              <a:pt x="1834" y="801"/>
                                            </a:lnTo>
                                            <a:lnTo>
                                              <a:pt x="1929" y="1226"/>
                                            </a:lnTo>
                                            <a:lnTo>
                                              <a:pt x="1930" y="1230"/>
                                            </a:lnTo>
                                            <a:lnTo>
                                              <a:pt x="1665" y="1106"/>
                                            </a:lnTo>
                                            <a:close/>
                                            <a:moveTo>
                                              <a:pt x="1669" y="1103"/>
                                            </a:moveTo>
                                            <a:lnTo>
                                              <a:pt x="1925" y="1223"/>
                                            </a:lnTo>
                                            <a:lnTo>
                                              <a:pt x="1830" y="806"/>
                                            </a:lnTo>
                                            <a:lnTo>
                                              <a:pt x="1669" y="1103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121" name="Freeform 34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3DF31B2C-80AB-3BC5-2F4F-9A7948F1C6F9}"/>
                                          </a:ext>
                                        </a:extLst>
                                      </p:cNvPr>
                                      <p:cNvSpPr>
                                        <a:spLocks noEditPoint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5564524" y="3787764"/>
                                        <a:ext cx="1153248" cy="824020"/>
                                      </a:xfrm>
                                      <a:custGeom>
                                        <a:avLst/>
                                        <a:gdLst>
                                          <a:gd name="T0" fmla="*/ 4 w 606"/>
                                          <a:gd name="T1" fmla="*/ 7 h 433"/>
                                          <a:gd name="T2" fmla="*/ 0 w 606"/>
                                          <a:gd name="T3" fmla="*/ 0 h 433"/>
                                          <a:gd name="T4" fmla="*/ 601 w 606"/>
                                          <a:gd name="T5" fmla="*/ 260 h 433"/>
                                          <a:gd name="T6" fmla="*/ 606 w 606"/>
                                          <a:gd name="T7" fmla="*/ 261 h 433"/>
                                          <a:gd name="T8" fmla="*/ 322 w 606"/>
                                          <a:gd name="T9" fmla="*/ 431 h 433"/>
                                          <a:gd name="T10" fmla="*/ 319 w 606"/>
                                          <a:gd name="T11" fmla="*/ 433 h 433"/>
                                          <a:gd name="T12" fmla="*/ 4 w 606"/>
                                          <a:gd name="T13" fmla="*/ 7 h 433"/>
                                          <a:gd name="T14" fmla="*/ 13 w 606"/>
                                          <a:gd name="T15" fmla="*/ 10 h 433"/>
                                          <a:gd name="T16" fmla="*/ 321 w 606"/>
                                          <a:gd name="T17" fmla="*/ 427 h 433"/>
                                          <a:gd name="T18" fmla="*/ 596 w 606"/>
                                          <a:gd name="T19" fmla="*/ 262 h 433"/>
                                          <a:gd name="T20" fmla="*/ 13 w 606"/>
                                          <a:gd name="T21" fmla="*/ 10 h 433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  <a:cxn ang="0">
                                            <a:pos x="T10" y="T11"/>
                                          </a:cxn>
                                          <a:cxn ang="0">
                                            <a:pos x="T12" y="T13"/>
                                          </a:cxn>
                                          <a:cxn ang="0">
                                            <a:pos x="T14" y="T15"/>
                                          </a:cxn>
                                          <a:cxn ang="0">
                                            <a:pos x="T16" y="T17"/>
                                          </a:cxn>
                                          <a:cxn ang="0">
                                            <a:pos x="T18" y="T19"/>
                                          </a:cxn>
                                          <a:cxn ang="0">
                                            <a:pos x="T20" y="T21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606" h="433">
                                            <a:moveTo>
                                              <a:pt x="4" y="7"/>
                                            </a:moveTo>
                                            <a:lnTo>
                                              <a:pt x="0" y="0"/>
                                            </a:lnTo>
                                            <a:lnTo>
                                              <a:pt x="601" y="260"/>
                                            </a:lnTo>
                                            <a:lnTo>
                                              <a:pt x="606" y="261"/>
                                            </a:lnTo>
                                            <a:lnTo>
                                              <a:pt x="322" y="431"/>
                                            </a:lnTo>
                                            <a:lnTo>
                                              <a:pt x="319" y="433"/>
                                            </a:lnTo>
                                            <a:lnTo>
                                              <a:pt x="4" y="7"/>
                                            </a:lnTo>
                                            <a:close/>
                                            <a:moveTo>
                                              <a:pt x="13" y="10"/>
                                            </a:moveTo>
                                            <a:lnTo>
                                              <a:pt x="321" y="427"/>
                                            </a:lnTo>
                                            <a:lnTo>
                                              <a:pt x="596" y="262"/>
                                            </a:lnTo>
                                            <a:lnTo>
                                              <a:pt x="13" y="10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122" name="Freeform 35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05C79368-89CC-9A0B-E54E-F4FB1B7244D5}"/>
                                          </a:ext>
                                        </a:extLst>
                                      </p:cNvPr>
                                      <p:cNvSpPr>
                                        <a:spLocks noEditPoint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4213359" y="3747800"/>
                                        <a:ext cx="1377808" cy="595654"/>
                                      </a:xfrm>
                                      <a:custGeom>
                                        <a:avLst/>
                                        <a:gdLst>
                                          <a:gd name="T0" fmla="*/ 1 w 724"/>
                                          <a:gd name="T1" fmla="*/ 2 h 313"/>
                                          <a:gd name="T2" fmla="*/ 0 w 724"/>
                                          <a:gd name="T3" fmla="*/ 0 h 313"/>
                                          <a:gd name="T4" fmla="*/ 717 w 724"/>
                                          <a:gd name="T5" fmla="*/ 24 h 313"/>
                                          <a:gd name="T6" fmla="*/ 724 w 724"/>
                                          <a:gd name="T7" fmla="*/ 24 h 313"/>
                                          <a:gd name="T8" fmla="*/ 202 w 724"/>
                                          <a:gd name="T9" fmla="*/ 312 h 313"/>
                                          <a:gd name="T10" fmla="*/ 201 w 724"/>
                                          <a:gd name="T11" fmla="*/ 313 h 313"/>
                                          <a:gd name="T12" fmla="*/ 1 w 724"/>
                                          <a:gd name="T13" fmla="*/ 2 h 313"/>
                                          <a:gd name="T14" fmla="*/ 8 w 724"/>
                                          <a:gd name="T15" fmla="*/ 4 h 313"/>
                                          <a:gd name="T16" fmla="*/ 202 w 724"/>
                                          <a:gd name="T17" fmla="*/ 308 h 313"/>
                                          <a:gd name="T18" fmla="*/ 709 w 724"/>
                                          <a:gd name="T19" fmla="*/ 28 h 313"/>
                                          <a:gd name="T20" fmla="*/ 8 w 724"/>
                                          <a:gd name="T21" fmla="*/ 4 h 313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  <a:cxn ang="0">
                                            <a:pos x="T10" y="T11"/>
                                          </a:cxn>
                                          <a:cxn ang="0">
                                            <a:pos x="T12" y="T13"/>
                                          </a:cxn>
                                          <a:cxn ang="0">
                                            <a:pos x="T14" y="T15"/>
                                          </a:cxn>
                                          <a:cxn ang="0">
                                            <a:pos x="T16" y="T17"/>
                                          </a:cxn>
                                          <a:cxn ang="0">
                                            <a:pos x="T18" y="T19"/>
                                          </a:cxn>
                                          <a:cxn ang="0">
                                            <a:pos x="T20" y="T21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724" h="313">
                                            <a:moveTo>
                                              <a:pt x="1" y="2"/>
                                            </a:moveTo>
                                            <a:lnTo>
                                              <a:pt x="0" y="0"/>
                                            </a:lnTo>
                                            <a:lnTo>
                                              <a:pt x="717" y="24"/>
                                            </a:lnTo>
                                            <a:lnTo>
                                              <a:pt x="724" y="24"/>
                                            </a:lnTo>
                                            <a:lnTo>
                                              <a:pt x="202" y="312"/>
                                            </a:lnTo>
                                            <a:lnTo>
                                              <a:pt x="201" y="313"/>
                                            </a:lnTo>
                                            <a:lnTo>
                                              <a:pt x="1" y="2"/>
                                            </a:lnTo>
                                            <a:close/>
                                            <a:moveTo>
                                              <a:pt x="8" y="4"/>
                                            </a:moveTo>
                                            <a:lnTo>
                                              <a:pt x="202" y="308"/>
                                            </a:lnTo>
                                            <a:lnTo>
                                              <a:pt x="709" y="28"/>
                                            </a:lnTo>
                                            <a:lnTo>
                                              <a:pt x="8" y="4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123" name="Freeform 36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6629DE94-17B5-B3BA-DA61-0656B474CC27}"/>
                                          </a:ext>
                                        </a:extLst>
                                      </p:cNvPr>
                                      <p:cNvSpPr>
                                        <a:spLocks noEditPoint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6097378" y="428883"/>
                                        <a:ext cx="1084738" cy="1212242"/>
                                      </a:xfrm>
                                      <a:custGeom>
                                        <a:avLst/>
                                        <a:gdLst>
                                          <a:gd name="T0" fmla="*/ 0 w 570"/>
                                          <a:gd name="T1" fmla="*/ 0 h 637"/>
                                          <a:gd name="T2" fmla="*/ 538 w 570"/>
                                          <a:gd name="T3" fmla="*/ 315 h 637"/>
                                          <a:gd name="T4" fmla="*/ 539 w 570"/>
                                          <a:gd name="T5" fmla="*/ 316 h 637"/>
                                          <a:gd name="T6" fmla="*/ 570 w 570"/>
                                          <a:gd name="T7" fmla="*/ 631 h 637"/>
                                          <a:gd name="T8" fmla="*/ 570 w 570"/>
                                          <a:gd name="T9" fmla="*/ 637 h 637"/>
                                          <a:gd name="T10" fmla="*/ 0 w 570"/>
                                          <a:gd name="T11" fmla="*/ 0 h 637"/>
                                          <a:gd name="T12" fmla="*/ 22 w 570"/>
                                          <a:gd name="T13" fmla="*/ 17 h 637"/>
                                          <a:gd name="T14" fmla="*/ 565 w 570"/>
                                          <a:gd name="T15" fmla="*/ 624 h 637"/>
                                          <a:gd name="T16" fmla="*/ 535 w 570"/>
                                          <a:gd name="T17" fmla="*/ 319 h 637"/>
                                          <a:gd name="T18" fmla="*/ 22 w 570"/>
                                          <a:gd name="T19" fmla="*/ 17 h 637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  <a:cxn ang="0">
                                            <a:pos x="T10" y="T11"/>
                                          </a:cxn>
                                          <a:cxn ang="0">
                                            <a:pos x="T12" y="T13"/>
                                          </a:cxn>
                                          <a:cxn ang="0">
                                            <a:pos x="T14" y="T15"/>
                                          </a:cxn>
                                          <a:cxn ang="0">
                                            <a:pos x="T16" y="T17"/>
                                          </a:cxn>
                                          <a:cxn ang="0">
                                            <a:pos x="T18" y="T19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570" h="637">
                                            <a:moveTo>
                                              <a:pt x="0" y="0"/>
                                            </a:moveTo>
                                            <a:lnTo>
                                              <a:pt x="538" y="315"/>
                                            </a:lnTo>
                                            <a:lnTo>
                                              <a:pt x="539" y="316"/>
                                            </a:lnTo>
                                            <a:lnTo>
                                              <a:pt x="570" y="631"/>
                                            </a:lnTo>
                                            <a:lnTo>
                                              <a:pt x="570" y="637"/>
                                            </a:lnTo>
                                            <a:lnTo>
                                              <a:pt x="0" y="0"/>
                                            </a:lnTo>
                                            <a:close/>
                                            <a:moveTo>
                                              <a:pt x="22" y="17"/>
                                            </a:moveTo>
                                            <a:lnTo>
                                              <a:pt x="565" y="624"/>
                                            </a:lnTo>
                                            <a:lnTo>
                                              <a:pt x="535" y="319"/>
                                            </a:lnTo>
                                            <a:lnTo>
                                              <a:pt x="22" y="17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124" name="Freeform 37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0BF190AB-B018-D30D-6410-11CAA6ADDC39}"/>
                                          </a:ext>
                                        </a:extLst>
                                      </p:cNvPr>
                                      <p:cNvSpPr>
                                        <a:spLocks noEditPoint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4959354" y="432689"/>
                                        <a:ext cx="1168472" cy="999101"/>
                                      </a:xfrm>
                                      <a:custGeom>
                                        <a:avLst/>
                                        <a:gdLst>
                                          <a:gd name="T0" fmla="*/ 614 w 614"/>
                                          <a:gd name="T1" fmla="*/ 0 h 525"/>
                                          <a:gd name="T2" fmla="*/ 413 w 614"/>
                                          <a:gd name="T3" fmla="*/ 498 h 525"/>
                                          <a:gd name="T4" fmla="*/ 413 w 614"/>
                                          <a:gd name="T5" fmla="*/ 499 h 525"/>
                                          <a:gd name="T6" fmla="*/ 6 w 614"/>
                                          <a:gd name="T7" fmla="*/ 523 h 525"/>
                                          <a:gd name="T8" fmla="*/ 0 w 614"/>
                                          <a:gd name="T9" fmla="*/ 525 h 525"/>
                                          <a:gd name="T10" fmla="*/ 614 w 614"/>
                                          <a:gd name="T11" fmla="*/ 0 h 525"/>
                                          <a:gd name="T12" fmla="*/ 605 w 614"/>
                                          <a:gd name="T13" fmla="*/ 14 h 525"/>
                                          <a:gd name="T14" fmla="*/ 12 w 614"/>
                                          <a:gd name="T15" fmla="*/ 519 h 525"/>
                                          <a:gd name="T16" fmla="*/ 409 w 614"/>
                                          <a:gd name="T17" fmla="*/ 495 h 525"/>
                                          <a:gd name="T18" fmla="*/ 605 w 614"/>
                                          <a:gd name="T19" fmla="*/ 14 h 525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  <a:cxn ang="0">
                                            <a:pos x="T10" y="T11"/>
                                          </a:cxn>
                                          <a:cxn ang="0">
                                            <a:pos x="T12" y="T13"/>
                                          </a:cxn>
                                          <a:cxn ang="0">
                                            <a:pos x="T14" y="T15"/>
                                          </a:cxn>
                                          <a:cxn ang="0">
                                            <a:pos x="T16" y="T17"/>
                                          </a:cxn>
                                          <a:cxn ang="0">
                                            <a:pos x="T18" y="T19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614" h="525">
                                            <a:moveTo>
                                              <a:pt x="614" y="0"/>
                                            </a:moveTo>
                                            <a:lnTo>
                                              <a:pt x="413" y="498"/>
                                            </a:lnTo>
                                            <a:lnTo>
                                              <a:pt x="413" y="499"/>
                                            </a:lnTo>
                                            <a:lnTo>
                                              <a:pt x="6" y="523"/>
                                            </a:lnTo>
                                            <a:lnTo>
                                              <a:pt x="0" y="525"/>
                                            </a:lnTo>
                                            <a:lnTo>
                                              <a:pt x="614" y="0"/>
                                            </a:lnTo>
                                            <a:close/>
                                            <a:moveTo>
                                              <a:pt x="605" y="14"/>
                                            </a:moveTo>
                                            <a:lnTo>
                                              <a:pt x="12" y="519"/>
                                            </a:lnTo>
                                            <a:lnTo>
                                              <a:pt x="409" y="495"/>
                                            </a:lnTo>
                                            <a:lnTo>
                                              <a:pt x="605" y="14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125" name="Freeform 38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3CA7B9B2-605B-AF1C-8CE4-05A571979A09}"/>
                                          </a:ext>
                                        </a:extLst>
                                      </p:cNvPr>
                                      <p:cNvSpPr>
                                        <a:spLocks noEditPoint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7437124" y="2080729"/>
                                        <a:ext cx="1189406" cy="744092"/>
                                      </a:xfrm>
                                      <a:custGeom>
                                        <a:avLst/>
                                        <a:gdLst>
                                          <a:gd name="T0" fmla="*/ 270 w 625"/>
                                          <a:gd name="T1" fmla="*/ 2 h 391"/>
                                          <a:gd name="T2" fmla="*/ 271 w 625"/>
                                          <a:gd name="T3" fmla="*/ 0 h 391"/>
                                          <a:gd name="T4" fmla="*/ 625 w 625"/>
                                          <a:gd name="T5" fmla="*/ 244 h 391"/>
                                          <a:gd name="T6" fmla="*/ 5 w 625"/>
                                          <a:gd name="T7" fmla="*/ 389 h 391"/>
                                          <a:gd name="T8" fmla="*/ 0 w 625"/>
                                          <a:gd name="T9" fmla="*/ 391 h 391"/>
                                          <a:gd name="T10" fmla="*/ 270 w 625"/>
                                          <a:gd name="T11" fmla="*/ 2 h 391"/>
                                          <a:gd name="T12" fmla="*/ 273 w 625"/>
                                          <a:gd name="T13" fmla="*/ 6 h 391"/>
                                          <a:gd name="T14" fmla="*/ 9 w 625"/>
                                          <a:gd name="T15" fmla="*/ 384 h 391"/>
                                          <a:gd name="T16" fmla="*/ 614 w 625"/>
                                          <a:gd name="T17" fmla="*/ 242 h 391"/>
                                          <a:gd name="T18" fmla="*/ 273 w 625"/>
                                          <a:gd name="T19" fmla="*/ 6 h 391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  <a:cxn ang="0">
                                            <a:pos x="T10" y="T11"/>
                                          </a:cxn>
                                          <a:cxn ang="0">
                                            <a:pos x="T12" y="T13"/>
                                          </a:cxn>
                                          <a:cxn ang="0">
                                            <a:pos x="T14" y="T15"/>
                                          </a:cxn>
                                          <a:cxn ang="0">
                                            <a:pos x="T16" y="T17"/>
                                          </a:cxn>
                                          <a:cxn ang="0">
                                            <a:pos x="T18" y="T19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625" h="391">
                                            <a:moveTo>
                                              <a:pt x="270" y="2"/>
                                            </a:moveTo>
                                            <a:lnTo>
                                              <a:pt x="271" y="0"/>
                                            </a:lnTo>
                                            <a:lnTo>
                                              <a:pt x="625" y="244"/>
                                            </a:lnTo>
                                            <a:lnTo>
                                              <a:pt x="5" y="389"/>
                                            </a:lnTo>
                                            <a:lnTo>
                                              <a:pt x="0" y="391"/>
                                            </a:lnTo>
                                            <a:lnTo>
                                              <a:pt x="270" y="2"/>
                                            </a:lnTo>
                                            <a:close/>
                                            <a:moveTo>
                                              <a:pt x="273" y="6"/>
                                            </a:moveTo>
                                            <a:lnTo>
                                              <a:pt x="9" y="384"/>
                                            </a:lnTo>
                                            <a:lnTo>
                                              <a:pt x="614" y="242"/>
                                            </a:lnTo>
                                            <a:lnTo>
                                              <a:pt x="273" y="6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126" name="Freeform 39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927D2F5F-45F0-8F3F-7890-D9E3FCC3D249}"/>
                                          </a:ext>
                                        </a:extLst>
                                      </p:cNvPr>
                                      <p:cNvSpPr>
                                        <a:spLocks noEditPoint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7182116" y="1321413"/>
                                        <a:ext cx="902045" cy="867790"/>
                                      </a:xfrm>
                                      <a:custGeom>
                                        <a:avLst/>
                                        <a:gdLst>
                                          <a:gd name="T0" fmla="*/ 469 w 474"/>
                                          <a:gd name="T1" fmla="*/ 4 h 456"/>
                                          <a:gd name="T2" fmla="*/ 474 w 474"/>
                                          <a:gd name="T3" fmla="*/ 0 h 456"/>
                                          <a:gd name="T4" fmla="*/ 408 w 474"/>
                                          <a:gd name="T5" fmla="*/ 402 h 456"/>
                                          <a:gd name="T6" fmla="*/ 408 w 474"/>
                                          <a:gd name="T7" fmla="*/ 403 h 456"/>
                                          <a:gd name="T8" fmla="*/ 7 w 474"/>
                                          <a:gd name="T9" fmla="*/ 455 h 456"/>
                                          <a:gd name="T10" fmla="*/ 0 w 474"/>
                                          <a:gd name="T11" fmla="*/ 456 h 456"/>
                                          <a:gd name="T12" fmla="*/ 469 w 474"/>
                                          <a:gd name="T13" fmla="*/ 4 h 456"/>
                                          <a:gd name="T14" fmla="*/ 467 w 474"/>
                                          <a:gd name="T15" fmla="*/ 12 h 456"/>
                                          <a:gd name="T16" fmla="*/ 14 w 474"/>
                                          <a:gd name="T17" fmla="*/ 449 h 456"/>
                                          <a:gd name="T18" fmla="*/ 404 w 474"/>
                                          <a:gd name="T19" fmla="*/ 399 h 456"/>
                                          <a:gd name="T20" fmla="*/ 467 w 474"/>
                                          <a:gd name="T21" fmla="*/ 12 h 456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  <a:cxn ang="0">
                                            <a:pos x="T10" y="T11"/>
                                          </a:cxn>
                                          <a:cxn ang="0">
                                            <a:pos x="T12" y="T13"/>
                                          </a:cxn>
                                          <a:cxn ang="0">
                                            <a:pos x="T14" y="T15"/>
                                          </a:cxn>
                                          <a:cxn ang="0">
                                            <a:pos x="T16" y="T17"/>
                                          </a:cxn>
                                          <a:cxn ang="0">
                                            <a:pos x="T18" y="T19"/>
                                          </a:cxn>
                                          <a:cxn ang="0">
                                            <a:pos x="T20" y="T21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474" h="456">
                                            <a:moveTo>
                                              <a:pt x="469" y="4"/>
                                            </a:moveTo>
                                            <a:lnTo>
                                              <a:pt x="474" y="0"/>
                                            </a:lnTo>
                                            <a:lnTo>
                                              <a:pt x="408" y="402"/>
                                            </a:lnTo>
                                            <a:lnTo>
                                              <a:pt x="408" y="403"/>
                                            </a:lnTo>
                                            <a:lnTo>
                                              <a:pt x="7" y="455"/>
                                            </a:lnTo>
                                            <a:lnTo>
                                              <a:pt x="0" y="456"/>
                                            </a:lnTo>
                                            <a:lnTo>
                                              <a:pt x="469" y="4"/>
                                            </a:lnTo>
                                            <a:close/>
                                            <a:moveTo>
                                              <a:pt x="467" y="12"/>
                                            </a:moveTo>
                                            <a:lnTo>
                                              <a:pt x="14" y="449"/>
                                            </a:lnTo>
                                            <a:lnTo>
                                              <a:pt x="404" y="399"/>
                                            </a:lnTo>
                                            <a:lnTo>
                                              <a:pt x="467" y="12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354" name="Freeform 40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A366CAC8-C7EF-D826-5AFA-62622ADD3ED3}"/>
                                          </a:ext>
                                        </a:extLst>
                                      </p:cNvPr>
                                      <p:cNvSpPr>
                                        <a:spLocks noEditPoint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4999318" y="1374698"/>
                                        <a:ext cx="1368292" cy="586139"/>
                                      </a:xfrm>
                                      <a:custGeom>
                                        <a:avLst/>
                                        <a:gdLst>
                                          <a:gd name="T0" fmla="*/ 388 w 719"/>
                                          <a:gd name="T1" fmla="*/ 0 h 308"/>
                                          <a:gd name="T2" fmla="*/ 389 w 719"/>
                                          <a:gd name="T3" fmla="*/ 0 h 308"/>
                                          <a:gd name="T4" fmla="*/ 719 w 719"/>
                                          <a:gd name="T5" fmla="*/ 134 h 308"/>
                                          <a:gd name="T6" fmla="*/ 0 w 719"/>
                                          <a:gd name="T7" fmla="*/ 308 h 308"/>
                                          <a:gd name="T8" fmla="*/ 388 w 719"/>
                                          <a:gd name="T9" fmla="*/ 0 h 308"/>
                                          <a:gd name="T10" fmla="*/ 391 w 719"/>
                                          <a:gd name="T11" fmla="*/ 4 h 308"/>
                                          <a:gd name="T12" fmla="*/ 19 w 719"/>
                                          <a:gd name="T13" fmla="*/ 298 h 308"/>
                                          <a:gd name="T14" fmla="*/ 705 w 719"/>
                                          <a:gd name="T15" fmla="*/ 134 h 308"/>
                                          <a:gd name="T16" fmla="*/ 391 w 719"/>
                                          <a:gd name="T17" fmla="*/ 4 h 308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  <a:cxn ang="0">
                                            <a:pos x="T10" y="T11"/>
                                          </a:cxn>
                                          <a:cxn ang="0">
                                            <a:pos x="T12" y="T13"/>
                                          </a:cxn>
                                          <a:cxn ang="0">
                                            <a:pos x="T14" y="T15"/>
                                          </a:cxn>
                                          <a:cxn ang="0">
                                            <a:pos x="T16" y="T17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719" h="308">
                                            <a:moveTo>
                                              <a:pt x="388" y="0"/>
                                            </a:moveTo>
                                            <a:lnTo>
                                              <a:pt x="389" y="0"/>
                                            </a:lnTo>
                                            <a:lnTo>
                                              <a:pt x="719" y="134"/>
                                            </a:lnTo>
                                            <a:lnTo>
                                              <a:pt x="0" y="308"/>
                                            </a:lnTo>
                                            <a:lnTo>
                                              <a:pt x="388" y="0"/>
                                            </a:lnTo>
                                            <a:close/>
                                            <a:moveTo>
                                              <a:pt x="391" y="4"/>
                                            </a:moveTo>
                                            <a:lnTo>
                                              <a:pt x="19" y="298"/>
                                            </a:lnTo>
                                            <a:lnTo>
                                              <a:pt x="705" y="134"/>
                                            </a:lnTo>
                                            <a:lnTo>
                                              <a:pt x="391" y="4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355" name="Freeform 41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D137B545-10B3-6B5D-7CED-E6D4B42D6639}"/>
                                          </a:ext>
                                        </a:extLst>
                                      </p:cNvPr>
                                      <p:cNvSpPr>
                                        <a:spLocks noEditPoint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6007934" y="1623998"/>
                                        <a:ext cx="1197018" cy="869693"/>
                                      </a:xfrm>
                                      <a:custGeom>
                                        <a:avLst/>
                                        <a:gdLst>
                                          <a:gd name="T0" fmla="*/ 181 w 629"/>
                                          <a:gd name="T1" fmla="*/ 1 h 457"/>
                                          <a:gd name="T2" fmla="*/ 181 w 629"/>
                                          <a:gd name="T3" fmla="*/ 0 h 457"/>
                                          <a:gd name="T4" fmla="*/ 625 w 629"/>
                                          <a:gd name="T5" fmla="*/ 292 h 457"/>
                                          <a:gd name="T6" fmla="*/ 629 w 629"/>
                                          <a:gd name="T7" fmla="*/ 294 h 457"/>
                                          <a:gd name="T8" fmla="*/ 5 w 629"/>
                                          <a:gd name="T9" fmla="*/ 455 h 457"/>
                                          <a:gd name="T10" fmla="*/ 0 w 629"/>
                                          <a:gd name="T11" fmla="*/ 457 h 457"/>
                                          <a:gd name="T12" fmla="*/ 181 w 629"/>
                                          <a:gd name="T13" fmla="*/ 1 h 457"/>
                                          <a:gd name="T14" fmla="*/ 183 w 629"/>
                                          <a:gd name="T15" fmla="*/ 5 h 457"/>
                                          <a:gd name="T16" fmla="*/ 8 w 629"/>
                                          <a:gd name="T17" fmla="*/ 450 h 457"/>
                                          <a:gd name="T18" fmla="*/ 618 w 629"/>
                                          <a:gd name="T19" fmla="*/ 293 h 457"/>
                                          <a:gd name="T20" fmla="*/ 183 w 629"/>
                                          <a:gd name="T21" fmla="*/ 5 h 457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  <a:cxn ang="0">
                                            <a:pos x="T10" y="T11"/>
                                          </a:cxn>
                                          <a:cxn ang="0">
                                            <a:pos x="T12" y="T13"/>
                                          </a:cxn>
                                          <a:cxn ang="0">
                                            <a:pos x="T14" y="T15"/>
                                          </a:cxn>
                                          <a:cxn ang="0">
                                            <a:pos x="T16" y="T17"/>
                                          </a:cxn>
                                          <a:cxn ang="0">
                                            <a:pos x="T18" y="T19"/>
                                          </a:cxn>
                                          <a:cxn ang="0">
                                            <a:pos x="T20" y="T21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629" h="457">
                                            <a:moveTo>
                                              <a:pt x="181" y="1"/>
                                            </a:moveTo>
                                            <a:lnTo>
                                              <a:pt x="181" y="0"/>
                                            </a:lnTo>
                                            <a:lnTo>
                                              <a:pt x="625" y="292"/>
                                            </a:lnTo>
                                            <a:lnTo>
                                              <a:pt x="629" y="294"/>
                                            </a:lnTo>
                                            <a:lnTo>
                                              <a:pt x="5" y="455"/>
                                            </a:lnTo>
                                            <a:lnTo>
                                              <a:pt x="0" y="457"/>
                                            </a:lnTo>
                                            <a:lnTo>
                                              <a:pt x="181" y="1"/>
                                            </a:lnTo>
                                            <a:close/>
                                            <a:moveTo>
                                              <a:pt x="183" y="5"/>
                                            </a:moveTo>
                                            <a:lnTo>
                                              <a:pt x="8" y="450"/>
                                            </a:lnTo>
                                            <a:lnTo>
                                              <a:pt x="618" y="293"/>
                                            </a:lnTo>
                                            <a:lnTo>
                                              <a:pt x="183" y="5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356" name="Freeform 42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56265400-C211-948D-EC1A-B7EC110CC0E8}"/>
                                          </a:ext>
                                        </a:extLst>
                                      </p:cNvPr>
                                      <p:cNvSpPr>
                                        <a:spLocks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3743306" y="548775"/>
                                        <a:ext cx="1231273" cy="890627"/>
                                      </a:xfrm>
                                      <a:custGeom>
                                        <a:avLst/>
                                        <a:gdLst>
                                          <a:gd name="T0" fmla="*/ 647 w 647"/>
                                          <a:gd name="T1" fmla="*/ 468 h 468"/>
                                          <a:gd name="T2" fmla="*/ 647 w 647"/>
                                          <a:gd name="T3" fmla="*/ 0 h 468"/>
                                          <a:gd name="T4" fmla="*/ 643 w 647"/>
                                          <a:gd name="T5" fmla="*/ 0 h 468"/>
                                          <a:gd name="T6" fmla="*/ 643 w 647"/>
                                          <a:gd name="T7" fmla="*/ 453 h 468"/>
                                          <a:gd name="T8" fmla="*/ 408 w 647"/>
                                          <a:gd name="T9" fmla="*/ 85 h 468"/>
                                          <a:gd name="T10" fmla="*/ 406 w 647"/>
                                          <a:gd name="T11" fmla="*/ 87 h 468"/>
                                          <a:gd name="T12" fmla="*/ 189 w 647"/>
                                          <a:gd name="T13" fmla="*/ 202 h 468"/>
                                          <a:gd name="T14" fmla="*/ 0 w 647"/>
                                          <a:gd name="T15" fmla="*/ 341 h 468"/>
                                          <a:gd name="T16" fmla="*/ 2 w 647"/>
                                          <a:gd name="T17" fmla="*/ 343 h 468"/>
                                          <a:gd name="T18" fmla="*/ 191 w 647"/>
                                          <a:gd name="T19" fmla="*/ 206 h 468"/>
                                          <a:gd name="T20" fmla="*/ 406 w 647"/>
                                          <a:gd name="T21" fmla="*/ 91 h 468"/>
                                          <a:gd name="T22" fmla="*/ 647 w 647"/>
                                          <a:gd name="T23" fmla="*/ 468 h 468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  <a:cxn ang="0">
                                            <a:pos x="T10" y="T11"/>
                                          </a:cxn>
                                          <a:cxn ang="0">
                                            <a:pos x="T12" y="T13"/>
                                          </a:cxn>
                                          <a:cxn ang="0">
                                            <a:pos x="T14" y="T15"/>
                                          </a:cxn>
                                          <a:cxn ang="0">
                                            <a:pos x="T16" y="T17"/>
                                          </a:cxn>
                                          <a:cxn ang="0">
                                            <a:pos x="T18" y="T19"/>
                                          </a:cxn>
                                          <a:cxn ang="0">
                                            <a:pos x="T20" y="T21"/>
                                          </a:cxn>
                                          <a:cxn ang="0">
                                            <a:pos x="T22" y="T23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647" h="468">
                                            <a:moveTo>
                                              <a:pt x="647" y="468"/>
                                            </a:moveTo>
                                            <a:lnTo>
                                              <a:pt x="647" y="0"/>
                                            </a:lnTo>
                                            <a:lnTo>
                                              <a:pt x="643" y="0"/>
                                            </a:lnTo>
                                            <a:lnTo>
                                              <a:pt x="643" y="453"/>
                                            </a:lnTo>
                                            <a:lnTo>
                                              <a:pt x="408" y="85"/>
                                            </a:lnTo>
                                            <a:lnTo>
                                              <a:pt x="406" y="87"/>
                                            </a:lnTo>
                                            <a:lnTo>
                                              <a:pt x="189" y="202"/>
                                            </a:lnTo>
                                            <a:lnTo>
                                              <a:pt x="0" y="341"/>
                                            </a:lnTo>
                                            <a:lnTo>
                                              <a:pt x="2" y="343"/>
                                            </a:lnTo>
                                            <a:lnTo>
                                              <a:pt x="191" y="206"/>
                                            </a:lnTo>
                                            <a:lnTo>
                                              <a:pt x="406" y="91"/>
                                            </a:lnTo>
                                            <a:lnTo>
                                              <a:pt x="647" y="468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357" name="Freeform 43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1B69401E-F15D-8207-464A-A99BBC4DD076}"/>
                                          </a:ext>
                                        </a:extLst>
                                      </p:cNvPr>
                                      <p:cNvSpPr>
                                        <a:spLocks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3996411" y="929385"/>
                                        <a:ext cx="974361" cy="745995"/>
                                      </a:xfrm>
                                      <a:custGeom>
                                        <a:avLst/>
                                        <a:gdLst>
                                          <a:gd name="T0" fmla="*/ 4 w 512"/>
                                          <a:gd name="T1" fmla="*/ 392 h 392"/>
                                          <a:gd name="T2" fmla="*/ 58 w 512"/>
                                          <a:gd name="T3" fmla="*/ 7 h 392"/>
                                          <a:gd name="T4" fmla="*/ 511 w 512"/>
                                          <a:gd name="T5" fmla="*/ 262 h 392"/>
                                          <a:gd name="T6" fmla="*/ 512 w 512"/>
                                          <a:gd name="T7" fmla="*/ 258 h 392"/>
                                          <a:gd name="T8" fmla="*/ 56 w 512"/>
                                          <a:gd name="T9" fmla="*/ 0 h 392"/>
                                          <a:gd name="T10" fmla="*/ 54 w 512"/>
                                          <a:gd name="T11" fmla="*/ 3 h 392"/>
                                          <a:gd name="T12" fmla="*/ 0 w 512"/>
                                          <a:gd name="T13" fmla="*/ 392 h 392"/>
                                          <a:gd name="T14" fmla="*/ 4 w 512"/>
                                          <a:gd name="T15" fmla="*/ 392 h 392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  <a:cxn ang="0">
                                            <a:pos x="T10" y="T11"/>
                                          </a:cxn>
                                          <a:cxn ang="0">
                                            <a:pos x="T12" y="T13"/>
                                          </a:cxn>
                                          <a:cxn ang="0">
                                            <a:pos x="T14" y="T15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512" h="392">
                                            <a:moveTo>
                                              <a:pt x="4" y="392"/>
                                            </a:moveTo>
                                            <a:lnTo>
                                              <a:pt x="58" y="7"/>
                                            </a:lnTo>
                                            <a:lnTo>
                                              <a:pt x="511" y="262"/>
                                            </a:lnTo>
                                            <a:lnTo>
                                              <a:pt x="512" y="258"/>
                                            </a:lnTo>
                                            <a:lnTo>
                                              <a:pt x="56" y="0"/>
                                            </a:lnTo>
                                            <a:lnTo>
                                              <a:pt x="54" y="3"/>
                                            </a:lnTo>
                                            <a:lnTo>
                                              <a:pt x="0" y="392"/>
                                            </a:lnTo>
                                            <a:lnTo>
                                              <a:pt x="4" y="392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358" name="Freeform 44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39C6B582-14A6-0342-5D3D-CF80B3671497}"/>
                                          </a:ext>
                                        </a:extLst>
                                      </p:cNvPr>
                                      <p:cNvSpPr>
                                        <a:spLocks noEditPoint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7220176" y="3652648"/>
                                        <a:ext cx="315906" cy="1187502"/>
                                      </a:xfrm>
                                      <a:custGeom>
                                        <a:avLst/>
                                        <a:gdLst>
                                          <a:gd name="T0" fmla="*/ 54 w 166"/>
                                          <a:gd name="T1" fmla="*/ 12 h 624"/>
                                          <a:gd name="T2" fmla="*/ 56 w 166"/>
                                          <a:gd name="T3" fmla="*/ 0 h 624"/>
                                          <a:gd name="T4" fmla="*/ 166 w 166"/>
                                          <a:gd name="T5" fmla="*/ 400 h 624"/>
                                          <a:gd name="T6" fmla="*/ 166 w 166"/>
                                          <a:gd name="T7" fmla="*/ 401 h 624"/>
                                          <a:gd name="T8" fmla="*/ 0 w 166"/>
                                          <a:gd name="T9" fmla="*/ 624 h 624"/>
                                          <a:gd name="T10" fmla="*/ 54 w 166"/>
                                          <a:gd name="T11" fmla="*/ 12 h 624"/>
                                          <a:gd name="T12" fmla="*/ 58 w 166"/>
                                          <a:gd name="T13" fmla="*/ 24 h 624"/>
                                          <a:gd name="T14" fmla="*/ 6 w 166"/>
                                          <a:gd name="T15" fmla="*/ 609 h 624"/>
                                          <a:gd name="T16" fmla="*/ 161 w 166"/>
                                          <a:gd name="T17" fmla="*/ 400 h 624"/>
                                          <a:gd name="T18" fmla="*/ 58 w 166"/>
                                          <a:gd name="T19" fmla="*/ 24 h 624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  <a:cxn ang="0">
                                            <a:pos x="T10" y="T11"/>
                                          </a:cxn>
                                          <a:cxn ang="0">
                                            <a:pos x="T12" y="T13"/>
                                          </a:cxn>
                                          <a:cxn ang="0">
                                            <a:pos x="T14" y="T15"/>
                                          </a:cxn>
                                          <a:cxn ang="0">
                                            <a:pos x="T16" y="T17"/>
                                          </a:cxn>
                                          <a:cxn ang="0">
                                            <a:pos x="T18" y="T19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166" h="624">
                                            <a:moveTo>
                                              <a:pt x="54" y="12"/>
                                            </a:moveTo>
                                            <a:lnTo>
                                              <a:pt x="56" y="0"/>
                                            </a:lnTo>
                                            <a:lnTo>
                                              <a:pt x="166" y="400"/>
                                            </a:lnTo>
                                            <a:lnTo>
                                              <a:pt x="166" y="401"/>
                                            </a:lnTo>
                                            <a:lnTo>
                                              <a:pt x="0" y="624"/>
                                            </a:lnTo>
                                            <a:lnTo>
                                              <a:pt x="54" y="12"/>
                                            </a:lnTo>
                                            <a:close/>
                                            <a:moveTo>
                                              <a:pt x="58" y="24"/>
                                            </a:moveTo>
                                            <a:lnTo>
                                              <a:pt x="6" y="609"/>
                                            </a:lnTo>
                                            <a:lnTo>
                                              <a:pt x="161" y="400"/>
                                            </a:lnTo>
                                            <a:lnTo>
                                              <a:pt x="58" y="24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359" name="Freeform 45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9E3A748A-D070-2503-243F-E7169C55E251}"/>
                                          </a:ext>
                                        </a:extLst>
                                      </p:cNvPr>
                                      <p:cNvSpPr>
                                        <a:spLocks noEditPoint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3916483" y="3214946"/>
                                        <a:ext cx="306391" cy="1356874"/>
                                      </a:xfrm>
                                      <a:custGeom>
                                        <a:avLst/>
                                        <a:gdLst>
                                          <a:gd name="T0" fmla="*/ 42 w 161"/>
                                          <a:gd name="T1" fmla="*/ 10 h 713"/>
                                          <a:gd name="T2" fmla="*/ 44 w 161"/>
                                          <a:gd name="T3" fmla="*/ 0 h 713"/>
                                          <a:gd name="T4" fmla="*/ 161 w 161"/>
                                          <a:gd name="T5" fmla="*/ 281 h 713"/>
                                          <a:gd name="T6" fmla="*/ 6 w 161"/>
                                          <a:gd name="T7" fmla="*/ 700 h 713"/>
                                          <a:gd name="T8" fmla="*/ 0 w 161"/>
                                          <a:gd name="T9" fmla="*/ 713 h 713"/>
                                          <a:gd name="T10" fmla="*/ 42 w 161"/>
                                          <a:gd name="T11" fmla="*/ 10 h 713"/>
                                          <a:gd name="T12" fmla="*/ 46 w 161"/>
                                          <a:gd name="T13" fmla="*/ 19 h 713"/>
                                          <a:gd name="T14" fmla="*/ 6 w 161"/>
                                          <a:gd name="T15" fmla="*/ 685 h 713"/>
                                          <a:gd name="T16" fmla="*/ 157 w 161"/>
                                          <a:gd name="T17" fmla="*/ 281 h 713"/>
                                          <a:gd name="T18" fmla="*/ 46 w 161"/>
                                          <a:gd name="T19" fmla="*/ 19 h 713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  <a:cxn ang="0">
                                            <a:pos x="T10" y="T11"/>
                                          </a:cxn>
                                          <a:cxn ang="0">
                                            <a:pos x="T12" y="T13"/>
                                          </a:cxn>
                                          <a:cxn ang="0">
                                            <a:pos x="T14" y="T15"/>
                                          </a:cxn>
                                          <a:cxn ang="0">
                                            <a:pos x="T16" y="T17"/>
                                          </a:cxn>
                                          <a:cxn ang="0">
                                            <a:pos x="T18" y="T19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161" h="713">
                                            <a:moveTo>
                                              <a:pt x="42" y="10"/>
                                            </a:moveTo>
                                            <a:lnTo>
                                              <a:pt x="44" y="0"/>
                                            </a:lnTo>
                                            <a:lnTo>
                                              <a:pt x="161" y="281"/>
                                            </a:lnTo>
                                            <a:lnTo>
                                              <a:pt x="6" y="700"/>
                                            </a:lnTo>
                                            <a:lnTo>
                                              <a:pt x="0" y="713"/>
                                            </a:lnTo>
                                            <a:lnTo>
                                              <a:pt x="42" y="10"/>
                                            </a:lnTo>
                                            <a:close/>
                                            <a:moveTo>
                                              <a:pt x="46" y="19"/>
                                            </a:moveTo>
                                            <a:lnTo>
                                              <a:pt x="6" y="685"/>
                                            </a:lnTo>
                                            <a:lnTo>
                                              <a:pt x="157" y="281"/>
                                            </a:lnTo>
                                            <a:lnTo>
                                              <a:pt x="46" y="19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360" name="Freeform 46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2A8A3E1F-3E68-560F-63A6-B432D1BD9ED1}"/>
                                          </a:ext>
                                        </a:extLst>
                                      </p:cNvPr>
                                      <p:cNvSpPr>
                                        <a:spLocks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2650956" y="3715448"/>
                                        <a:ext cx="2669978" cy="2171379"/>
                                      </a:xfrm>
                                      <a:custGeom>
                                        <a:avLst/>
                                        <a:gdLst>
                                          <a:gd name="T0" fmla="*/ 872 w 1403"/>
                                          <a:gd name="T1" fmla="*/ 1141 h 1141"/>
                                          <a:gd name="T2" fmla="*/ 879 w 1403"/>
                                          <a:gd name="T3" fmla="*/ 1132 h 1141"/>
                                          <a:gd name="T4" fmla="*/ 1403 w 1403"/>
                                          <a:gd name="T5" fmla="*/ 361 h 1141"/>
                                          <a:gd name="T6" fmla="*/ 1399 w 1403"/>
                                          <a:gd name="T7" fmla="*/ 358 h 1141"/>
                                          <a:gd name="T8" fmla="*/ 880 w 1403"/>
                                          <a:gd name="T9" fmla="*/ 1122 h 1141"/>
                                          <a:gd name="T10" fmla="*/ 1026 w 1403"/>
                                          <a:gd name="T11" fmla="*/ 323 h 1141"/>
                                          <a:gd name="T12" fmla="*/ 1022 w 1403"/>
                                          <a:gd name="T13" fmla="*/ 325 h 1141"/>
                                          <a:gd name="T14" fmla="*/ 668 w 1403"/>
                                          <a:gd name="T15" fmla="*/ 434 h 1141"/>
                                          <a:gd name="T16" fmla="*/ 364 w 1403"/>
                                          <a:gd name="T17" fmla="*/ 495 h 1141"/>
                                          <a:gd name="T18" fmla="*/ 108 w 1403"/>
                                          <a:gd name="T19" fmla="*/ 384 h 1141"/>
                                          <a:gd name="T20" fmla="*/ 371 w 1403"/>
                                          <a:gd name="T21" fmla="*/ 0 h 1141"/>
                                          <a:gd name="T22" fmla="*/ 364 w 1403"/>
                                          <a:gd name="T23" fmla="*/ 5 h 1141"/>
                                          <a:gd name="T24" fmla="*/ 0 w 1403"/>
                                          <a:gd name="T25" fmla="*/ 182 h 1141"/>
                                          <a:gd name="T26" fmla="*/ 1 w 1403"/>
                                          <a:gd name="T27" fmla="*/ 186 h 1141"/>
                                          <a:gd name="T28" fmla="*/ 358 w 1403"/>
                                          <a:gd name="T29" fmla="*/ 11 h 1141"/>
                                          <a:gd name="T30" fmla="*/ 101 w 1403"/>
                                          <a:gd name="T31" fmla="*/ 387 h 1141"/>
                                          <a:gd name="T32" fmla="*/ 104 w 1403"/>
                                          <a:gd name="T33" fmla="*/ 387 h 1141"/>
                                          <a:gd name="T34" fmla="*/ 364 w 1403"/>
                                          <a:gd name="T35" fmla="*/ 500 h 1141"/>
                                          <a:gd name="T36" fmla="*/ 366 w 1403"/>
                                          <a:gd name="T37" fmla="*/ 499 h 1141"/>
                                          <a:gd name="T38" fmla="*/ 668 w 1403"/>
                                          <a:gd name="T39" fmla="*/ 438 h 1141"/>
                                          <a:gd name="T40" fmla="*/ 1021 w 1403"/>
                                          <a:gd name="T41" fmla="*/ 330 h 1141"/>
                                          <a:gd name="T42" fmla="*/ 872 w 1403"/>
                                          <a:gd name="T43" fmla="*/ 1141 h 1141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  <a:cxn ang="0">
                                            <a:pos x="T10" y="T11"/>
                                          </a:cxn>
                                          <a:cxn ang="0">
                                            <a:pos x="T12" y="T13"/>
                                          </a:cxn>
                                          <a:cxn ang="0">
                                            <a:pos x="T14" y="T15"/>
                                          </a:cxn>
                                          <a:cxn ang="0">
                                            <a:pos x="T16" y="T17"/>
                                          </a:cxn>
                                          <a:cxn ang="0">
                                            <a:pos x="T18" y="T19"/>
                                          </a:cxn>
                                          <a:cxn ang="0">
                                            <a:pos x="T20" y="T21"/>
                                          </a:cxn>
                                          <a:cxn ang="0">
                                            <a:pos x="T22" y="T23"/>
                                          </a:cxn>
                                          <a:cxn ang="0">
                                            <a:pos x="T24" y="T25"/>
                                          </a:cxn>
                                          <a:cxn ang="0">
                                            <a:pos x="T26" y="T27"/>
                                          </a:cxn>
                                          <a:cxn ang="0">
                                            <a:pos x="T28" y="T29"/>
                                          </a:cxn>
                                          <a:cxn ang="0">
                                            <a:pos x="T30" y="T31"/>
                                          </a:cxn>
                                          <a:cxn ang="0">
                                            <a:pos x="T32" y="T33"/>
                                          </a:cxn>
                                          <a:cxn ang="0">
                                            <a:pos x="T34" y="T35"/>
                                          </a:cxn>
                                          <a:cxn ang="0">
                                            <a:pos x="T36" y="T37"/>
                                          </a:cxn>
                                          <a:cxn ang="0">
                                            <a:pos x="T38" y="T39"/>
                                          </a:cxn>
                                          <a:cxn ang="0">
                                            <a:pos x="T40" y="T41"/>
                                          </a:cxn>
                                          <a:cxn ang="0">
                                            <a:pos x="T42" y="T43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1403" h="1141">
                                            <a:moveTo>
                                              <a:pt x="872" y="1141"/>
                                            </a:moveTo>
                                            <a:lnTo>
                                              <a:pt x="879" y="1132"/>
                                            </a:lnTo>
                                            <a:lnTo>
                                              <a:pt x="1403" y="361"/>
                                            </a:lnTo>
                                            <a:lnTo>
                                              <a:pt x="1399" y="358"/>
                                            </a:lnTo>
                                            <a:lnTo>
                                              <a:pt x="880" y="1122"/>
                                            </a:lnTo>
                                            <a:lnTo>
                                              <a:pt x="1026" y="323"/>
                                            </a:lnTo>
                                            <a:lnTo>
                                              <a:pt x="1022" y="325"/>
                                            </a:lnTo>
                                            <a:lnTo>
                                              <a:pt x="668" y="434"/>
                                            </a:lnTo>
                                            <a:lnTo>
                                              <a:pt x="364" y="495"/>
                                            </a:lnTo>
                                            <a:lnTo>
                                              <a:pt x="108" y="384"/>
                                            </a:lnTo>
                                            <a:lnTo>
                                              <a:pt x="371" y="0"/>
                                            </a:lnTo>
                                            <a:lnTo>
                                              <a:pt x="364" y="5"/>
                                            </a:lnTo>
                                            <a:lnTo>
                                              <a:pt x="0" y="182"/>
                                            </a:lnTo>
                                            <a:lnTo>
                                              <a:pt x="1" y="186"/>
                                            </a:lnTo>
                                            <a:lnTo>
                                              <a:pt x="358" y="11"/>
                                            </a:lnTo>
                                            <a:lnTo>
                                              <a:pt x="101" y="387"/>
                                            </a:lnTo>
                                            <a:lnTo>
                                              <a:pt x="104" y="387"/>
                                            </a:lnTo>
                                            <a:lnTo>
                                              <a:pt x="364" y="500"/>
                                            </a:lnTo>
                                            <a:lnTo>
                                              <a:pt x="366" y="499"/>
                                            </a:lnTo>
                                            <a:lnTo>
                                              <a:pt x="668" y="438"/>
                                            </a:lnTo>
                                            <a:lnTo>
                                              <a:pt x="1021" y="330"/>
                                            </a:lnTo>
                                            <a:lnTo>
                                              <a:pt x="872" y="1141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361" name="Freeform 47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5A8FC287-E9DB-2C08-44A8-3917336E24B0}"/>
                                          </a:ext>
                                        </a:extLst>
                                      </p:cNvPr>
                                      <p:cNvSpPr>
                                        <a:spLocks noEditPoint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3332247" y="2577425"/>
                                        <a:ext cx="671776" cy="1164666"/>
                                      </a:xfrm>
                                      <a:custGeom>
                                        <a:avLst/>
                                        <a:gdLst>
                                          <a:gd name="T0" fmla="*/ 349 w 353"/>
                                          <a:gd name="T1" fmla="*/ 7 h 612"/>
                                          <a:gd name="T2" fmla="*/ 353 w 353"/>
                                          <a:gd name="T3" fmla="*/ 0 h 612"/>
                                          <a:gd name="T4" fmla="*/ 353 w 353"/>
                                          <a:gd name="T5" fmla="*/ 345 h 612"/>
                                          <a:gd name="T6" fmla="*/ 0 w 353"/>
                                          <a:gd name="T7" fmla="*/ 612 h 612"/>
                                          <a:gd name="T8" fmla="*/ 349 w 353"/>
                                          <a:gd name="T9" fmla="*/ 7 h 612"/>
                                          <a:gd name="T10" fmla="*/ 349 w 353"/>
                                          <a:gd name="T11" fmla="*/ 16 h 612"/>
                                          <a:gd name="T12" fmla="*/ 14 w 353"/>
                                          <a:gd name="T13" fmla="*/ 596 h 612"/>
                                          <a:gd name="T14" fmla="*/ 349 w 353"/>
                                          <a:gd name="T15" fmla="*/ 343 h 612"/>
                                          <a:gd name="T16" fmla="*/ 349 w 353"/>
                                          <a:gd name="T17" fmla="*/ 16 h 612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  <a:cxn ang="0">
                                            <a:pos x="T10" y="T11"/>
                                          </a:cxn>
                                          <a:cxn ang="0">
                                            <a:pos x="T12" y="T13"/>
                                          </a:cxn>
                                          <a:cxn ang="0">
                                            <a:pos x="T14" y="T15"/>
                                          </a:cxn>
                                          <a:cxn ang="0">
                                            <a:pos x="T16" y="T17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353" h="612">
                                            <a:moveTo>
                                              <a:pt x="349" y="7"/>
                                            </a:moveTo>
                                            <a:lnTo>
                                              <a:pt x="353" y="0"/>
                                            </a:lnTo>
                                            <a:lnTo>
                                              <a:pt x="353" y="345"/>
                                            </a:lnTo>
                                            <a:lnTo>
                                              <a:pt x="0" y="612"/>
                                            </a:lnTo>
                                            <a:lnTo>
                                              <a:pt x="349" y="7"/>
                                            </a:lnTo>
                                            <a:close/>
                                            <a:moveTo>
                                              <a:pt x="349" y="16"/>
                                            </a:moveTo>
                                            <a:lnTo>
                                              <a:pt x="14" y="596"/>
                                            </a:lnTo>
                                            <a:lnTo>
                                              <a:pt x="349" y="343"/>
                                            </a:lnTo>
                                            <a:lnTo>
                                              <a:pt x="349" y="16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362" name="Freeform 48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7DC24136-22E0-5C1F-DCD2-B3DC8417AD29}"/>
                                          </a:ext>
                                        </a:extLst>
                                      </p:cNvPr>
                                      <p:cNvSpPr>
                                        <a:spLocks noEditPoint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3575837" y="1660155"/>
                                        <a:ext cx="428186" cy="938203"/>
                                      </a:xfrm>
                                      <a:custGeom>
                                        <a:avLst/>
                                        <a:gdLst>
                                          <a:gd name="T0" fmla="*/ 1 w 225"/>
                                          <a:gd name="T1" fmla="*/ 381 h 493"/>
                                          <a:gd name="T2" fmla="*/ 0 w 225"/>
                                          <a:gd name="T3" fmla="*/ 379 h 493"/>
                                          <a:gd name="T4" fmla="*/ 225 w 225"/>
                                          <a:gd name="T5" fmla="*/ 0 h 493"/>
                                          <a:gd name="T6" fmla="*/ 225 w 225"/>
                                          <a:gd name="T7" fmla="*/ 493 h 493"/>
                                          <a:gd name="T8" fmla="*/ 1 w 225"/>
                                          <a:gd name="T9" fmla="*/ 381 h 493"/>
                                          <a:gd name="T10" fmla="*/ 5 w 225"/>
                                          <a:gd name="T11" fmla="*/ 378 h 493"/>
                                          <a:gd name="T12" fmla="*/ 221 w 225"/>
                                          <a:gd name="T13" fmla="*/ 486 h 493"/>
                                          <a:gd name="T14" fmla="*/ 221 w 225"/>
                                          <a:gd name="T15" fmla="*/ 16 h 493"/>
                                          <a:gd name="T16" fmla="*/ 5 w 225"/>
                                          <a:gd name="T17" fmla="*/ 378 h 493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  <a:cxn ang="0">
                                            <a:pos x="T10" y="T11"/>
                                          </a:cxn>
                                          <a:cxn ang="0">
                                            <a:pos x="T12" y="T13"/>
                                          </a:cxn>
                                          <a:cxn ang="0">
                                            <a:pos x="T14" y="T15"/>
                                          </a:cxn>
                                          <a:cxn ang="0">
                                            <a:pos x="T16" y="T17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225" h="493">
                                            <a:moveTo>
                                              <a:pt x="1" y="381"/>
                                            </a:moveTo>
                                            <a:lnTo>
                                              <a:pt x="0" y="379"/>
                                            </a:lnTo>
                                            <a:lnTo>
                                              <a:pt x="225" y="0"/>
                                            </a:lnTo>
                                            <a:lnTo>
                                              <a:pt x="225" y="493"/>
                                            </a:lnTo>
                                            <a:lnTo>
                                              <a:pt x="1" y="381"/>
                                            </a:lnTo>
                                            <a:close/>
                                            <a:moveTo>
                                              <a:pt x="5" y="378"/>
                                            </a:moveTo>
                                            <a:lnTo>
                                              <a:pt x="221" y="486"/>
                                            </a:lnTo>
                                            <a:lnTo>
                                              <a:pt x="221" y="16"/>
                                            </a:lnTo>
                                            <a:lnTo>
                                              <a:pt x="5" y="378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363" name="Freeform 49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38437CF5-1560-6FB5-DF65-4BBB75174F20}"/>
                                          </a:ext>
                                        </a:extLst>
                                      </p:cNvPr>
                                      <p:cNvSpPr>
                                        <a:spLocks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2557706" y="3536562"/>
                                        <a:ext cx="1368292" cy="1143732"/>
                                      </a:xfrm>
                                      <a:custGeom>
                                        <a:avLst/>
                                        <a:gdLst>
                                          <a:gd name="T0" fmla="*/ 412 w 719"/>
                                          <a:gd name="T1" fmla="*/ 601 h 601"/>
                                          <a:gd name="T2" fmla="*/ 416 w 719"/>
                                          <a:gd name="T3" fmla="*/ 593 h 601"/>
                                          <a:gd name="T4" fmla="*/ 569 w 719"/>
                                          <a:gd name="T5" fmla="*/ 258 h 601"/>
                                          <a:gd name="T6" fmla="*/ 716 w 719"/>
                                          <a:gd name="T7" fmla="*/ 532 h 601"/>
                                          <a:gd name="T8" fmla="*/ 719 w 719"/>
                                          <a:gd name="T9" fmla="*/ 529 h 601"/>
                                          <a:gd name="T10" fmla="*/ 569 w 719"/>
                                          <a:gd name="T11" fmla="*/ 248 h 601"/>
                                          <a:gd name="T12" fmla="*/ 567 w 719"/>
                                          <a:gd name="T13" fmla="*/ 251 h 601"/>
                                          <a:gd name="T14" fmla="*/ 416 w 719"/>
                                          <a:gd name="T15" fmla="*/ 582 h 601"/>
                                          <a:gd name="T16" fmla="*/ 416 w 719"/>
                                          <a:gd name="T17" fmla="*/ 99 h 601"/>
                                          <a:gd name="T18" fmla="*/ 415 w 719"/>
                                          <a:gd name="T19" fmla="*/ 99 h 601"/>
                                          <a:gd name="T20" fmla="*/ 0 w 719"/>
                                          <a:gd name="T21" fmla="*/ 0 h 601"/>
                                          <a:gd name="T22" fmla="*/ 1 w 719"/>
                                          <a:gd name="T23" fmla="*/ 4 h 601"/>
                                          <a:gd name="T24" fmla="*/ 47 w 719"/>
                                          <a:gd name="T25" fmla="*/ 278 h 601"/>
                                          <a:gd name="T26" fmla="*/ 151 w 719"/>
                                          <a:gd name="T27" fmla="*/ 481 h 601"/>
                                          <a:gd name="T28" fmla="*/ 155 w 719"/>
                                          <a:gd name="T29" fmla="*/ 478 h 601"/>
                                          <a:gd name="T30" fmla="*/ 51 w 719"/>
                                          <a:gd name="T31" fmla="*/ 277 h 601"/>
                                          <a:gd name="T32" fmla="*/ 5 w 719"/>
                                          <a:gd name="T33" fmla="*/ 7 h 601"/>
                                          <a:gd name="T34" fmla="*/ 412 w 719"/>
                                          <a:gd name="T35" fmla="*/ 101 h 601"/>
                                          <a:gd name="T36" fmla="*/ 412 w 719"/>
                                          <a:gd name="T37" fmla="*/ 601 h 601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  <a:cxn ang="0">
                                            <a:pos x="T10" y="T11"/>
                                          </a:cxn>
                                          <a:cxn ang="0">
                                            <a:pos x="T12" y="T13"/>
                                          </a:cxn>
                                          <a:cxn ang="0">
                                            <a:pos x="T14" y="T15"/>
                                          </a:cxn>
                                          <a:cxn ang="0">
                                            <a:pos x="T16" y="T17"/>
                                          </a:cxn>
                                          <a:cxn ang="0">
                                            <a:pos x="T18" y="T19"/>
                                          </a:cxn>
                                          <a:cxn ang="0">
                                            <a:pos x="T20" y="T21"/>
                                          </a:cxn>
                                          <a:cxn ang="0">
                                            <a:pos x="T22" y="T23"/>
                                          </a:cxn>
                                          <a:cxn ang="0">
                                            <a:pos x="T24" y="T25"/>
                                          </a:cxn>
                                          <a:cxn ang="0">
                                            <a:pos x="T26" y="T27"/>
                                          </a:cxn>
                                          <a:cxn ang="0">
                                            <a:pos x="T28" y="T29"/>
                                          </a:cxn>
                                          <a:cxn ang="0">
                                            <a:pos x="T30" y="T31"/>
                                          </a:cxn>
                                          <a:cxn ang="0">
                                            <a:pos x="T32" y="T33"/>
                                          </a:cxn>
                                          <a:cxn ang="0">
                                            <a:pos x="T34" y="T35"/>
                                          </a:cxn>
                                          <a:cxn ang="0">
                                            <a:pos x="T36" y="T37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719" h="601">
                                            <a:moveTo>
                                              <a:pt x="412" y="601"/>
                                            </a:moveTo>
                                            <a:lnTo>
                                              <a:pt x="416" y="593"/>
                                            </a:lnTo>
                                            <a:lnTo>
                                              <a:pt x="569" y="258"/>
                                            </a:lnTo>
                                            <a:lnTo>
                                              <a:pt x="716" y="532"/>
                                            </a:lnTo>
                                            <a:lnTo>
                                              <a:pt x="719" y="529"/>
                                            </a:lnTo>
                                            <a:lnTo>
                                              <a:pt x="569" y="248"/>
                                            </a:lnTo>
                                            <a:lnTo>
                                              <a:pt x="567" y="251"/>
                                            </a:lnTo>
                                            <a:lnTo>
                                              <a:pt x="416" y="582"/>
                                            </a:lnTo>
                                            <a:lnTo>
                                              <a:pt x="416" y="99"/>
                                            </a:lnTo>
                                            <a:lnTo>
                                              <a:pt x="415" y="99"/>
                                            </a:lnTo>
                                            <a:lnTo>
                                              <a:pt x="0" y="0"/>
                                            </a:lnTo>
                                            <a:lnTo>
                                              <a:pt x="1" y="4"/>
                                            </a:lnTo>
                                            <a:lnTo>
                                              <a:pt x="47" y="278"/>
                                            </a:lnTo>
                                            <a:lnTo>
                                              <a:pt x="151" y="481"/>
                                            </a:lnTo>
                                            <a:lnTo>
                                              <a:pt x="155" y="478"/>
                                            </a:lnTo>
                                            <a:lnTo>
                                              <a:pt x="51" y="277"/>
                                            </a:lnTo>
                                            <a:lnTo>
                                              <a:pt x="5" y="7"/>
                                            </a:lnTo>
                                            <a:lnTo>
                                              <a:pt x="412" y="101"/>
                                            </a:lnTo>
                                            <a:lnTo>
                                              <a:pt x="412" y="601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364" name="Freeform 50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DF895A9D-4A4C-2EEB-8995-72EA1D4B3FFE}"/>
                                          </a:ext>
                                        </a:extLst>
                                      </p:cNvPr>
                                      <p:cNvSpPr>
                                        <a:spLocks noEditPoint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7408566" y="636315"/>
                                        <a:ext cx="679389" cy="700322"/>
                                      </a:xfrm>
                                      <a:custGeom>
                                        <a:avLst/>
                                        <a:gdLst>
                                          <a:gd name="T0" fmla="*/ 0 w 357"/>
                                          <a:gd name="T1" fmla="*/ 0 h 368"/>
                                          <a:gd name="T2" fmla="*/ 352 w 357"/>
                                          <a:gd name="T3" fmla="*/ 364 h 368"/>
                                          <a:gd name="T4" fmla="*/ 357 w 357"/>
                                          <a:gd name="T5" fmla="*/ 368 h 368"/>
                                          <a:gd name="T6" fmla="*/ 65 w 357"/>
                                          <a:gd name="T7" fmla="*/ 368 h 368"/>
                                          <a:gd name="T8" fmla="*/ 0 w 357"/>
                                          <a:gd name="T9" fmla="*/ 0 h 368"/>
                                          <a:gd name="T10" fmla="*/ 7 w 357"/>
                                          <a:gd name="T11" fmla="*/ 12 h 368"/>
                                          <a:gd name="T12" fmla="*/ 67 w 357"/>
                                          <a:gd name="T13" fmla="*/ 364 h 368"/>
                                          <a:gd name="T14" fmla="*/ 347 w 357"/>
                                          <a:gd name="T15" fmla="*/ 364 h 368"/>
                                          <a:gd name="T16" fmla="*/ 7 w 357"/>
                                          <a:gd name="T17" fmla="*/ 12 h 368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  <a:cxn ang="0">
                                            <a:pos x="T10" y="T11"/>
                                          </a:cxn>
                                          <a:cxn ang="0">
                                            <a:pos x="T12" y="T13"/>
                                          </a:cxn>
                                          <a:cxn ang="0">
                                            <a:pos x="T14" y="T15"/>
                                          </a:cxn>
                                          <a:cxn ang="0">
                                            <a:pos x="T16" y="T17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357" h="368">
                                            <a:moveTo>
                                              <a:pt x="0" y="0"/>
                                            </a:moveTo>
                                            <a:lnTo>
                                              <a:pt x="352" y="364"/>
                                            </a:lnTo>
                                            <a:lnTo>
                                              <a:pt x="357" y="368"/>
                                            </a:lnTo>
                                            <a:lnTo>
                                              <a:pt x="65" y="368"/>
                                            </a:lnTo>
                                            <a:lnTo>
                                              <a:pt x="0" y="0"/>
                                            </a:lnTo>
                                            <a:close/>
                                            <a:moveTo>
                                              <a:pt x="7" y="12"/>
                                            </a:moveTo>
                                            <a:lnTo>
                                              <a:pt x="67" y="364"/>
                                            </a:lnTo>
                                            <a:lnTo>
                                              <a:pt x="347" y="364"/>
                                            </a:lnTo>
                                            <a:lnTo>
                                              <a:pt x="7" y="12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365" name="Freeform 51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5C2A0B60-9F27-C482-4E5D-6FF73471E0D8}"/>
                                          </a:ext>
                                        </a:extLst>
                                      </p:cNvPr>
                                      <p:cNvSpPr>
                                        <a:spLocks noEditPoint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8613208" y="2535558"/>
                                        <a:ext cx="504308" cy="1037162"/>
                                      </a:xfrm>
                                      <a:custGeom>
                                        <a:avLst/>
                                        <a:gdLst>
                                          <a:gd name="T0" fmla="*/ 0 w 265"/>
                                          <a:gd name="T1" fmla="*/ 0 h 545"/>
                                          <a:gd name="T2" fmla="*/ 264 w 265"/>
                                          <a:gd name="T3" fmla="*/ 125 h 545"/>
                                          <a:gd name="T4" fmla="*/ 265 w 265"/>
                                          <a:gd name="T5" fmla="*/ 126 h 545"/>
                                          <a:gd name="T6" fmla="*/ 3 w 265"/>
                                          <a:gd name="T7" fmla="*/ 538 h 545"/>
                                          <a:gd name="T8" fmla="*/ 0 w 265"/>
                                          <a:gd name="T9" fmla="*/ 545 h 545"/>
                                          <a:gd name="T10" fmla="*/ 0 w 265"/>
                                          <a:gd name="T11" fmla="*/ 0 h 545"/>
                                          <a:gd name="T12" fmla="*/ 4 w 265"/>
                                          <a:gd name="T13" fmla="*/ 7 h 545"/>
                                          <a:gd name="T14" fmla="*/ 4 w 265"/>
                                          <a:gd name="T15" fmla="*/ 530 h 545"/>
                                          <a:gd name="T16" fmla="*/ 258 w 265"/>
                                          <a:gd name="T17" fmla="*/ 127 h 545"/>
                                          <a:gd name="T18" fmla="*/ 4 w 265"/>
                                          <a:gd name="T19" fmla="*/ 7 h 545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  <a:cxn ang="0">
                                            <a:pos x="T10" y="T11"/>
                                          </a:cxn>
                                          <a:cxn ang="0">
                                            <a:pos x="T12" y="T13"/>
                                          </a:cxn>
                                          <a:cxn ang="0">
                                            <a:pos x="T14" y="T15"/>
                                          </a:cxn>
                                          <a:cxn ang="0">
                                            <a:pos x="T16" y="T17"/>
                                          </a:cxn>
                                          <a:cxn ang="0">
                                            <a:pos x="T18" y="T19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265" h="545">
                                            <a:moveTo>
                                              <a:pt x="0" y="0"/>
                                            </a:moveTo>
                                            <a:lnTo>
                                              <a:pt x="264" y="125"/>
                                            </a:lnTo>
                                            <a:lnTo>
                                              <a:pt x="265" y="126"/>
                                            </a:lnTo>
                                            <a:lnTo>
                                              <a:pt x="3" y="538"/>
                                            </a:lnTo>
                                            <a:lnTo>
                                              <a:pt x="0" y="545"/>
                                            </a:lnTo>
                                            <a:lnTo>
                                              <a:pt x="0" y="0"/>
                                            </a:lnTo>
                                            <a:close/>
                                            <a:moveTo>
                                              <a:pt x="4" y="7"/>
                                            </a:moveTo>
                                            <a:lnTo>
                                              <a:pt x="4" y="530"/>
                                            </a:lnTo>
                                            <a:lnTo>
                                              <a:pt x="258" y="127"/>
                                            </a:lnTo>
                                            <a:lnTo>
                                              <a:pt x="4" y="7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366" name="Freeform 52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15D3BA95-ACDA-35D5-060D-7B311C58578B}"/>
                                          </a:ext>
                                        </a:extLst>
                                      </p:cNvPr>
                                      <p:cNvSpPr>
                                        <a:spLocks noEditPoint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4329445" y="1412759"/>
                                        <a:ext cx="690807" cy="1090447"/>
                                      </a:xfrm>
                                      <a:custGeom>
                                        <a:avLst/>
                                        <a:gdLst>
                                          <a:gd name="T0" fmla="*/ 339 w 363"/>
                                          <a:gd name="T1" fmla="*/ 0 h 573"/>
                                          <a:gd name="T2" fmla="*/ 363 w 363"/>
                                          <a:gd name="T3" fmla="*/ 282 h 573"/>
                                          <a:gd name="T4" fmla="*/ 363 w 363"/>
                                          <a:gd name="T5" fmla="*/ 284 h 573"/>
                                          <a:gd name="T6" fmla="*/ 8 w 363"/>
                                          <a:gd name="T7" fmla="*/ 566 h 573"/>
                                          <a:gd name="T8" fmla="*/ 0 w 363"/>
                                          <a:gd name="T9" fmla="*/ 573 h 573"/>
                                          <a:gd name="T10" fmla="*/ 339 w 363"/>
                                          <a:gd name="T11" fmla="*/ 0 h 573"/>
                                          <a:gd name="T12" fmla="*/ 335 w 363"/>
                                          <a:gd name="T13" fmla="*/ 14 h 573"/>
                                          <a:gd name="T14" fmla="*/ 14 w 363"/>
                                          <a:gd name="T15" fmla="*/ 555 h 573"/>
                                          <a:gd name="T16" fmla="*/ 359 w 363"/>
                                          <a:gd name="T17" fmla="*/ 282 h 573"/>
                                          <a:gd name="T18" fmla="*/ 335 w 363"/>
                                          <a:gd name="T19" fmla="*/ 14 h 573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  <a:cxn ang="0">
                                            <a:pos x="T10" y="T11"/>
                                          </a:cxn>
                                          <a:cxn ang="0">
                                            <a:pos x="T12" y="T13"/>
                                          </a:cxn>
                                          <a:cxn ang="0">
                                            <a:pos x="T14" y="T15"/>
                                          </a:cxn>
                                          <a:cxn ang="0">
                                            <a:pos x="T16" y="T17"/>
                                          </a:cxn>
                                          <a:cxn ang="0">
                                            <a:pos x="T18" y="T19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363" h="573">
                                            <a:moveTo>
                                              <a:pt x="339" y="0"/>
                                            </a:moveTo>
                                            <a:lnTo>
                                              <a:pt x="363" y="282"/>
                                            </a:lnTo>
                                            <a:lnTo>
                                              <a:pt x="363" y="284"/>
                                            </a:lnTo>
                                            <a:lnTo>
                                              <a:pt x="8" y="566"/>
                                            </a:lnTo>
                                            <a:lnTo>
                                              <a:pt x="0" y="573"/>
                                            </a:lnTo>
                                            <a:lnTo>
                                              <a:pt x="339" y="0"/>
                                            </a:lnTo>
                                            <a:close/>
                                            <a:moveTo>
                                              <a:pt x="335" y="14"/>
                                            </a:moveTo>
                                            <a:lnTo>
                                              <a:pt x="14" y="555"/>
                                            </a:lnTo>
                                            <a:lnTo>
                                              <a:pt x="359" y="282"/>
                                            </a:lnTo>
                                            <a:lnTo>
                                              <a:pt x="335" y="14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367" name="Freeform 53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7FAEBB60-50BD-1AB2-C8A2-ED20DDE11BDF}"/>
                                          </a:ext>
                                        </a:extLst>
                                      </p:cNvPr>
                                      <p:cNvSpPr>
                                        <a:spLocks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8106997" y="3861983"/>
                                        <a:ext cx="510017" cy="70413"/>
                                      </a:xfrm>
                                      <a:custGeom>
                                        <a:avLst/>
                                        <a:gdLst>
                                          <a:gd name="T0" fmla="*/ 2 w 268"/>
                                          <a:gd name="T1" fmla="*/ 37 h 37"/>
                                          <a:gd name="T2" fmla="*/ 268 w 268"/>
                                          <a:gd name="T3" fmla="*/ 5 h 37"/>
                                          <a:gd name="T4" fmla="*/ 268 w 268"/>
                                          <a:gd name="T5" fmla="*/ 0 h 37"/>
                                          <a:gd name="T6" fmla="*/ 0 w 268"/>
                                          <a:gd name="T7" fmla="*/ 33 h 37"/>
                                          <a:gd name="T8" fmla="*/ 2 w 268"/>
                                          <a:gd name="T9" fmla="*/ 37 h 37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268" h="37">
                                            <a:moveTo>
                                              <a:pt x="2" y="37"/>
                                            </a:moveTo>
                                            <a:lnTo>
                                              <a:pt x="268" y="5"/>
                                            </a:lnTo>
                                            <a:lnTo>
                                              <a:pt x="268" y="0"/>
                                            </a:lnTo>
                                            <a:lnTo>
                                              <a:pt x="0" y="33"/>
                                            </a:lnTo>
                                            <a:lnTo>
                                              <a:pt x="2" y="37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368" name="Freeform 54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57AA6F6A-172F-14E6-2F0F-16F5EFB62538}"/>
                                          </a:ext>
                                        </a:extLst>
                                      </p:cNvPr>
                                      <p:cNvSpPr>
                                        <a:spLocks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7349584" y="2817209"/>
                                        <a:ext cx="763123" cy="1115187"/>
                                      </a:xfrm>
                                      <a:custGeom>
                                        <a:avLst/>
                                        <a:gdLst>
                                          <a:gd name="T0" fmla="*/ 398 w 401"/>
                                          <a:gd name="T1" fmla="*/ 586 h 586"/>
                                          <a:gd name="T2" fmla="*/ 401 w 401"/>
                                          <a:gd name="T3" fmla="*/ 582 h 586"/>
                                          <a:gd name="T4" fmla="*/ 5 w 401"/>
                                          <a:gd name="T5" fmla="*/ 263 h 586"/>
                                          <a:gd name="T6" fmla="*/ 53 w 401"/>
                                          <a:gd name="T7" fmla="*/ 1 h 586"/>
                                          <a:gd name="T8" fmla="*/ 48 w 401"/>
                                          <a:gd name="T9" fmla="*/ 0 h 586"/>
                                          <a:gd name="T10" fmla="*/ 0 w 401"/>
                                          <a:gd name="T11" fmla="*/ 266 h 586"/>
                                          <a:gd name="T12" fmla="*/ 1 w 401"/>
                                          <a:gd name="T13" fmla="*/ 266 h 586"/>
                                          <a:gd name="T14" fmla="*/ 398 w 401"/>
                                          <a:gd name="T15" fmla="*/ 586 h 586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  <a:cxn ang="0">
                                            <a:pos x="T10" y="T11"/>
                                          </a:cxn>
                                          <a:cxn ang="0">
                                            <a:pos x="T12" y="T13"/>
                                          </a:cxn>
                                          <a:cxn ang="0">
                                            <a:pos x="T14" y="T15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401" h="586">
                                            <a:moveTo>
                                              <a:pt x="398" y="586"/>
                                            </a:moveTo>
                                            <a:lnTo>
                                              <a:pt x="401" y="582"/>
                                            </a:lnTo>
                                            <a:lnTo>
                                              <a:pt x="5" y="263"/>
                                            </a:lnTo>
                                            <a:lnTo>
                                              <a:pt x="53" y="1"/>
                                            </a:lnTo>
                                            <a:lnTo>
                                              <a:pt x="48" y="0"/>
                                            </a:lnTo>
                                            <a:lnTo>
                                              <a:pt x="0" y="266"/>
                                            </a:lnTo>
                                            <a:lnTo>
                                              <a:pt x="1" y="266"/>
                                            </a:lnTo>
                                            <a:lnTo>
                                              <a:pt x="398" y="586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369" name="Freeform 55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90C19628-7799-E45C-F547-419B106C8D18}"/>
                                          </a:ext>
                                        </a:extLst>
                                      </p:cNvPr>
                                      <p:cNvSpPr>
                                        <a:spLocks noEditPoint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6264846" y="2545073"/>
                                        <a:ext cx="2352169" cy="1138023"/>
                                      </a:xfrm>
                                      <a:custGeom>
                                        <a:avLst/>
                                        <a:gdLst>
                                          <a:gd name="T0" fmla="*/ 12 w 1236"/>
                                          <a:gd name="T1" fmla="*/ 225 h 598"/>
                                          <a:gd name="T2" fmla="*/ 0 w 1236"/>
                                          <a:gd name="T3" fmla="*/ 216 h 598"/>
                                          <a:gd name="T4" fmla="*/ 573 w 1236"/>
                                          <a:gd name="T5" fmla="*/ 405 h 598"/>
                                          <a:gd name="T6" fmla="*/ 1234 w 1236"/>
                                          <a:gd name="T7" fmla="*/ 0 h 598"/>
                                          <a:gd name="T8" fmla="*/ 1236 w 1236"/>
                                          <a:gd name="T9" fmla="*/ 4 h 598"/>
                                          <a:gd name="T10" fmla="*/ 574 w 1236"/>
                                          <a:gd name="T11" fmla="*/ 409 h 598"/>
                                          <a:gd name="T12" fmla="*/ 562 w 1236"/>
                                          <a:gd name="T13" fmla="*/ 594 h 598"/>
                                          <a:gd name="T14" fmla="*/ 560 w 1236"/>
                                          <a:gd name="T15" fmla="*/ 598 h 598"/>
                                          <a:gd name="T16" fmla="*/ 12 w 1236"/>
                                          <a:gd name="T17" fmla="*/ 225 h 598"/>
                                          <a:gd name="T18" fmla="*/ 27 w 1236"/>
                                          <a:gd name="T19" fmla="*/ 231 h 598"/>
                                          <a:gd name="T20" fmla="*/ 558 w 1236"/>
                                          <a:gd name="T21" fmla="*/ 590 h 598"/>
                                          <a:gd name="T22" fmla="*/ 570 w 1236"/>
                                          <a:gd name="T23" fmla="*/ 409 h 598"/>
                                          <a:gd name="T24" fmla="*/ 27 w 1236"/>
                                          <a:gd name="T25" fmla="*/ 231 h 598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  <a:cxn ang="0">
                                            <a:pos x="T10" y="T11"/>
                                          </a:cxn>
                                          <a:cxn ang="0">
                                            <a:pos x="T12" y="T13"/>
                                          </a:cxn>
                                          <a:cxn ang="0">
                                            <a:pos x="T14" y="T15"/>
                                          </a:cxn>
                                          <a:cxn ang="0">
                                            <a:pos x="T16" y="T17"/>
                                          </a:cxn>
                                          <a:cxn ang="0">
                                            <a:pos x="T18" y="T19"/>
                                          </a:cxn>
                                          <a:cxn ang="0">
                                            <a:pos x="T20" y="T21"/>
                                          </a:cxn>
                                          <a:cxn ang="0">
                                            <a:pos x="T22" y="T23"/>
                                          </a:cxn>
                                          <a:cxn ang="0">
                                            <a:pos x="T24" y="T25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1236" h="598">
                                            <a:moveTo>
                                              <a:pt x="12" y="225"/>
                                            </a:moveTo>
                                            <a:lnTo>
                                              <a:pt x="0" y="216"/>
                                            </a:lnTo>
                                            <a:lnTo>
                                              <a:pt x="573" y="405"/>
                                            </a:lnTo>
                                            <a:lnTo>
                                              <a:pt x="1234" y="0"/>
                                            </a:lnTo>
                                            <a:lnTo>
                                              <a:pt x="1236" y="4"/>
                                            </a:lnTo>
                                            <a:lnTo>
                                              <a:pt x="574" y="409"/>
                                            </a:lnTo>
                                            <a:lnTo>
                                              <a:pt x="562" y="594"/>
                                            </a:lnTo>
                                            <a:lnTo>
                                              <a:pt x="560" y="598"/>
                                            </a:lnTo>
                                            <a:lnTo>
                                              <a:pt x="12" y="225"/>
                                            </a:lnTo>
                                            <a:close/>
                                            <a:moveTo>
                                              <a:pt x="27" y="231"/>
                                            </a:moveTo>
                                            <a:lnTo>
                                              <a:pt x="558" y="590"/>
                                            </a:lnTo>
                                            <a:lnTo>
                                              <a:pt x="570" y="409"/>
                                            </a:lnTo>
                                            <a:lnTo>
                                              <a:pt x="27" y="231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370" name="Freeform 56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43CBFF8F-DEA7-1BB5-78B7-50AA991E723A}"/>
                                          </a:ext>
                                        </a:extLst>
                                      </p:cNvPr>
                                      <p:cNvSpPr>
                                        <a:spLocks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5572136" y="2959938"/>
                                        <a:ext cx="1139926" cy="1326425"/>
                                      </a:xfrm>
                                      <a:custGeom>
                                        <a:avLst/>
                                        <a:gdLst>
                                          <a:gd name="T0" fmla="*/ 595 w 599"/>
                                          <a:gd name="T1" fmla="*/ 697 h 697"/>
                                          <a:gd name="T2" fmla="*/ 599 w 599"/>
                                          <a:gd name="T3" fmla="*/ 696 h 697"/>
                                          <a:gd name="T4" fmla="*/ 379 w 599"/>
                                          <a:gd name="T5" fmla="*/ 0 h 697"/>
                                          <a:gd name="T6" fmla="*/ 376 w 599"/>
                                          <a:gd name="T7" fmla="*/ 3 h 697"/>
                                          <a:gd name="T8" fmla="*/ 0 w 599"/>
                                          <a:gd name="T9" fmla="*/ 439 h 697"/>
                                          <a:gd name="T10" fmla="*/ 4 w 599"/>
                                          <a:gd name="T11" fmla="*/ 442 h 697"/>
                                          <a:gd name="T12" fmla="*/ 376 w 599"/>
                                          <a:gd name="T13" fmla="*/ 10 h 697"/>
                                          <a:gd name="T14" fmla="*/ 595 w 599"/>
                                          <a:gd name="T15" fmla="*/ 697 h 697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  <a:cxn ang="0">
                                            <a:pos x="T10" y="T11"/>
                                          </a:cxn>
                                          <a:cxn ang="0">
                                            <a:pos x="T12" y="T13"/>
                                          </a:cxn>
                                          <a:cxn ang="0">
                                            <a:pos x="T14" y="T15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599" h="697">
                                            <a:moveTo>
                                              <a:pt x="595" y="697"/>
                                            </a:moveTo>
                                            <a:lnTo>
                                              <a:pt x="599" y="696"/>
                                            </a:lnTo>
                                            <a:lnTo>
                                              <a:pt x="379" y="0"/>
                                            </a:lnTo>
                                            <a:lnTo>
                                              <a:pt x="376" y="3"/>
                                            </a:lnTo>
                                            <a:lnTo>
                                              <a:pt x="0" y="439"/>
                                            </a:lnTo>
                                            <a:lnTo>
                                              <a:pt x="4" y="442"/>
                                            </a:lnTo>
                                            <a:lnTo>
                                              <a:pt x="376" y="10"/>
                                            </a:lnTo>
                                            <a:lnTo>
                                              <a:pt x="595" y="697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371" name="Freeform 57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7FAF453D-636D-9093-26A2-BA9E70E07839}"/>
                                          </a:ext>
                                        </a:extLst>
                                      </p:cNvPr>
                                      <p:cNvSpPr>
                                        <a:spLocks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4346572" y="2476563"/>
                                        <a:ext cx="1170375" cy="759316"/>
                                      </a:xfrm>
                                      <a:custGeom>
                                        <a:avLst/>
                                        <a:gdLst>
                                          <a:gd name="T0" fmla="*/ 612 w 615"/>
                                          <a:gd name="T1" fmla="*/ 399 h 399"/>
                                          <a:gd name="T2" fmla="*/ 615 w 615"/>
                                          <a:gd name="T3" fmla="*/ 395 h 399"/>
                                          <a:gd name="T4" fmla="*/ 1 w 615"/>
                                          <a:gd name="T5" fmla="*/ 0 h 399"/>
                                          <a:gd name="T6" fmla="*/ 0 w 615"/>
                                          <a:gd name="T7" fmla="*/ 4 h 399"/>
                                          <a:gd name="T8" fmla="*/ 612 w 615"/>
                                          <a:gd name="T9" fmla="*/ 399 h 399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615" h="399">
                                            <a:moveTo>
                                              <a:pt x="612" y="399"/>
                                            </a:moveTo>
                                            <a:lnTo>
                                              <a:pt x="615" y="395"/>
                                            </a:lnTo>
                                            <a:lnTo>
                                              <a:pt x="1" y="0"/>
                                            </a:lnTo>
                                            <a:lnTo>
                                              <a:pt x="0" y="4"/>
                                            </a:lnTo>
                                            <a:lnTo>
                                              <a:pt x="612" y="399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372" name="Freeform 58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2595EE94-A930-B9C2-2121-AC3B46683F79}"/>
                                          </a:ext>
                                        </a:extLst>
                                      </p:cNvPr>
                                      <p:cNvSpPr>
                                        <a:spLocks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5313321" y="3230171"/>
                                        <a:ext cx="862081" cy="1377807"/>
                                      </a:xfrm>
                                      <a:custGeom>
                                        <a:avLst/>
                                        <a:gdLst>
                                          <a:gd name="T0" fmla="*/ 451 w 453"/>
                                          <a:gd name="T1" fmla="*/ 724 h 724"/>
                                          <a:gd name="T2" fmla="*/ 453 w 453"/>
                                          <a:gd name="T3" fmla="*/ 720 h 724"/>
                                          <a:gd name="T4" fmla="*/ 5 w 453"/>
                                          <a:gd name="T5" fmla="*/ 613 h 724"/>
                                          <a:gd name="T6" fmla="*/ 140 w 453"/>
                                          <a:gd name="T7" fmla="*/ 299 h 724"/>
                                          <a:gd name="T8" fmla="*/ 140 w 453"/>
                                          <a:gd name="T9" fmla="*/ 297 h 724"/>
                                          <a:gd name="T10" fmla="*/ 108 w 453"/>
                                          <a:gd name="T11" fmla="*/ 0 h 724"/>
                                          <a:gd name="T12" fmla="*/ 104 w 453"/>
                                          <a:gd name="T13" fmla="*/ 2 h 724"/>
                                          <a:gd name="T14" fmla="*/ 136 w 453"/>
                                          <a:gd name="T15" fmla="*/ 297 h 724"/>
                                          <a:gd name="T16" fmla="*/ 0 w 453"/>
                                          <a:gd name="T17" fmla="*/ 616 h 724"/>
                                          <a:gd name="T18" fmla="*/ 1 w 453"/>
                                          <a:gd name="T19" fmla="*/ 618 h 724"/>
                                          <a:gd name="T20" fmla="*/ 451 w 453"/>
                                          <a:gd name="T21" fmla="*/ 724 h 724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  <a:cxn ang="0">
                                            <a:pos x="T10" y="T11"/>
                                          </a:cxn>
                                          <a:cxn ang="0">
                                            <a:pos x="T12" y="T13"/>
                                          </a:cxn>
                                          <a:cxn ang="0">
                                            <a:pos x="T14" y="T15"/>
                                          </a:cxn>
                                          <a:cxn ang="0">
                                            <a:pos x="T16" y="T17"/>
                                          </a:cxn>
                                          <a:cxn ang="0">
                                            <a:pos x="T18" y="T19"/>
                                          </a:cxn>
                                          <a:cxn ang="0">
                                            <a:pos x="T20" y="T21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453" h="724">
                                            <a:moveTo>
                                              <a:pt x="451" y="724"/>
                                            </a:moveTo>
                                            <a:lnTo>
                                              <a:pt x="453" y="720"/>
                                            </a:lnTo>
                                            <a:lnTo>
                                              <a:pt x="5" y="613"/>
                                            </a:lnTo>
                                            <a:lnTo>
                                              <a:pt x="140" y="299"/>
                                            </a:lnTo>
                                            <a:lnTo>
                                              <a:pt x="140" y="297"/>
                                            </a:lnTo>
                                            <a:lnTo>
                                              <a:pt x="108" y="0"/>
                                            </a:lnTo>
                                            <a:lnTo>
                                              <a:pt x="104" y="2"/>
                                            </a:lnTo>
                                            <a:lnTo>
                                              <a:pt x="136" y="297"/>
                                            </a:lnTo>
                                            <a:lnTo>
                                              <a:pt x="0" y="616"/>
                                            </a:lnTo>
                                            <a:lnTo>
                                              <a:pt x="1" y="618"/>
                                            </a:lnTo>
                                            <a:lnTo>
                                              <a:pt x="451" y="724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373" name="Freeform 59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A896821F-49EF-0A43-5C84-E3DA3068FF3C}"/>
                                          </a:ext>
                                        </a:extLst>
                                      </p:cNvPr>
                                      <p:cNvSpPr>
                                        <a:spLocks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3994508" y="1949419"/>
                                        <a:ext cx="1526245" cy="1286461"/>
                                      </a:xfrm>
                                      <a:custGeom>
                                        <a:avLst/>
                                        <a:gdLst>
                                          <a:gd name="T0" fmla="*/ 0 w 802"/>
                                          <a:gd name="T1" fmla="*/ 676 h 676"/>
                                          <a:gd name="T2" fmla="*/ 802 w 802"/>
                                          <a:gd name="T3" fmla="*/ 676 h 676"/>
                                          <a:gd name="T4" fmla="*/ 801 w 802"/>
                                          <a:gd name="T5" fmla="*/ 673 h 676"/>
                                          <a:gd name="T6" fmla="*/ 643 w 802"/>
                                          <a:gd name="T7" fmla="*/ 337 h 676"/>
                                          <a:gd name="T8" fmla="*/ 539 w 802"/>
                                          <a:gd name="T9" fmla="*/ 0 h 676"/>
                                          <a:gd name="T10" fmla="*/ 535 w 802"/>
                                          <a:gd name="T11" fmla="*/ 2 h 676"/>
                                          <a:gd name="T12" fmla="*/ 639 w 802"/>
                                          <a:gd name="T13" fmla="*/ 338 h 676"/>
                                          <a:gd name="T14" fmla="*/ 796 w 802"/>
                                          <a:gd name="T15" fmla="*/ 672 h 676"/>
                                          <a:gd name="T16" fmla="*/ 7 w 802"/>
                                          <a:gd name="T17" fmla="*/ 672 h 676"/>
                                          <a:gd name="T18" fmla="*/ 185 w 802"/>
                                          <a:gd name="T19" fmla="*/ 283 h 676"/>
                                          <a:gd name="T20" fmla="*/ 181 w 802"/>
                                          <a:gd name="T21" fmla="*/ 281 h 676"/>
                                          <a:gd name="T22" fmla="*/ 0 w 802"/>
                                          <a:gd name="T23" fmla="*/ 676 h 676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  <a:cxn ang="0">
                                            <a:pos x="T10" y="T11"/>
                                          </a:cxn>
                                          <a:cxn ang="0">
                                            <a:pos x="T12" y="T13"/>
                                          </a:cxn>
                                          <a:cxn ang="0">
                                            <a:pos x="T14" y="T15"/>
                                          </a:cxn>
                                          <a:cxn ang="0">
                                            <a:pos x="T16" y="T17"/>
                                          </a:cxn>
                                          <a:cxn ang="0">
                                            <a:pos x="T18" y="T19"/>
                                          </a:cxn>
                                          <a:cxn ang="0">
                                            <a:pos x="T20" y="T21"/>
                                          </a:cxn>
                                          <a:cxn ang="0">
                                            <a:pos x="T22" y="T23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802" h="676">
                                            <a:moveTo>
                                              <a:pt x="0" y="676"/>
                                            </a:moveTo>
                                            <a:lnTo>
                                              <a:pt x="802" y="676"/>
                                            </a:lnTo>
                                            <a:lnTo>
                                              <a:pt x="801" y="673"/>
                                            </a:lnTo>
                                            <a:lnTo>
                                              <a:pt x="643" y="337"/>
                                            </a:lnTo>
                                            <a:lnTo>
                                              <a:pt x="539" y="0"/>
                                            </a:lnTo>
                                            <a:lnTo>
                                              <a:pt x="535" y="2"/>
                                            </a:lnTo>
                                            <a:lnTo>
                                              <a:pt x="639" y="338"/>
                                            </a:lnTo>
                                            <a:lnTo>
                                              <a:pt x="796" y="672"/>
                                            </a:lnTo>
                                            <a:lnTo>
                                              <a:pt x="7" y="672"/>
                                            </a:lnTo>
                                            <a:lnTo>
                                              <a:pt x="185" y="283"/>
                                            </a:lnTo>
                                            <a:lnTo>
                                              <a:pt x="181" y="281"/>
                                            </a:lnTo>
                                            <a:lnTo>
                                              <a:pt x="0" y="676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374" name="Freeform 60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DCDEFDE9-BA2E-8E1E-A0C0-B948572FF10F}"/>
                                          </a:ext>
                                        </a:extLst>
                                      </p:cNvPr>
                                      <p:cNvSpPr>
                                        <a:spLocks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4346572" y="2476563"/>
                                        <a:ext cx="1668974" cy="121795"/>
                                      </a:xfrm>
                                      <a:custGeom>
                                        <a:avLst/>
                                        <a:gdLst>
                                          <a:gd name="T0" fmla="*/ 336 w 649"/>
                                          <a:gd name="T1" fmla="*/ 47 h 47"/>
                                          <a:gd name="T2" fmla="*/ 338 w 649"/>
                                          <a:gd name="T3" fmla="*/ 47 h 47"/>
                                          <a:gd name="T4" fmla="*/ 649 w 649"/>
                                          <a:gd name="T5" fmla="*/ 5 h 47"/>
                                          <a:gd name="T6" fmla="*/ 649 w 649"/>
                                          <a:gd name="T7" fmla="*/ 2 h 47"/>
                                          <a:gd name="T8" fmla="*/ 337 w 649"/>
                                          <a:gd name="T9" fmla="*/ 43 h 47"/>
                                          <a:gd name="T10" fmla="*/ 169 w 649"/>
                                          <a:gd name="T11" fmla="*/ 21 h 47"/>
                                          <a:gd name="T12" fmla="*/ 1 w 649"/>
                                          <a:gd name="T13" fmla="*/ 0 h 47"/>
                                          <a:gd name="T14" fmla="*/ 0 w 649"/>
                                          <a:gd name="T15" fmla="*/ 3 h 47"/>
                                          <a:gd name="T16" fmla="*/ 336 w 649"/>
                                          <a:gd name="T17" fmla="*/ 46 h 47"/>
                                          <a:gd name="T18" fmla="*/ 336 w 649"/>
                                          <a:gd name="T19" fmla="*/ 47 h 47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  <a:cxn ang="0">
                                            <a:pos x="T10" y="T11"/>
                                          </a:cxn>
                                          <a:cxn ang="0">
                                            <a:pos x="T12" y="T13"/>
                                          </a:cxn>
                                          <a:cxn ang="0">
                                            <a:pos x="T14" y="T15"/>
                                          </a:cxn>
                                          <a:cxn ang="0">
                                            <a:pos x="T16" y="T17"/>
                                          </a:cxn>
                                          <a:cxn ang="0">
                                            <a:pos x="T18" y="T19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649" h="47">
                                            <a:moveTo>
                                              <a:pt x="336" y="47"/>
                                            </a:moveTo>
                                            <a:cubicBezTo>
                                              <a:pt x="338" y="47"/>
                                              <a:pt x="338" y="47"/>
                                              <a:pt x="338" y="47"/>
                                            </a:cubicBezTo>
                                            <a:cubicBezTo>
                                              <a:pt x="649" y="5"/>
                                              <a:pt x="649" y="5"/>
                                              <a:pt x="649" y="5"/>
                                            </a:cubicBezTo>
                                            <a:cubicBezTo>
                                              <a:pt x="649" y="2"/>
                                              <a:pt x="649" y="2"/>
                                              <a:pt x="649" y="2"/>
                                            </a:cubicBezTo>
                                            <a:cubicBezTo>
                                              <a:pt x="337" y="43"/>
                                              <a:pt x="337" y="43"/>
                                              <a:pt x="337" y="43"/>
                                            </a:cubicBezTo>
                                            <a:cubicBezTo>
                                              <a:pt x="332" y="41"/>
                                              <a:pt x="304" y="37"/>
                                              <a:pt x="169" y="21"/>
                                            </a:cubicBezTo>
                                            <a:cubicBezTo>
                                              <a:pt x="86" y="10"/>
                                              <a:pt x="1" y="0"/>
                                              <a:pt x="1" y="0"/>
                                            </a:cubicBezTo>
                                            <a:cubicBezTo>
                                              <a:pt x="0" y="3"/>
                                              <a:pt x="0" y="3"/>
                                              <a:pt x="0" y="3"/>
                                            </a:cubicBezTo>
                                            <a:cubicBezTo>
                                              <a:pt x="90" y="14"/>
                                              <a:pt x="322" y="42"/>
                                              <a:pt x="336" y="46"/>
                                            </a:cubicBezTo>
                                            <a:lnTo>
                                              <a:pt x="336" y="47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375" name="Freeform 61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AFA7F46E-17C8-784F-222E-D3030AF7C51D}"/>
                                          </a:ext>
                                        </a:extLst>
                                      </p:cNvPr>
                                      <p:cNvSpPr>
                                        <a:spLocks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4593969" y="4335842"/>
                                        <a:ext cx="182693" cy="441507"/>
                                      </a:xfrm>
                                      <a:custGeom>
                                        <a:avLst/>
                                        <a:gdLst>
                                          <a:gd name="T0" fmla="*/ 92 w 96"/>
                                          <a:gd name="T1" fmla="*/ 232 h 232"/>
                                          <a:gd name="T2" fmla="*/ 96 w 96"/>
                                          <a:gd name="T3" fmla="*/ 231 h 232"/>
                                          <a:gd name="T4" fmla="*/ 4 w 96"/>
                                          <a:gd name="T5" fmla="*/ 0 h 232"/>
                                          <a:gd name="T6" fmla="*/ 0 w 96"/>
                                          <a:gd name="T7" fmla="*/ 1 h 232"/>
                                          <a:gd name="T8" fmla="*/ 92 w 96"/>
                                          <a:gd name="T9" fmla="*/ 232 h 232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96" h="232">
                                            <a:moveTo>
                                              <a:pt x="92" y="232"/>
                                            </a:moveTo>
                                            <a:lnTo>
                                              <a:pt x="96" y="231"/>
                                            </a:lnTo>
                                            <a:lnTo>
                                              <a:pt x="4" y="0"/>
                                            </a:lnTo>
                                            <a:lnTo>
                                              <a:pt x="0" y="1"/>
                                            </a:lnTo>
                                            <a:lnTo>
                                              <a:pt x="92" y="232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376" name="Freeform 62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B18BFBDE-CEC5-C08D-E3E4-88B2E37EA192}"/>
                                          </a:ext>
                                        </a:extLst>
                                      </p:cNvPr>
                                      <p:cNvSpPr>
                                        <a:spLocks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4316124" y="4396740"/>
                                        <a:ext cx="1004810" cy="1472960"/>
                                      </a:xfrm>
                                      <a:custGeom>
                                        <a:avLst/>
                                        <a:gdLst>
                                          <a:gd name="T0" fmla="*/ 4 w 528"/>
                                          <a:gd name="T1" fmla="*/ 774 h 774"/>
                                          <a:gd name="T2" fmla="*/ 240 w 528"/>
                                          <a:gd name="T3" fmla="*/ 202 h 774"/>
                                          <a:gd name="T4" fmla="*/ 528 w 528"/>
                                          <a:gd name="T5" fmla="*/ 5 h 774"/>
                                          <a:gd name="T6" fmla="*/ 525 w 528"/>
                                          <a:gd name="T7" fmla="*/ 0 h 774"/>
                                          <a:gd name="T8" fmla="*/ 238 w 528"/>
                                          <a:gd name="T9" fmla="*/ 199 h 774"/>
                                          <a:gd name="T10" fmla="*/ 238 w 528"/>
                                          <a:gd name="T11" fmla="*/ 199 h 774"/>
                                          <a:gd name="T12" fmla="*/ 0 w 528"/>
                                          <a:gd name="T13" fmla="*/ 772 h 774"/>
                                          <a:gd name="T14" fmla="*/ 4 w 528"/>
                                          <a:gd name="T15" fmla="*/ 774 h 774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  <a:cxn ang="0">
                                            <a:pos x="T10" y="T11"/>
                                          </a:cxn>
                                          <a:cxn ang="0">
                                            <a:pos x="T12" y="T13"/>
                                          </a:cxn>
                                          <a:cxn ang="0">
                                            <a:pos x="T14" y="T15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528" h="774">
                                            <a:moveTo>
                                              <a:pt x="4" y="774"/>
                                            </a:moveTo>
                                            <a:lnTo>
                                              <a:pt x="240" y="202"/>
                                            </a:lnTo>
                                            <a:lnTo>
                                              <a:pt x="528" y="5"/>
                                            </a:lnTo>
                                            <a:lnTo>
                                              <a:pt x="525" y="0"/>
                                            </a:lnTo>
                                            <a:lnTo>
                                              <a:pt x="238" y="199"/>
                                            </a:lnTo>
                                            <a:lnTo>
                                              <a:pt x="238" y="199"/>
                                            </a:lnTo>
                                            <a:lnTo>
                                              <a:pt x="0" y="772"/>
                                            </a:lnTo>
                                            <a:lnTo>
                                              <a:pt x="4" y="774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377" name="Freeform 63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69A70406-9C8A-89B3-15C9-59A477E43810}"/>
                                          </a:ext>
                                        </a:extLst>
                                      </p:cNvPr>
                                      <p:cNvSpPr>
                                        <a:spLocks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4769049" y="3795376"/>
                                        <a:ext cx="810699" cy="985779"/>
                                      </a:xfrm>
                                      <a:custGeom>
                                        <a:avLst/>
                                        <a:gdLst>
                                          <a:gd name="T0" fmla="*/ 2 w 426"/>
                                          <a:gd name="T1" fmla="*/ 518 h 518"/>
                                          <a:gd name="T2" fmla="*/ 426 w 426"/>
                                          <a:gd name="T3" fmla="*/ 3 h 518"/>
                                          <a:gd name="T4" fmla="*/ 422 w 426"/>
                                          <a:gd name="T5" fmla="*/ 0 h 518"/>
                                          <a:gd name="T6" fmla="*/ 0 w 426"/>
                                          <a:gd name="T7" fmla="*/ 515 h 518"/>
                                          <a:gd name="T8" fmla="*/ 2 w 426"/>
                                          <a:gd name="T9" fmla="*/ 518 h 518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426" h="518">
                                            <a:moveTo>
                                              <a:pt x="2" y="518"/>
                                            </a:moveTo>
                                            <a:lnTo>
                                              <a:pt x="426" y="3"/>
                                            </a:lnTo>
                                            <a:lnTo>
                                              <a:pt x="422" y="0"/>
                                            </a:lnTo>
                                            <a:lnTo>
                                              <a:pt x="0" y="515"/>
                                            </a:lnTo>
                                            <a:lnTo>
                                              <a:pt x="2" y="518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378" name="Oval 65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A178EFF8-F058-BF12-E80F-574961A6BAFF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4099176" y="3631714"/>
                                        <a:ext cx="239784" cy="239784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379" name="Oval 66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29F49C89-75FC-C579-2D40-90232A57B497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 rot="20173636">
                                        <a:off x="4514041" y="4254011"/>
                                        <a:ext cx="167468" cy="169371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380" name="Oval 67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8DE41B8F-DE6F-5C6D-5D7D-876A3A702D8F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3868907" y="4497601"/>
                                        <a:ext cx="108474" cy="110377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381" name="Oval 68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E0ADF7B4-CC0B-09E6-FB78-3A83395374CA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3259931" y="4577529"/>
                                        <a:ext cx="169371" cy="169371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382" name="Oval 69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081AB70D-AD9A-49EB-67D5-68F529C519A0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3570128" y="3949523"/>
                                        <a:ext cx="137020" cy="135116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383" name="Oval 70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C6494529-71E7-1058-C633-3350CB195B22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2797490" y="4394837"/>
                                        <a:ext cx="102765" cy="102765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384" name="Oval 71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64B161F0-4F2A-7927-5DBE-48E0AE1E5957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2563415" y="3976166"/>
                                        <a:ext cx="173177" cy="175080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385" name="Oval 72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768A3E2D-A034-1656-DBBC-C45871016D95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2512033" y="3490888"/>
                                        <a:ext cx="102765" cy="104668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386" name="Oval 73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C0432451-FD00-0980-6F8D-9F0CADFA59DC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3248513" y="3631714"/>
                                        <a:ext cx="194111" cy="192208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387" name="Oval 74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BB618774-64F4-7E6B-5F68-8715FC7D83FC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 rot="618257">
                                        <a:off x="2586252" y="2672577"/>
                                        <a:ext cx="226463" cy="226463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388" name="Oval 75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478702B3-35B3-B3FB-E66A-DBD8368023BA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 rot="2179241">
                                        <a:off x="3494006" y="2293871"/>
                                        <a:ext cx="171274" cy="173177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389" name="Oval 76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4C07B20E-A23C-939E-7507-950425D03235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3062014" y="1808593"/>
                                        <a:ext cx="156050" cy="157953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390" name="Oval 77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8E3E1E09-53AF-D299-2820-6666525C19D7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3943126" y="2531752"/>
                                        <a:ext cx="117989" cy="119892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391" name="Oval 78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D53D44D4-F1A9-A76A-3114-E2F056094C55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3935514" y="1608773"/>
                                        <a:ext cx="133213" cy="133213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392" name="Oval 79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0DF456B8-855E-50D0-C80A-4B18EC6AA1EA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3648153" y="1102562"/>
                                        <a:ext cx="194111" cy="197917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393" name="Oval 80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923BC2F2-3D5C-35E4-D224-4003C742C810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4045891" y="881809"/>
                                        <a:ext cx="117989" cy="119892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394" name="Oval 81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31A8F18B-5359-B9FF-A82C-AB5BE5E5F29F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 rot="900000">
                                        <a:off x="4253323" y="2398538"/>
                                        <a:ext cx="175081" cy="176984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395" name="Oval 82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6BB3E7BA-304C-6690-AFB2-982241D03886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4894650" y="1344249"/>
                                        <a:ext cx="152244" cy="150341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396" name="Oval 83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02567B8E-DAB2-0046-0FAC-549C532B77F5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 rot="674250">
                                        <a:off x="4432210" y="632509"/>
                                        <a:ext cx="171274" cy="169371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397" name="Oval 84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9C311BDF-D0BF-45A3-89D4-B4CFCCDAA424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4909875" y="495490"/>
                                        <a:ext cx="119892" cy="119892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398" name="Oval 86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4FAB82BC-6F56-A0E9-89D8-93B6F0E1B667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6047898" y="377501"/>
                                        <a:ext cx="142729" cy="138923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399" name="Oval 87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63AD3017-4370-8F99-C1BE-71CBBFF0FAB4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5640646" y="1273837"/>
                                        <a:ext cx="201723" cy="205529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400" name="Oval 88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52B819CB-6FA5-E0E6-F4B2-851E9F65897E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6272016" y="1553149"/>
                                        <a:ext cx="164548" cy="164546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401" name="Oval 89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40607744-6B5A-EA53-4006-FAAA8838961B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7092672" y="1542166"/>
                                        <a:ext cx="171274" cy="175080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402" name="Oval 90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D33468BC-149E-E7B9-C31B-4351346B8FB7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7048902" y="956027"/>
                                        <a:ext cx="150341" cy="150341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403" name="Freeform 91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373B08E0-DF71-39C6-A451-1AD40EF4F227}"/>
                                          </a:ext>
                                        </a:extLst>
                                      </p:cNvPr>
                                      <p:cNvSpPr>
                                        <a:spLocks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7315329" y="556387"/>
                                        <a:ext cx="197917" cy="196014"/>
                                      </a:xfrm>
                                      <a:custGeom>
                                        <a:avLst/>
                                        <a:gdLst>
                                          <a:gd name="T0" fmla="*/ 0 w 77"/>
                                          <a:gd name="T1" fmla="*/ 39 h 76"/>
                                          <a:gd name="T2" fmla="*/ 38 w 77"/>
                                          <a:gd name="T3" fmla="*/ 76 h 76"/>
                                          <a:gd name="T4" fmla="*/ 77 w 77"/>
                                          <a:gd name="T5" fmla="*/ 39 h 76"/>
                                          <a:gd name="T6" fmla="*/ 38 w 77"/>
                                          <a:gd name="T7" fmla="*/ 0 h 76"/>
                                          <a:gd name="T8" fmla="*/ 0 w 77"/>
                                          <a:gd name="T9" fmla="*/ 39 h 76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77" h="76">
                                            <a:moveTo>
                                              <a:pt x="0" y="39"/>
                                            </a:moveTo>
                                            <a:cubicBezTo>
                                              <a:pt x="0" y="59"/>
                                              <a:pt x="17" y="76"/>
                                              <a:pt x="38" y="76"/>
                                            </a:cubicBezTo>
                                            <a:cubicBezTo>
                                              <a:pt x="59" y="76"/>
                                              <a:pt x="77" y="59"/>
                                              <a:pt x="77" y="39"/>
                                            </a:cubicBezTo>
                                            <a:cubicBezTo>
                                              <a:pt x="77" y="17"/>
                                              <a:pt x="59" y="0"/>
                                              <a:pt x="38" y="0"/>
                                            </a:cubicBezTo>
                                            <a:cubicBezTo>
                                              <a:pt x="17" y="0"/>
                                              <a:pt x="0" y="17"/>
                                              <a:pt x="0" y="39"/>
                                            </a:cubicBez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404" name="Oval 92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2CE8984F-3EF0-42C3-18F6-3C9139C8AB14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7473282" y="1270030"/>
                                        <a:ext cx="123698" cy="121795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405" name="Oval 93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1A8A4C7D-20AF-BFEF-40BB-5E11C17196DC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8011845" y="1266224"/>
                                        <a:ext cx="129407" cy="129407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406" name="Oval 94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FC0DDE42-3C9F-DCB3-8B78-874285E0611C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8559923" y="1384213"/>
                                        <a:ext cx="116086" cy="116086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407" name="Oval 95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CF6CCA10-9EDD-CD7E-5717-7614026D35C5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8544699" y="2476563"/>
                                        <a:ext cx="140826" cy="144632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408" name="Oval 96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52DF8F2D-0FDE-CB8B-801F-9D7C9E6C32CC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8879635" y="1917067"/>
                                        <a:ext cx="102765" cy="104668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409" name="Oval 97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6FF0AB3D-B4E5-2D59-B8C8-84A1C2AA377D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9009043" y="2678287"/>
                                        <a:ext cx="207432" cy="207432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410" name="Oval 98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DDB3935F-8775-5FD1-B8CA-4D7C491A5F8D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8569438" y="3814407"/>
                                        <a:ext cx="93249" cy="91346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411" name="Oval 99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8118D8F5-DADF-3CC8-91DF-C9912CB71D46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8546602" y="3490888"/>
                                        <a:ext cx="137020" cy="135116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412" name="Oval 100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7810379F-FA8B-A3AF-0919-4DECDAEECB30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8025166" y="3844855"/>
                                        <a:ext cx="167468" cy="167468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413" name="Oval 101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4DDF4D96-6C6D-E47A-D3AF-2F4A7D0FE59F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7263947" y="3610780"/>
                                        <a:ext cx="129407" cy="129407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414" name="Oval 102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80DEDA02-1C53-354F-FCBC-5BA56B66266C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7459961" y="4341551"/>
                                        <a:ext cx="146535" cy="146535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415" name="Oval 103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C592FCDF-39E6-48B0-BADC-CB4B3015920C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7182116" y="4775446"/>
                                        <a:ext cx="97056" cy="97055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416" name="Oval 104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D7734DE4-BD88-457B-04DD-371BFC8393AE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6624522" y="4202629"/>
                                        <a:ext cx="167468" cy="169371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417" name="Oval 105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C2E83364-1D10-073A-8390-8C6F20814C31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6106893" y="4539468"/>
                                        <a:ext cx="131310" cy="133213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418" name="Oval 106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55C41B37-E7E4-6158-E34D-897877777007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5461759" y="3683096"/>
                                        <a:ext cx="230269" cy="228366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419" name="Oval 107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18CC1B4B-749F-4153-B8B7-E62F4B496CF2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5220072" y="4301587"/>
                                        <a:ext cx="196014" cy="199820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420" name="Oval 108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20B8FBB7-CB99-8217-FBFD-07DD99B15037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4700539" y="4703130"/>
                                        <a:ext cx="138923" cy="138923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421" name="Oval 109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CC8A531E-6BF7-11DC-4D11-C3B14609A91E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5442729" y="3161661"/>
                                        <a:ext cx="146535" cy="142729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422" name="Oval 110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8088FA34-033E-49E7-27E3-9C3AD2B8BC2B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 rot="1129785">
                                        <a:off x="5945134" y="2415666"/>
                                        <a:ext cx="138923" cy="140826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423" name="Oval 111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74FAA4D1-9109-523F-9C5A-50472CB6AF07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5161077" y="2535558"/>
                                        <a:ext cx="108474" cy="112280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424" name="Freeform 113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C609D76F-66A4-D28B-AD26-9431AA74AFE2}"/>
                                          </a:ext>
                                        </a:extLst>
                                      </p:cNvPr>
                                      <p:cNvSpPr>
                                        <a:spLocks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7092672" y="2078826"/>
                                        <a:ext cx="205529" cy="207432"/>
                                      </a:xfrm>
                                      <a:custGeom>
                                        <a:avLst/>
                                        <a:gdLst>
                                          <a:gd name="T0" fmla="*/ 0 w 80"/>
                                          <a:gd name="T1" fmla="*/ 40 h 81"/>
                                          <a:gd name="T2" fmla="*/ 40 w 80"/>
                                          <a:gd name="T3" fmla="*/ 81 h 81"/>
                                          <a:gd name="T4" fmla="*/ 80 w 80"/>
                                          <a:gd name="T5" fmla="*/ 40 h 81"/>
                                          <a:gd name="T6" fmla="*/ 40 w 80"/>
                                          <a:gd name="T7" fmla="*/ 0 h 81"/>
                                          <a:gd name="T8" fmla="*/ 0 w 80"/>
                                          <a:gd name="T9" fmla="*/ 40 h 81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80" h="81">
                                            <a:moveTo>
                                              <a:pt x="0" y="40"/>
                                            </a:moveTo>
                                            <a:cubicBezTo>
                                              <a:pt x="0" y="63"/>
                                              <a:pt x="18" y="81"/>
                                              <a:pt x="40" y="81"/>
                                            </a:cubicBezTo>
                                            <a:cubicBezTo>
                                              <a:pt x="62" y="81"/>
                                              <a:pt x="80" y="63"/>
                                              <a:pt x="80" y="40"/>
                                            </a:cubicBezTo>
                                            <a:cubicBezTo>
                                              <a:pt x="80" y="19"/>
                                              <a:pt x="62" y="0"/>
                                              <a:pt x="40" y="0"/>
                                            </a:cubicBezTo>
                                            <a:cubicBezTo>
                                              <a:pt x="18" y="0"/>
                                              <a:pt x="0" y="19"/>
                                              <a:pt x="0" y="40"/>
                                            </a:cubicBez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425" name="Oval 114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3E84448B-160F-EBD9-D028-1FF0B0E4C628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7878631" y="2012219"/>
                                        <a:ext cx="148438" cy="148438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426" name="Oval 115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3342A265-F620-2642-81D1-0620E47FC3CB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7372420" y="2742990"/>
                                        <a:ext cx="146535" cy="148438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427" name="Oval 117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B95B23D8-C457-C311-D08A-120831802EB2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7279171" y="3249201"/>
                                        <a:ext cx="150341" cy="146535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428" name="Oval 118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6F4462D5-ECC3-DD23-44FF-E38A83CD192E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4253323" y="5801190"/>
                                        <a:ext cx="131310" cy="131310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429" name="Oval 64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B891A2C3-5E2B-752C-63C1-90C4AFBF9415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4761104" y="3404496"/>
                                        <a:ext cx="227758" cy="230640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430" name="Oval 69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BB9AA7FE-848E-0668-0A17-E5C7ABB9C0FB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3288476" y="4109379"/>
                                        <a:ext cx="137020" cy="135116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431" name="Oval 77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553CA462-527C-3EF4-9158-3D2EA1E31443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 rot="3976935">
                                        <a:off x="3405430" y="2985434"/>
                                        <a:ext cx="117989" cy="119892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432" name="Oval 78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E7A4D6D2-F041-AA0F-A2D6-FA351977B909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 rot="5400000">
                                        <a:off x="4580991" y="1925631"/>
                                        <a:ext cx="133213" cy="133213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433" name="Oval 77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FF1E8F85-A082-EF18-B626-1D5231C8AB7D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4123178" y="2792470"/>
                                        <a:ext cx="117989" cy="119892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434" name="Oval 64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DA5E2A29-B3AA-72B1-E683-625613E8381B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3925998" y="3155952"/>
                                        <a:ext cx="150341" cy="152244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435" name="Oval 77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02771F53-918A-CA7D-3B99-C18D9A67F9DE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 rot="967008">
                                        <a:off x="4446241" y="2836981"/>
                                        <a:ext cx="190530" cy="193602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436" name="Oval 76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8EC2B837-3B27-D10D-7E82-226D0EE85D59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 rot="3432737">
                                        <a:off x="3507328" y="1700779"/>
                                        <a:ext cx="156050" cy="157953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437" name="Oval 112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BD3100C0-4552-6E01-3154-EECF31024844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4923196" y="1863782"/>
                                        <a:ext cx="186499" cy="186499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438" name="Oval 111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1143CDDE-DF1E-60F8-9DD6-41E2A50AC30E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5597836" y="2488933"/>
                                        <a:ext cx="108474" cy="112280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439" name="Oval 116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F7F742F9-6365-0B27-B128-51FAC6DE66C5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 rot="720034">
                                        <a:off x="6230591" y="2912362"/>
                                        <a:ext cx="117989" cy="117989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440" name="Oval 85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9BCA6598-DC6F-85AB-C891-60AF3DADB3E6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5347576" y="354664"/>
                                        <a:ext cx="194111" cy="194111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441" name="Oval 78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4BD009EC-D169-5FE6-CD17-ED949BE5414C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 rot="349075">
                                        <a:off x="4716776" y="1056233"/>
                                        <a:ext cx="92660" cy="92658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442" name="Oval 78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840940DE-6E00-6695-461E-DC1DFC351452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 rot="4112123">
                                        <a:off x="4521915" y="1400083"/>
                                        <a:ext cx="133213" cy="133213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443" name="Oval 78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24872D92-2E89-63E9-750C-6B4DA87C2C1E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3930539" y="2152512"/>
                                        <a:ext cx="133213" cy="133213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444" name="Oval 86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A265AD72-1CFE-EAE5-FACB-B97886BF29C6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 rot="20546726">
                                        <a:off x="6672098" y="1081629"/>
                                        <a:ext cx="142729" cy="138923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445" name="Oval 92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E0FBFF37-8D9F-9703-6145-C9E64D9291AD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 rot="20288222">
                                        <a:off x="6587412" y="691874"/>
                                        <a:ext cx="123698" cy="121795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446" name="Oval 78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9934781C-CDE3-A943-045F-F888C1967967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 rot="349075">
                                        <a:off x="6385747" y="760905"/>
                                        <a:ext cx="92660" cy="92658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447" name="Oval 86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EACB1879-0E78-BCD5-8DAA-30130E7C049D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 rot="869759">
                                        <a:off x="6444369" y="2214572"/>
                                        <a:ext cx="254976" cy="248174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448" name="Oval 86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D0845DC3-1BDF-5483-8614-8208484E0B84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 rot="1344286">
                                        <a:off x="6932426" y="2817028"/>
                                        <a:ext cx="131800" cy="128284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449" name="Oval 86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7FF8ADE3-215B-97B9-F270-1C204579A0E3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 rot="19218614">
                                        <a:off x="6378274" y="3472367"/>
                                        <a:ext cx="226732" cy="220684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450" name="Oval 105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8EF8D883-42BC-2F48-28EF-37A6ECBBE6D5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6010475" y="3916470"/>
                                        <a:ext cx="201756" cy="204678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451" name="Oval 105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76C87AE2-8BCA-599A-DD60-2FE3850CE186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 rot="1638013">
                                        <a:off x="6921365" y="3867278"/>
                                        <a:ext cx="201756" cy="204678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452" name="Oval 105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F2CEBC5F-BA1A-BA20-C771-26ABD25FC762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7199243" y="4269235"/>
                                        <a:ext cx="131310" cy="133213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453" name="Oval 105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877E03C6-BFD8-2939-F2C5-703698EE8891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 rot="18199664">
                                        <a:off x="6822440" y="3312263"/>
                                        <a:ext cx="131310" cy="133213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454" name="Oval 89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4109BF16-8A19-559F-4795-5928D366CE89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 rot="1104882">
                                        <a:off x="6643703" y="1778355"/>
                                        <a:ext cx="171274" cy="175080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455" name="Oval 105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DA16FEFA-3507-0B39-5FBA-A35CA859D439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 rot="18199664">
                                        <a:off x="5872669" y="3326114"/>
                                        <a:ext cx="131310" cy="133213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456" name="Oval 111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A7C3307B-16B5-713E-B45D-4ECAE7CBC899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 rot="1185482">
                                        <a:off x="5501074" y="2194530"/>
                                        <a:ext cx="108474" cy="112280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457" name="Oval 115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3E0932A3-9680-1ABD-26EA-88BA5AD59B33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7863100" y="2637732"/>
                                        <a:ext cx="146535" cy="148438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458" name="Oval 99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42CBD34E-FBD0-46CC-CD14-36B2AAC6725E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7672150" y="3009417"/>
                                        <a:ext cx="137020" cy="135116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459" name="Oval 99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54460160-9ABC-A076-45AC-FC69AB70371D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8317669" y="3186030"/>
                                        <a:ext cx="100094" cy="98704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460" name="Oval 96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59DB3E57-EA0E-7527-7983-651510241946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8566584" y="2877073"/>
                                        <a:ext cx="102765" cy="104668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461" name="Oval 94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D8708A38-D588-F893-310B-DD7E32539990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8219126" y="1767844"/>
                                        <a:ext cx="184264" cy="184264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462" name="Oval 95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173B6437-284A-C3F4-612A-B89E7155748C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8552131" y="1961868"/>
                                        <a:ext cx="118986" cy="122202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463" name="Oval 95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0773BF79-35A1-9CE6-91D0-0BF54761E743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8203001" y="2259043"/>
                                        <a:ext cx="118986" cy="122202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464" name="Oval 90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02B4C368-F075-0958-01E7-F5C7E4251C0F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7685471" y="951357"/>
                                        <a:ext cx="150341" cy="150341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465" name="Oval 89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28F9565D-C4B8-5669-F812-B3A49A9FA3A4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 rot="21024535">
                                        <a:off x="7563754" y="1726781"/>
                                        <a:ext cx="108438" cy="110848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466" name="Oval 99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B7EEDB15-3275-BC7F-910E-51B7A4C8B9CE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7713868" y="3597238"/>
                                        <a:ext cx="100094" cy="98704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467" name="Oval 78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CC864528-5F7A-391C-175E-C07C0ADADC82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 rot="349075">
                                        <a:off x="4425188" y="1091441"/>
                                        <a:ext cx="92660" cy="92658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468" name="Oval 90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B472A1B5-0727-0C99-7114-740004D519D1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6177305" y="1041664"/>
                                        <a:ext cx="150341" cy="150341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</p:grpSp>
                                <p:sp>
                                  <p:nvSpPr>
                                    <p:cNvPr id="89" name="Oval 64">
                                      <a:extLst>
                                        <a:ext uri="{FF2B5EF4-FFF2-40B4-BE49-F238E27FC236}">
                                          <a16:creationId xmlns:a16="http://schemas.microsoft.com/office/drawing/2014/main" id="{96C89B20-532E-9C28-BD9B-BE71EEBEA089}"/>
                                        </a:ext>
                                      </a:extLst>
                                    </p:cNvPr>
                                    <p:cNvSpPr>
                                      <a:spLocks noChangeArrowheads="1"/>
                                    </p:cNvSpPr>
                                    <p:nvPr/>
                                  </p:nvSpPr>
                                  <p:spPr bwMode="auto">
                                    <a:xfrm rot="1377550">
                                      <a:off x="4619491" y="3171336"/>
                                      <a:ext cx="104926" cy="106252"/>
                                    </a:xfrm>
                                    <a:prstGeom prst="ellipse">
                                      <a:avLst/>
                                    </a:prstGeom>
                                    <a:grpFill/>
                                    <a:ln w="9525">
                                      <a:noFill/>
                                      <a:round/>
                                      <a:headEnd/>
                                      <a:tailEnd/>
                                    </a:ln>
                                  </p:spPr>
                                  <p:txBody>
                                    <a:bodyPr vert="horz" wrap="square" lIns="91440" tIns="45720" rIns="91440" bIns="45720" numCol="1" anchor="t" anchorCtr="0" compatLnSpc="1">
                                      <a:prstTxWarp prst="textNoShape">
                                        <a:avLst/>
                                      </a:prstTxWarp>
                                    </a:bodyPr>
                                    <a:lstStyle/>
                                    <a:p>
                                      <a:endParaRPr lang="en-GB"/>
                                    </a:p>
                                  </p:txBody>
                                </p:sp>
                              </p:grpSp>
                              <p:sp>
                                <p:nvSpPr>
                                  <p:cNvPr id="86" name="Oval 78">
                                    <a:extLst>
                                      <a:ext uri="{FF2B5EF4-FFF2-40B4-BE49-F238E27FC236}">
                                        <a16:creationId xmlns:a16="http://schemas.microsoft.com/office/drawing/2014/main" id="{3A5A34A5-1D20-C655-B9CB-2F5E18D85C96}"/>
                                      </a:ext>
                                    </a:extLst>
                                  </p:cNvPr>
                                  <p:cNvSpPr>
                                    <a:spLocks noChangeArrowheads="1"/>
                                  </p:cNvSpPr>
                                  <p:nvPr/>
                                </p:nvSpPr>
                                <p:spPr bwMode="auto">
                                  <a:xfrm>
                                    <a:off x="4150558" y="1502428"/>
                                    <a:ext cx="79475" cy="79475"/>
                                  </a:xfrm>
                                  <a:prstGeom prst="ellipse">
                                    <a:avLst/>
                                  </a:prstGeom>
                                  <a:grpFill/>
                                  <a:ln w="9525">
                                    <a:noFill/>
                                    <a:round/>
                                    <a:headEnd/>
                                    <a:tailEnd/>
                                  </a:ln>
                                </p:spPr>
                                <p:txBody>
                                  <a:bodyPr vert="horz" wrap="square" lIns="91440" tIns="45720" rIns="91440" bIns="45720" numCol="1" anchor="t" anchorCtr="0" compatLnSpc="1">
                                    <a:prstTxWarp prst="textNoShape">
                                      <a:avLst/>
                                    </a:prstTxWarp>
                                  </a:bodyPr>
                                  <a:lstStyle/>
                                  <a:p>
                                    <a:endParaRPr lang="en-GB"/>
                                  </a:p>
                                </p:txBody>
                              </p:sp>
                              <p:sp>
                                <p:nvSpPr>
                                  <p:cNvPr id="87" name="Oval 78">
                                    <a:extLst>
                                      <a:ext uri="{FF2B5EF4-FFF2-40B4-BE49-F238E27FC236}">
                                        <a16:creationId xmlns:a16="http://schemas.microsoft.com/office/drawing/2014/main" id="{28491764-1B11-A710-E6C3-C72016590D9B}"/>
                                      </a:ext>
                                    </a:extLst>
                                  </p:cNvPr>
                                  <p:cNvSpPr>
                                    <a:spLocks noChangeArrowheads="1"/>
                                  </p:cNvSpPr>
                                  <p:nvPr/>
                                </p:nvSpPr>
                                <p:spPr bwMode="auto">
                                  <a:xfrm>
                                    <a:off x="4223488" y="1941796"/>
                                    <a:ext cx="79475" cy="79475"/>
                                  </a:xfrm>
                                  <a:prstGeom prst="ellipse">
                                    <a:avLst/>
                                  </a:prstGeom>
                                  <a:grpFill/>
                                  <a:ln w="9525">
                                    <a:noFill/>
                                    <a:round/>
                                    <a:headEnd/>
                                    <a:tailEnd/>
                                  </a:ln>
                                </p:spPr>
                                <p:txBody>
                                  <a:bodyPr vert="horz" wrap="square" lIns="91440" tIns="45720" rIns="91440" bIns="45720" numCol="1" anchor="t" anchorCtr="0" compatLnSpc="1">
                                    <a:prstTxWarp prst="textNoShape">
                                      <a:avLst/>
                                    </a:prstTxWarp>
                                  </a:bodyPr>
                                  <a:lstStyle/>
                                  <a:p>
                                    <a:endParaRPr lang="en-GB"/>
                                  </a:p>
                                </p:txBody>
                              </p:sp>
                            </p:grpSp>
                            <p:sp>
                              <p:nvSpPr>
                                <p:cNvPr id="84" name="Oval 69">
                                  <a:extLst>
                                    <a:ext uri="{FF2B5EF4-FFF2-40B4-BE49-F238E27FC236}">
                                      <a16:creationId xmlns:a16="http://schemas.microsoft.com/office/drawing/2014/main" id="{8E501481-2030-6973-E552-03498012E2DE}"/>
                                    </a:ext>
                                  </a:extLst>
                                </p:cNvPr>
                                <p:cNvSpPr>
                                  <a:spLocks noChangeArrowheads="1"/>
                                </p:cNvSpPr>
                                <p:nvPr/>
                              </p:nvSpPr>
                              <p:spPr bwMode="auto">
                                <a:xfrm rot="19989146">
                                  <a:off x="2938887" y="3158217"/>
                                  <a:ext cx="137020" cy="135116"/>
                                </a:xfrm>
                                <a:prstGeom prst="ellipse">
                                  <a:avLst/>
                                </a:prstGeom>
                                <a:grpFill/>
                                <a:ln w="9525">
                                  <a:noFill/>
                                  <a:round/>
                                  <a:headEnd/>
                                  <a:tailEnd/>
                                </a:ln>
                              </p:spPr>
                              <p:txBody>
                                <a:bodyPr vert="horz" wrap="square" lIns="91440" tIns="45720" rIns="91440" bIns="45720" numCol="1" anchor="t" anchorCtr="0" compatLnSpc="1">
                                  <a:prstTxWarp prst="textNoShape">
                                    <a:avLst/>
                                  </a:prstTxWarp>
                                </a:bodyPr>
                                <a:lstStyle/>
                                <a:p>
                                  <a:endParaRPr lang="en-GB"/>
                                </a:p>
                              </p:txBody>
                            </p:sp>
                          </p:grpSp>
                          <p:sp>
                            <p:nvSpPr>
                              <p:cNvPr id="82" name="Oval 69">
                                <a:extLst>
                                  <a:ext uri="{FF2B5EF4-FFF2-40B4-BE49-F238E27FC236}">
                                    <a16:creationId xmlns:a16="http://schemas.microsoft.com/office/drawing/2014/main" id="{CEC2D37F-E8A6-F289-27C6-3DC6AD91C924}"/>
                                  </a:ext>
                                </a:extLst>
                              </p:cNvPr>
                              <p:cNvSpPr>
                                <a:spLocks noChangeArrowheads="1"/>
                              </p:cNvSpPr>
                              <p:nvPr/>
                            </p:nvSpPr>
                            <p:spPr bwMode="auto">
                              <a:xfrm rot="19989146">
                                <a:off x="3746085" y="2858616"/>
                                <a:ext cx="137020" cy="135116"/>
                              </a:xfrm>
                              <a:prstGeom prst="ellipse">
                                <a:avLst/>
                              </a:prstGeom>
                              <a:grpFill/>
                              <a:ln w="9525">
                                <a:noFill/>
                                <a:round/>
                                <a:headEnd/>
                                <a:tailEnd/>
                              </a:ln>
                            </p:spPr>
                            <p:txBody>
                              <a:bodyPr vert="horz" wrap="square" lIns="91440" tIns="45720" rIns="91440" bIns="45720" numCol="1" anchor="t" anchorCtr="0" compatLnSpc="1">
                                <a:prstTxWarp prst="textNoShape">
                                  <a:avLst/>
                                </a:prstTxWarp>
                              </a:bodyPr>
                              <a:lstStyle/>
                              <a:p>
                                <a:endParaRPr lang="en-GB"/>
                              </a:p>
                            </p:txBody>
                          </p:sp>
                        </p:grpSp>
                        <p:sp>
                          <p:nvSpPr>
                            <p:cNvPr id="80" name="Oval 78">
                              <a:extLst>
                                <a:ext uri="{FF2B5EF4-FFF2-40B4-BE49-F238E27FC236}">
                                  <a16:creationId xmlns:a16="http://schemas.microsoft.com/office/drawing/2014/main" id="{EC81C2A2-47C7-FC6D-F715-F1BBFA048D2E}"/>
                                </a:ext>
                              </a:extLst>
                            </p:cNvPr>
                            <p:cNvSpPr>
                              <a:spLocks noChangeArrowheads="1"/>
                            </p:cNvSpPr>
                            <p:nvPr/>
                          </p:nvSpPr>
                          <p:spPr bwMode="auto">
                            <a:xfrm rot="525107">
                              <a:off x="4743359" y="2468951"/>
                              <a:ext cx="133213" cy="133213"/>
                            </a:xfrm>
                            <a:prstGeom prst="ellipse">
                              <a:avLst/>
                            </a:prstGeom>
                            <a:grpFill/>
                            <a:ln w="9525">
                              <a:noFill/>
                              <a:round/>
                              <a:headEnd/>
                              <a:tailEnd/>
                            </a:ln>
                          </p:spPr>
                          <p:txBody>
                            <a:bodyPr vert="horz" wrap="square" lIns="91440" tIns="45720" rIns="91440" bIns="45720" numCol="1" anchor="t" anchorCtr="0" compatLnSpc="1">
                              <a:prstTxWarp prst="textNoShape">
                                <a:avLst/>
                              </a:prstTxWarp>
                            </a:bodyPr>
                            <a:lstStyle/>
                            <a:p>
                              <a:endParaRPr lang="en-GB"/>
                            </a:p>
                          </p:txBody>
                        </p:sp>
                      </p:grpSp>
                      <p:sp>
                        <p:nvSpPr>
                          <p:cNvPr id="78" name="Oval 109">
                            <a:extLst>
                              <a:ext uri="{FF2B5EF4-FFF2-40B4-BE49-F238E27FC236}">
                                <a16:creationId xmlns:a16="http://schemas.microsoft.com/office/drawing/2014/main" id="{774D1125-9F6D-6FD3-9505-86B90848B4B8}"/>
                              </a:ext>
                            </a:extLst>
                          </p:cNvPr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 rot="2466493">
                            <a:off x="4999631" y="2868592"/>
                            <a:ext cx="146535" cy="142729"/>
                          </a:xfrm>
                          <a:prstGeom prst="ellipse">
                            <a:avLst/>
                          </a:prstGeom>
                          <a:grpFill/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 vert="horz" wrap="square" lIns="91440" tIns="45720" rIns="91440" bIns="45720" numCol="1" anchor="t" anchorCtr="0" compatLnSpc="1"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endParaRPr lang="en-GB"/>
                          </a:p>
                        </p:txBody>
                      </p:sp>
                    </p:grpSp>
                    <p:sp>
                      <p:nvSpPr>
                        <p:cNvPr id="76" name="Oval 66">
                          <a:extLst>
                            <a:ext uri="{FF2B5EF4-FFF2-40B4-BE49-F238E27FC236}">
                              <a16:creationId xmlns:a16="http://schemas.microsoft.com/office/drawing/2014/main" id="{B9DF7360-0E60-3EBD-B094-D6E543FBCA43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782371" y="3674632"/>
                          <a:ext cx="167468" cy="169371"/>
                        </a:xfrm>
                        <a:prstGeom prst="ellipse">
                          <a:avLst/>
                        </a:prstGeom>
                        <a:grpFill/>
                        <a:ln w="9525">
                          <a:noFill/>
                          <a:round/>
                          <a:headEnd/>
                          <a:tailEnd/>
                        </a:ln>
                      </p:spPr>
                      <p:txBody>
                        <a:bodyPr vert="horz" wrap="square" lIns="91440" tIns="45720" rIns="91440" bIns="45720" numCol="1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GB"/>
                        </a:p>
                      </p:txBody>
                    </p:sp>
                  </p:grpSp>
                  <p:sp>
                    <p:nvSpPr>
                      <p:cNvPr id="74" name="Oval 105">
                        <a:extLst>
                          <a:ext uri="{FF2B5EF4-FFF2-40B4-BE49-F238E27FC236}">
                            <a16:creationId xmlns:a16="http://schemas.microsoft.com/office/drawing/2014/main" id="{06395023-EA20-3BDD-6F03-2DF37E01149C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938207" y="4054191"/>
                        <a:ext cx="131310" cy="133213"/>
                      </a:xfrm>
                      <a:prstGeom prst="ellipse">
                        <a:avLst/>
                      </a:prstGeom>
                      <a:grpFill/>
                      <a:ln w="9525">
                        <a:noFill/>
                        <a:round/>
                        <a:headEnd/>
                        <a:tailEnd/>
                      </a:ln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GB"/>
                      </a:p>
                    </p:txBody>
                  </p:sp>
                </p:grpSp>
                <p:sp>
                  <p:nvSpPr>
                    <p:cNvPr id="72" name="Oval 109">
                      <a:extLst>
                        <a:ext uri="{FF2B5EF4-FFF2-40B4-BE49-F238E27FC236}">
                          <a16:creationId xmlns:a16="http://schemas.microsoft.com/office/drawing/2014/main" id="{B8EAD0E8-B87D-93D4-F104-4ADA503F6706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1282632">
                      <a:off x="5665010" y="2817215"/>
                      <a:ext cx="146535" cy="142729"/>
                    </a:xfrm>
                    <a:prstGeom prst="ellipse">
                      <a:avLst/>
                    </a:prstGeom>
                    <a:grpFill/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GB"/>
                    </a:p>
                  </p:txBody>
                </p:sp>
              </p:grpSp>
              <p:sp>
                <p:nvSpPr>
                  <p:cNvPr id="70" name="Oval 87">
                    <a:extLst>
                      <a:ext uri="{FF2B5EF4-FFF2-40B4-BE49-F238E27FC236}">
                        <a16:creationId xmlns:a16="http://schemas.microsoft.com/office/drawing/2014/main" id="{5893673A-4A24-2E76-198D-E2D4757F42FA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 rot="21272520">
                    <a:off x="5672524" y="1696637"/>
                    <a:ext cx="147942" cy="150734"/>
                  </a:xfrm>
                  <a:prstGeom prst="ellipse">
                    <a:avLst/>
                  </a:pr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/>
                  </a:p>
                </p:txBody>
              </p:sp>
            </p:grpSp>
            <p:sp>
              <p:nvSpPr>
                <p:cNvPr id="66" name="Oval 84">
                  <a:extLst>
                    <a:ext uri="{FF2B5EF4-FFF2-40B4-BE49-F238E27FC236}">
                      <a16:creationId xmlns:a16="http://schemas.microsoft.com/office/drawing/2014/main" id="{5374AD75-1D9D-CE76-01C5-16603EB9523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940426">
                  <a:off x="5145853" y="888396"/>
                  <a:ext cx="119892" cy="119892"/>
                </a:xfrm>
                <a:prstGeom prst="ellipse">
                  <a:avLst/>
                </a:pr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67" name="Oval 84">
                  <a:extLst>
                    <a:ext uri="{FF2B5EF4-FFF2-40B4-BE49-F238E27FC236}">
                      <a16:creationId xmlns:a16="http://schemas.microsoft.com/office/drawing/2014/main" id="{3706B835-03B0-2BCB-851D-0A0B3E30BF2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20511976">
                  <a:off x="5289529" y="1337699"/>
                  <a:ext cx="119892" cy="119892"/>
                </a:xfrm>
                <a:prstGeom prst="ellipse">
                  <a:avLst/>
                </a:pr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68" name="Oval 84">
                  <a:extLst>
                    <a:ext uri="{FF2B5EF4-FFF2-40B4-BE49-F238E27FC236}">
                      <a16:creationId xmlns:a16="http://schemas.microsoft.com/office/drawing/2014/main" id="{83D546AD-4DB2-C509-EB16-D2931307047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20511976">
                  <a:off x="5872125" y="866144"/>
                  <a:ext cx="119892" cy="119892"/>
                </a:xfrm>
                <a:prstGeom prst="ellipse">
                  <a:avLst/>
                </a:pr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</p:grpSp>
          <p:sp>
            <p:nvSpPr>
              <p:cNvPr id="64" name="Oval 86">
                <a:extLst>
                  <a:ext uri="{FF2B5EF4-FFF2-40B4-BE49-F238E27FC236}">
                    <a16:creationId xmlns:a16="http://schemas.microsoft.com/office/drawing/2014/main" id="{5279330B-7F46-F0F0-2CC2-F706752A3AA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36588">
                <a:off x="5581650" y="779922"/>
                <a:ext cx="142729" cy="138923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</p:grp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59F9CF95-B816-6F3A-D666-900141077ABC}"/>
                </a:ext>
              </a:extLst>
            </p:cNvPr>
            <p:cNvCxnSpPr>
              <a:cxnSpLocks/>
              <a:stCxn id="445" idx="2"/>
              <a:endCxn id="446" idx="7"/>
            </p:cNvCxnSpPr>
            <p:nvPr/>
          </p:nvCxnSpPr>
          <p:spPr>
            <a:xfrm flipH="1">
              <a:off x="6470326" y="775804"/>
              <a:ext cx="123872" cy="2160"/>
            </a:xfrm>
            <a:prstGeom prst="line">
              <a:avLst/>
            </a:prstGeom>
            <a:grpFill/>
            <a:ln w="9525">
              <a:solidFill>
                <a:srgbClr val="97B88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51B4ECBB-C316-36D8-A753-665EA0730076}"/>
                </a:ext>
              </a:extLst>
            </p:cNvPr>
            <p:cNvCxnSpPr>
              <a:cxnSpLocks/>
              <a:stCxn id="464" idx="3"/>
              <a:endCxn id="404" idx="7"/>
            </p:cNvCxnSpPr>
            <p:nvPr/>
          </p:nvCxnSpPr>
          <p:spPr>
            <a:xfrm flipH="1">
              <a:off x="7581202" y="1079681"/>
              <a:ext cx="128623" cy="208185"/>
            </a:xfrm>
            <a:prstGeom prst="line">
              <a:avLst/>
            </a:prstGeom>
            <a:grpFill/>
            <a:ln w="9525">
              <a:solidFill>
                <a:srgbClr val="6DACA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!!Oval 1">
            <a:extLst>
              <a:ext uri="{FF2B5EF4-FFF2-40B4-BE49-F238E27FC236}">
                <a16:creationId xmlns:a16="http://schemas.microsoft.com/office/drawing/2014/main" id="{0BEB1DD9-A69F-4585-6594-F11F3B3B51D5}"/>
              </a:ext>
            </a:extLst>
          </p:cNvPr>
          <p:cNvSpPr/>
          <p:nvPr/>
        </p:nvSpPr>
        <p:spPr>
          <a:xfrm>
            <a:off x="-2379825" y="1577599"/>
            <a:ext cx="7080860" cy="7080860"/>
          </a:xfrm>
          <a:prstGeom prst="ellipse">
            <a:avLst/>
          </a:prstGeom>
          <a:noFill/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4400" b="1" err="1">
                <a:solidFill>
                  <a:schemeClr val="bg1"/>
                </a:solidFill>
                <a:latin typeface="Baguet Script" panose="00000500000000000000" pitchFamily="2" charset="0"/>
              </a:rPr>
              <a:t>Neurodiversity</a:t>
            </a:r>
            <a:br>
              <a:rPr lang="en-US" sz="4400" b="1">
                <a:solidFill>
                  <a:schemeClr val="bg1"/>
                </a:solidFill>
                <a:latin typeface="Baguet Script" panose="00000500000000000000" pitchFamily="2" charset="0"/>
              </a:rPr>
            </a:br>
            <a:endParaRPr lang="en-GB" sz="4000">
              <a:solidFill>
                <a:schemeClr val="bg1"/>
              </a:solidFill>
              <a:latin typeface="Baguet Script" panose="00000500000000000000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CF91751-FAF1-B5C6-0B00-7C44D5AC7250}"/>
              </a:ext>
            </a:extLst>
          </p:cNvPr>
          <p:cNvSpPr txBox="1"/>
          <p:nvPr/>
        </p:nvSpPr>
        <p:spPr>
          <a:xfrm>
            <a:off x="355599" y="3015873"/>
            <a:ext cx="3064707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400" err="1">
                <a:solidFill>
                  <a:schemeClr val="bg1"/>
                </a:solidFill>
                <a:latin typeface="Mute" panose="00000800000000000000" pitchFamily="50" charset="0"/>
                <a:ea typeface="Noto Sans" panose="020B0502040504020204" pitchFamily="34"/>
                <a:cs typeface="Noto Sans" panose="020B0502040504020204" pitchFamily="34"/>
              </a:rPr>
              <a:t>Estimated</a:t>
            </a:r>
            <a:r>
              <a:rPr lang="pl-PL" sz="2400"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 </a:t>
            </a:r>
            <a:r>
              <a:rPr lang="pl-PL" sz="9600" b="1">
                <a:solidFill>
                  <a:srgbClr val="CEBC56"/>
                </a:solidFill>
                <a:latin typeface="Baguet Script" panose="00000500000000000000" pitchFamily="2" charset="0"/>
                <a:ea typeface="Noto Sans" panose="020B0502040504020204" pitchFamily="34"/>
                <a:cs typeface="MMC Display" panose="020B0603020203020204" pitchFamily="34" charset="0"/>
              </a:rPr>
              <a:t>20%</a:t>
            </a:r>
            <a:r>
              <a:rPr lang="pl-PL" sz="9600">
                <a:solidFill>
                  <a:srgbClr val="CEBC56"/>
                </a:solidFill>
                <a:latin typeface="Baguet Script" panose="00000500000000000000" pitchFamily="2" charset="0"/>
                <a:ea typeface="Noto Sans" panose="020B0502040504020204" pitchFamily="34"/>
                <a:cs typeface="Noto Sans" panose="020B0502040504020204" pitchFamily="34"/>
              </a:rPr>
              <a:t> </a:t>
            </a:r>
            <a:br>
              <a:rPr lang="en-US" sz="2400"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</a:br>
            <a:r>
              <a:rPr lang="pl-PL" sz="2400">
                <a:solidFill>
                  <a:schemeClr val="bg1"/>
                </a:solidFill>
                <a:latin typeface="Mute" panose="00000800000000000000" pitchFamily="50" charset="0"/>
                <a:ea typeface="Noto Sans" panose="020B0502040504020204" pitchFamily="34"/>
                <a:cs typeface="Noto Sans" panose="020B0502040504020204" pitchFamily="34"/>
              </a:rPr>
              <a:t>of </a:t>
            </a:r>
            <a:r>
              <a:rPr lang="pl-PL" sz="2400" err="1">
                <a:solidFill>
                  <a:schemeClr val="bg1"/>
                </a:solidFill>
                <a:latin typeface="Mute" panose="00000800000000000000" pitchFamily="50" charset="0"/>
                <a:ea typeface="Noto Sans" panose="020B0502040504020204" pitchFamily="34"/>
                <a:cs typeface="Noto Sans" panose="020B0502040504020204" pitchFamily="34"/>
              </a:rPr>
              <a:t>people</a:t>
            </a:r>
            <a:r>
              <a:rPr lang="pl-PL" sz="2400">
                <a:solidFill>
                  <a:schemeClr val="bg1"/>
                </a:solidFill>
                <a:latin typeface="Mute" panose="00000800000000000000" pitchFamily="50" charset="0"/>
                <a:ea typeface="Noto Sans" panose="020B0502040504020204" pitchFamily="34"/>
                <a:cs typeface="Noto Sans" panose="020B0502040504020204" pitchFamily="34"/>
              </a:rPr>
              <a:t> </a:t>
            </a:r>
            <a:r>
              <a:rPr lang="pl-PL" sz="2400" err="1">
                <a:solidFill>
                  <a:schemeClr val="bg1"/>
                </a:solidFill>
                <a:latin typeface="Mute" panose="00000800000000000000" pitchFamily="50" charset="0"/>
                <a:ea typeface="Noto Sans" panose="020B0502040504020204" pitchFamily="34"/>
                <a:cs typeface="Noto Sans" panose="020B0502040504020204" pitchFamily="34"/>
              </a:rPr>
              <a:t>are</a:t>
            </a:r>
            <a:r>
              <a:rPr lang="pl-PL" sz="2400">
                <a:solidFill>
                  <a:schemeClr val="bg1"/>
                </a:solidFill>
                <a:latin typeface="Mute" panose="00000800000000000000" pitchFamily="50" charset="0"/>
                <a:ea typeface="Noto Sans" panose="020B0502040504020204" pitchFamily="34"/>
                <a:cs typeface="Noto Sans" panose="020B0502040504020204" pitchFamily="34"/>
              </a:rPr>
              <a:t> </a:t>
            </a:r>
            <a:r>
              <a:rPr lang="pl-PL" sz="2400" b="1" err="1">
                <a:solidFill>
                  <a:schemeClr val="bg1"/>
                </a:solidFill>
                <a:latin typeface="Mute" panose="00000800000000000000" pitchFamily="50" charset="0"/>
                <a:ea typeface="Noto Sans" panose="020B0502040504020204" pitchFamily="34"/>
                <a:cs typeface="Noto Sans" panose="020B0502040504020204" pitchFamily="34"/>
              </a:rPr>
              <a:t>neurodiverse</a:t>
            </a:r>
            <a:endParaRPr lang="en-GB" sz="2400" b="1">
              <a:solidFill>
                <a:schemeClr val="bg1"/>
              </a:solidFill>
              <a:latin typeface="Mute" panose="00000800000000000000" pitchFamily="50" charset="0"/>
              <a:ea typeface="Noto Sans" panose="020B0502040504020204" pitchFamily="34"/>
              <a:cs typeface="Noto Sans" panose="020B0502040504020204" pitchFamily="34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932AB025-B3F5-FB87-D64E-FE93BD236E0B}"/>
              </a:ext>
            </a:extLst>
          </p:cNvPr>
          <p:cNvSpPr/>
          <p:nvPr/>
        </p:nvSpPr>
        <p:spPr>
          <a:xfrm>
            <a:off x="-804654" y="6942927"/>
            <a:ext cx="16878300" cy="3168241"/>
          </a:xfrm>
          <a:prstGeom prst="roundRect">
            <a:avLst/>
          </a:prstGeom>
          <a:solidFill>
            <a:srgbClr val="E6E6E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pic>
        <p:nvPicPr>
          <p:cNvPr id="127" name="ContentLogo_COLOUR" descr="The Mercer company logo.">
            <a:extLst>
              <a:ext uri="{FF2B5EF4-FFF2-40B4-BE49-F238E27FC236}">
                <a16:creationId xmlns:a16="http://schemas.microsoft.com/office/drawing/2014/main" id="{7CB0054E-7D90-F02A-B3FA-AAFB14F78B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invGray">
          <a:xfrm>
            <a:off x="486029" y="6515989"/>
            <a:ext cx="725425" cy="112776"/>
          </a:xfrm>
          <a:prstGeom prst="rect">
            <a:avLst/>
          </a:prstGeom>
        </p:spPr>
      </p:pic>
      <p:sp>
        <p:nvSpPr>
          <p:cNvPr id="3" name="box">
            <a:extLst>
              <a:ext uri="{FF2B5EF4-FFF2-40B4-BE49-F238E27FC236}">
                <a16:creationId xmlns:a16="http://schemas.microsoft.com/office/drawing/2014/main" id="{8FF25702-90ED-D46C-5C74-0DB6221FF515}"/>
              </a:ext>
            </a:extLst>
          </p:cNvPr>
          <p:cNvSpPr/>
          <p:nvPr/>
        </p:nvSpPr>
        <p:spPr>
          <a:xfrm>
            <a:off x="-2417463" y="1772006"/>
            <a:ext cx="2312692" cy="1338083"/>
          </a:xfrm>
          <a:prstGeom prst="roundRect">
            <a:avLst/>
          </a:prstGeom>
          <a:solidFill>
            <a:srgbClr val="BED3E4">
              <a:alpha val="9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CB1E053-2AB9-B559-264A-2633AB205A1E}"/>
              </a:ext>
            </a:extLst>
          </p:cNvPr>
          <p:cNvSpPr txBox="1"/>
          <p:nvPr/>
        </p:nvSpPr>
        <p:spPr>
          <a:xfrm>
            <a:off x="-8040771" y="1679629"/>
            <a:ext cx="2857500" cy="18774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800" b="1" dirty="0">
                <a:solidFill>
                  <a:srgbClr val="437887"/>
                </a:solidFill>
                <a:latin typeface="Baguet Script" panose="00000500000000000000" pitchFamily="2" charset="0"/>
                <a:ea typeface="Noto Sans" panose="020B0502040504020204" pitchFamily="34"/>
                <a:cs typeface="MMC Display" panose="020B0603020203020204" pitchFamily="34" charset="0"/>
              </a:rPr>
              <a:t>10%</a:t>
            </a:r>
            <a:br>
              <a:rPr lang="en-US" sz="700" dirty="0"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</a:br>
            <a:r>
              <a:rPr lang="pl-PL" sz="2800" dirty="0" err="1">
                <a:solidFill>
                  <a:srgbClr val="F0F0F0"/>
                </a:solidFill>
                <a:latin typeface="Mute" panose="00000800000000000000" pitchFamily="50" charset="0"/>
              </a:rPr>
              <a:t>dyslexia</a:t>
            </a:r>
            <a:endParaRPr lang="en-GB" sz="2800" dirty="0">
              <a:solidFill>
                <a:srgbClr val="F0F0F0"/>
              </a:solidFill>
              <a:latin typeface="Mute" panose="00000800000000000000" pitchFamily="50" charset="0"/>
            </a:endParaRPr>
          </a:p>
        </p:txBody>
      </p:sp>
      <p:pic>
        <p:nvPicPr>
          <p:cNvPr id="469" name="CoverMainLogo_WHITE">
            <a:extLst>
              <a:ext uri="{FF2B5EF4-FFF2-40B4-BE49-F238E27FC236}">
                <a16:creationId xmlns:a16="http://schemas.microsoft.com/office/drawing/2014/main" id="{A2ACEFF3-6653-AA4F-5050-5719F1CFEFF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invGray">
          <a:xfrm>
            <a:off x="486029" y="6514200"/>
            <a:ext cx="725425" cy="114084"/>
          </a:xfrm>
          <a:prstGeom prst="rect">
            <a:avLst/>
          </a:prstGeom>
        </p:spPr>
      </p:pic>
      <p:sp>
        <p:nvSpPr>
          <p:cNvPr id="7" name="!!dys2">
            <a:extLst>
              <a:ext uri="{FF2B5EF4-FFF2-40B4-BE49-F238E27FC236}">
                <a16:creationId xmlns:a16="http://schemas.microsoft.com/office/drawing/2014/main" id="{30949273-36C8-8682-B37D-EE89FD4D9028}"/>
              </a:ext>
            </a:extLst>
          </p:cNvPr>
          <p:cNvSpPr txBox="1"/>
          <p:nvPr/>
        </p:nvSpPr>
        <p:spPr>
          <a:xfrm>
            <a:off x="-3044674" y="4001479"/>
            <a:ext cx="3346000" cy="18774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indent="-514350"/>
            <a:r>
              <a:rPr lang="en-US" sz="8800" b="1">
                <a:solidFill>
                  <a:srgbClr val="679578"/>
                </a:solidFill>
                <a:latin typeface="Baguet Script" panose="00000500000000000000" pitchFamily="2" charset="0"/>
                <a:ea typeface="Noto Sans" panose="020B0502040504020204" pitchFamily="34"/>
                <a:cs typeface="MMC Display" panose="020B0603020203020204" pitchFamily="34" charset="0"/>
              </a:rPr>
              <a:t>1-2%</a:t>
            </a:r>
            <a:br>
              <a:rPr lang="en-US" sz="1400"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</a:br>
            <a:r>
              <a:rPr lang="en-US" sz="2800">
                <a:solidFill>
                  <a:srgbClr val="F0F0F0"/>
                </a:solidFill>
                <a:latin typeface="Mute" panose="00000800000000000000" pitchFamily="50" charset="0"/>
              </a:rPr>
              <a:t>autism</a:t>
            </a:r>
            <a:endParaRPr lang="en-GB" sz="1400" b="1">
              <a:solidFill>
                <a:srgbClr val="F0F0F0"/>
              </a:solidFill>
              <a:latin typeface="Mute" panose="00000800000000000000" pitchFamily="50" charset="0"/>
              <a:ea typeface="Noto Sans" panose="020B0502040504020204" pitchFamily="34"/>
              <a:cs typeface="Noto Sans" panose="020B0502040504020204" pitchFamily="34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F923599-B1B4-D9D4-74E4-ABD66D0D9E52}"/>
              </a:ext>
            </a:extLst>
          </p:cNvPr>
          <p:cNvSpPr txBox="1"/>
          <p:nvPr/>
        </p:nvSpPr>
        <p:spPr>
          <a:xfrm>
            <a:off x="-8120698" y="4001479"/>
            <a:ext cx="2184400" cy="18774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800" b="1" dirty="0">
                <a:solidFill>
                  <a:srgbClr val="B9484C"/>
                </a:solidFill>
                <a:latin typeface="Baguet Script" panose="00000500000000000000" pitchFamily="2" charset="0"/>
                <a:ea typeface="Noto Sans" panose="020B0502040504020204" pitchFamily="34"/>
                <a:cs typeface="MMC Display" panose="020B0603020203020204" pitchFamily="34" charset="0"/>
              </a:rPr>
              <a:t>5%</a:t>
            </a:r>
            <a:br>
              <a:rPr lang="en-US" sz="1400" dirty="0"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</a:br>
            <a:r>
              <a:rPr lang="en-US" sz="2800" dirty="0">
                <a:solidFill>
                  <a:srgbClr val="F0F0F0"/>
                </a:solidFill>
                <a:latin typeface="Mute" panose="00000800000000000000" pitchFamily="50" charset="0"/>
              </a:rPr>
              <a:t>ADHD</a:t>
            </a:r>
            <a:endParaRPr lang="en-GB" sz="1400" b="1" dirty="0">
              <a:solidFill>
                <a:srgbClr val="F0F0F0"/>
              </a:solidFill>
              <a:latin typeface="Mute" panose="00000800000000000000" pitchFamily="50" charset="0"/>
              <a:ea typeface="Noto Sans" panose="020B0502040504020204" pitchFamily="34"/>
              <a:cs typeface="Noto Sans" panose="020B0502040504020204" pitchFamily="34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8A0F901-DFA5-7A8D-C14F-6250923FC212}"/>
              </a:ext>
            </a:extLst>
          </p:cNvPr>
          <p:cNvSpPr txBox="1"/>
          <p:nvPr/>
        </p:nvSpPr>
        <p:spPr>
          <a:xfrm>
            <a:off x="-2498374" y="1748449"/>
            <a:ext cx="2184400" cy="18774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800" b="1" dirty="0">
                <a:solidFill>
                  <a:srgbClr val="CFC85A"/>
                </a:solidFill>
                <a:latin typeface="Baguet Script" panose="00000500000000000000" pitchFamily="2" charset="0"/>
                <a:ea typeface="Noto Sans" panose="020B0502040504020204" pitchFamily="34"/>
                <a:cs typeface="MMC Display" panose="020B0603020203020204" pitchFamily="34" charset="0"/>
              </a:rPr>
              <a:t>6%</a:t>
            </a:r>
            <a:br>
              <a:rPr lang="en-US" sz="1400" dirty="0"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</a:br>
            <a:r>
              <a:rPr lang="pl-PL" sz="2800" dirty="0" err="1">
                <a:solidFill>
                  <a:srgbClr val="F0F0F0"/>
                </a:solidFill>
                <a:latin typeface="Mute" panose="00000800000000000000" pitchFamily="50" charset="0"/>
              </a:rPr>
              <a:t>dyspraxia</a:t>
            </a:r>
            <a:endParaRPr lang="en-GB" sz="1400" b="1" dirty="0">
              <a:solidFill>
                <a:srgbClr val="F0F0F0"/>
              </a:solidFill>
              <a:latin typeface="Mute" panose="00000800000000000000" pitchFamily="50" charset="0"/>
              <a:ea typeface="Noto Sans" panose="020B0502040504020204" pitchFamily="34"/>
              <a:cs typeface="Noto Sans" panose="020B0502040504020204" pitchFamily="34"/>
            </a:endParaRPr>
          </a:p>
        </p:txBody>
      </p:sp>
      <p:sp>
        <p:nvSpPr>
          <p:cNvPr id="128" name="Rectangle: Diagonal Corners Rounded 127">
            <a:extLst>
              <a:ext uri="{FF2B5EF4-FFF2-40B4-BE49-F238E27FC236}">
                <a16:creationId xmlns:a16="http://schemas.microsoft.com/office/drawing/2014/main" id="{726A3C24-E634-7B55-E41A-67DB60E70C28}"/>
              </a:ext>
            </a:extLst>
          </p:cNvPr>
          <p:cNvSpPr/>
          <p:nvPr/>
        </p:nvSpPr>
        <p:spPr>
          <a:xfrm>
            <a:off x="-10117393" y="-1376198"/>
            <a:ext cx="9970950" cy="9026641"/>
          </a:xfrm>
          <a:prstGeom prst="round2DiagRect">
            <a:avLst/>
          </a:prstGeom>
          <a:solidFill>
            <a:srgbClr val="E6E6E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13961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verMainLogo_WHITE">
            <a:extLst>
              <a:ext uri="{FF2B5EF4-FFF2-40B4-BE49-F238E27FC236}">
                <a16:creationId xmlns:a16="http://schemas.microsoft.com/office/drawing/2014/main" id="{B8AD75A7-0969-3F48-0B16-1B078143200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invGray">
          <a:xfrm>
            <a:off x="486029" y="6514200"/>
            <a:ext cx="725425" cy="114084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9F72C2D-7363-0264-7B0C-8D01852728CC}"/>
              </a:ext>
            </a:extLst>
          </p:cNvPr>
          <p:cNvSpPr/>
          <p:nvPr/>
        </p:nvSpPr>
        <p:spPr>
          <a:xfrm>
            <a:off x="-4728943" y="2157521"/>
            <a:ext cx="2789498" cy="3557479"/>
          </a:xfrm>
          <a:prstGeom prst="rect">
            <a:avLst/>
          </a:prstGeom>
          <a:blipFill>
            <a:blip r:embed="rId4" cstate="email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6657FD4-43D5-B10E-3639-B74369879BB7}"/>
              </a:ext>
            </a:extLst>
          </p:cNvPr>
          <p:cNvSpPr/>
          <p:nvPr/>
        </p:nvSpPr>
        <p:spPr>
          <a:xfrm>
            <a:off x="-1597913" y="2157521"/>
            <a:ext cx="2789498" cy="3557479"/>
          </a:xfrm>
          <a:prstGeom prst="rect">
            <a:avLst/>
          </a:prstGeom>
          <a:blipFill>
            <a:blip r:embed="rId5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9835042-550A-617A-11BF-9880C4210D36}"/>
              </a:ext>
            </a:extLst>
          </p:cNvPr>
          <p:cNvSpPr/>
          <p:nvPr/>
        </p:nvSpPr>
        <p:spPr>
          <a:xfrm>
            <a:off x="1533118" y="2157521"/>
            <a:ext cx="2789498" cy="3557479"/>
          </a:xfrm>
          <a:prstGeom prst="rect">
            <a:avLst/>
          </a:prstGeom>
          <a:blipFill>
            <a:blip r:embed="rId6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08B1FBA0-3577-F22C-8EDE-9DBEA02AA435}"/>
              </a:ext>
            </a:extLst>
          </p:cNvPr>
          <p:cNvSpPr/>
          <p:nvPr/>
        </p:nvSpPr>
        <p:spPr>
          <a:xfrm>
            <a:off x="-10991003" y="2157521"/>
            <a:ext cx="2789498" cy="3557479"/>
          </a:xfrm>
          <a:prstGeom prst="rect">
            <a:avLst/>
          </a:prstGeom>
          <a:blipFill>
            <a:blip r:embed="rId7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 t="-25" b="-25"/>
            </a:stretch>
          </a:blip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2EFADC54-1A43-DF48-449E-E20B978362CC}"/>
              </a:ext>
            </a:extLst>
          </p:cNvPr>
          <p:cNvSpPr/>
          <p:nvPr/>
        </p:nvSpPr>
        <p:spPr>
          <a:xfrm>
            <a:off x="-7859973" y="2157521"/>
            <a:ext cx="2789498" cy="3557479"/>
          </a:xfrm>
          <a:prstGeom prst="rect">
            <a:avLst/>
          </a:prstGeom>
          <a:blipFill>
            <a:blip r:embed="rId9" cstate="email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7AF1A8E8-99B7-F408-EF76-6934D039B8CF}"/>
              </a:ext>
            </a:extLst>
          </p:cNvPr>
          <p:cNvSpPr/>
          <p:nvPr/>
        </p:nvSpPr>
        <p:spPr>
          <a:xfrm>
            <a:off x="4701251" y="2157521"/>
            <a:ext cx="2789498" cy="3557479"/>
          </a:xfrm>
          <a:prstGeom prst="rect">
            <a:avLst/>
          </a:prstGeom>
          <a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1B3FD65-A637-732F-5433-0ECF47F305A7}"/>
              </a:ext>
            </a:extLst>
          </p:cNvPr>
          <p:cNvGrpSpPr/>
          <p:nvPr/>
        </p:nvGrpSpPr>
        <p:grpSpPr>
          <a:xfrm>
            <a:off x="1" y="1855905"/>
            <a:ext cx="12193367" cy="4040374"/>
            <a:chOff x="1" y="1855905"/>
            <a:chExt cx="12193367" cy="4040374"/>
          </a:xfrm>
          <a:solidFill>
            <a:srgbClr val="000000"/>
          </a:solidFill>
        </p:grpSpPr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45F50309-E4D7-9C94-1006-EC0627173AAB}"/>
                </a:ext>
              </a:extLst>
            </p:cNvPr>
            <p:cNvSpPr/>
            <p:nvPr/>
          </p:nvSpPr>
          <p:spPr>
            <a:xfrm>
              <a:off x="1" y="5564198"/>
              <a:ext cx="12193367" cy="332081"/>
            </a:xfrm>
            <a:custGeom>
              <a:avLst/>
              <a:gdLst>
                <a:gd name="connsiteX0" fmla="*/ 6004560 w 12193367"/>
                <a:gd name="connsiteY0" fmla="*/ 0 h 377480"/>
                <a:gd name="connsiteX1" fmla="*/ 12134052 w 12193367"/>
                <a:gd name="connsiteY1" fmla="*/ 115274 h 377480"/>
                <a:gd name="connsiteX2" fmla="*/ 12193367 w 12193367"/>
                <a:gd name="connsiteY2" fmla="*/ 119542 h 377480"/>
                <a:gd name="connsiteX3" fmla="*/ 12193367 w 12193367"/>
                <a:gd name="connsiteY3" fmla="*/ 257938 h 377480"/>
                <a:gd name="connsiteX4" fmla="*/ 12134052 w 12193367"/>
                <a:gd name="connsiteY4" fmla="*/ 262206 h 377480"/>
                <a:gd name="connsiteX5" fmla="*/ 6004560 w 12193367"/>
                <a:gd name="connsiteY5" fmla="*/ 377480 h 377480"/>
                <a:gd name="connsiteX6" fmla="*/ 8285 w 12193367"/>
                <a:gd name="connsiteY6" fmla="*/ 270566 h 377480"/>
                <a:gd name="connsiteX7" fmla="*/ 0 w 12193367"/>
                <a:gd name="connsiteY7" fmla="*/ 270046 h 377480"/>
                <a:gd name="connsiteX8" fmla="*/ 0 w 12193367"/>
                <a:gd name="connsiteY8" fmla="*/ 107434 h 377480"/>
                <a:gd name="connsiteX9" fmla="*/ 8285 w 12193367"/>
                <a:gd name="connsiteY9" fmla="*/ 106914 h 377480"/>
                <a:gd name="connsiteX10" fmla="*/ 6004560 w 12193367"/>
                <a:gd name="connsiteY10" fmla="*/ 0 h 377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2193367" h="377480">
                  <a:moveTo>
                    <a:pt x="6004560" y="0"/>
                  </a:moveTo>
                  <a:cubicBezTo>
                    <a:pt x="8760016" y="0"/>
                    <a:pt x="11124184" y="47533"/>
                    <a:pt x="12134052" y="115274"/>
                  </a:cubicBezTo>
                  <a:lnTo>
                    <a:pt x="12193367" y="119542"/>
                  </a:lnTo>
                  <a:lnTo>
                    <a:pt x="12193367" y="257938"/>
                  </a:lnTo>
                  <a:lnTo>
                    <a:pt x="12134052" y="262206"/>
                  </a:lnTo>
                  <a:cubicBezTo>
                    <a:pt x="11124184" y="329948"/>
                    <a:pt x="8760016" y="377480"/>
                    <a:pt x="6004560" y="377480"/>
                  </a:cubicBezTo>
                  <a:cubicBezTo>
                    <a:pt x="3363914" y="377480"/>
                    <a:pt x="1082629" y="333826"/>
                    <a:pt x="8285" y="270566"/>
                  </a:cubicBezTo>
                  <a:lnTo>
                    <a:pt x="0" y="270046"/>
                  </a:lnTo>
                  <a:lnTo>
                    <a:pt x="0" y="107434"/>
                  </a:lnTo>
                  <a:lnTo>
                    <a:pt x="8285" y="106914"/>
                  </a:lnTo>
                  <a:cubicBezTo>
                    <a:pt x="1082629" y="43654"/>
                    <a:pt x="3363914" y="0"/>
                    <a:pt x="6004560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9CDDB09D-8DD4-45A7-2CD4-E973D27FE66F}"/>
                </a:ext>
              </a:extLst>
            </p:cNvPr>
            <p:cNvSpPr/>
            <p:nvPr/>
          </p:nvSpPr>
          <p:spPr>
            <a:xfrm>
              <a:off x="1" y="1855905"/>
              <a:ext cx="12193367" cy="495299"/>
            </a:xfrm>
            <a:custGeom>
              <a:avLst/>
              <a:gdLst>
                <a:gd name="connsiteX0" fmla="*/ 6004560 w 12193367"/>
                <a:gd name="connsiteY0" fmla="*/ 0 h 508708"/>
                <a:gd name="connsiteX1" fmla="*/ 12134052 w 12193367"/>
                <a:gd name="connsiteY1" fmla="*/ 155348 h 508708"/>
                <a:gd name="connsiteX2" fmla="*/ 12193367 w 12193367"/>
                <a:gd name="connsiteY2" fmla="*/ 161100 h 508708"/>
                <a:gd name="connsiteX3" fmla="*/ 12193367 w 12193367"/>
                <a:gd name="connsiteY3" fmla="*/ 347608 h 508708"/>
                <a:gd name="connsiteX4" fmla="*/ 12134052 w 12193367"/>
                <a:gd name="connsiteY4" fmla="*/ 353360 h 508708"/>
                <a:gd name="connsiteX5" fmla="*/ 6004560 w 12193367"/>
                <a:gd name="connsiteY5" fmla="*/ 508708 h 508708"/>
                <a:gd name="connsiteX6" fmla="*/ 8285 w 12193367"/>
                <a:gd name="connsiteY6" fmla="*/ 364627 h 508708"/>
                <a:gd name="connsiteX7" fmla="*/ 0 w 12193367"/>
                <a:gd name="connsiteY7" fmla="*/ 363926 h 508708"/>
                <a:gd name="connsiteX8" fmla="*/ 0 w 12193367"/>
                <a:gd name="connsiteY8" fmla="*/ 144782 h 508708"/>
                <a:gd name="connsiteX9" fmla="*/ 8285 w 12193367"/>
                <a:gd name="connsiteY9" fmla="*/ 144081 h 508708"/>
                <a:gd name="connsiteX10" fmla="*/ 6004560 w 12193367"/>
                <a:gd name="connsiteY10" fmla="*/ 0 h 508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2193367" h="508708">
                  <a:moveTo>
                    <a:pt x="6004560" y="0"/>
                  </a:moveTo>
                  <a:cubicBezTo>
                    <a:pt x="8760016" y="0"/>
                    <a:pt x="11124184" y="64057"/>
                    <a:pt x="12134052" y="155348"/>
                  </a:cubicBezTo>
                  <a:lnTo>
                    <a:pt x="12193367" y="161100"/>
                  </a:lnTo>
                  <a:lnTo>
                    <a:pt x="12193367" y="347608"/>
                  </a:lnTo>
                  <a:lnTo>
                    <a:pt x="12134052" y="353360"/>
                  </a:lnTo>
                  <a:cubicBezTo>
                    <a:pt x="11124184" y="444652"/>
                    <a:pt x="8760016" y="508708"/>
                    <a:pt x="6004560" y="508708"/>
                  </a:cubicBezTo>
                  <a:cubicBezTo>
                    <a:pt x="3363914" y="508708"/>
                    <a:pt x="1082629" y="449879"/>
                    <a:pt x="8285" y="364627"/>
                  </a:cubicBezTo>
                  <a:lnTo>
                    <a:pt x="0" y="363926"/>
                  </a:lnTo>
                  <a:lnTo>
                    <a:pt x="0" y="144782"/>
                  </a:lnTo>
                  <a:lnTo>
                    <a:pt x="8285" y="144081"/>
                  </a:lnTo>
                  <a:cubicBezTo>
                    <a:pt x="1082629" y="58830"/>
                    <a:pt x="3363914" y="0"/>
                    <a:pt x="6004560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</p:grpSp>
      <p:sp>
        <p:nvSpPr>
          <p:cNvPr id="6" name="!!Content Placeholder 3">
            <a:extLst>
              <a:ext uri="{FF2B5EF4-FFF2-40B4-BE49-F238E27FC236}">
                <a16:creationId xmlns:a16="http://schemas.microsoft.com/office/drawing/2014/main" id="{BE1BDB21-7AD7-E294-29DA-31D36F4A1924}"/>
              </a:ext>
            </a:extLst>
          </p:cNvPr>
          <p:cNvSpPr txBox="1">
            <a:spLocks/>
          </p:cNvSpPr>
          <p:nvPr/>
        </p:nvSpPr>
        <p:spPr>
          <a:xfrm>
            <a:off x="852019" y="718796"/>
            <a:ext cx="10487962" cy="106152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9376" indent="-279376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41" indent="-233343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01" indent="-180959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Font typeface="Arial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6859" indent="-180959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Font typeface="Lucida Grande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800" b="1">
                <a:solidFill>
                  <a:srgbClr val="F7EB6B"/>
                </a:solidFill>
                <a:latin typeface="Baguet Script" panose="00000500000000000000" pitchFamily="2" charset="0"/>
                <a:cs typeface="MMC Display" panose="020B0603020203020204" pitchFamily="34" charset="0"/>
              </a:rPr>
              <a:t>Article</a:t>
            </a:r>
          </a:p>
        </p:txBody>
      </p:sp>
      <p:pic>
        <p:nvPicPr>
          <p:cNvPr id="13" name="!!Picture 2" descr="A group of people jumping in the air&#10;&#10;Description automatically generated">
            <a:extLst>
              <a:ext uri="{FF2B5EF4-FFF2-40B4-BE49-F238E27FC236}">
                <a16:creationId xmlns:a16="http://schemas.microsoft.com/office/drawing/2014/main" id="{D6ECD3F7-70CE-FAB1-B5F0-8678931ABF9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686300" y="10890596"/>
            <a:ext cx="3922932" cy="2206649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1CE11167-02D3-4C56-2007-E54A972D3E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1054" y="5192039"/>
            <a:ext cx="10487962" cy="824578"/>
          </a:xfrm>
        </p:spPr>
        <p:txBody>
          <a:bodyPr/>
          <a:lstStyle/>
          <a:p>
            <a:r>
              <a:rPr lang="en-US" sz="5400" spc="-150">
                <a:gradFill flip="none" rotWithShape="1">
                  <a:gsLst>
                    <a:gs pos="40000">
                      <a:srgbClr val="C57C3D"/>
                    </a:gs>
                    <a:gs pos="84000">
                      <a:srgbClr val="61A9A8"/>
                    </a:gs>
                    <a:gs pos="68000">
                      <a:srgbClr val="5E959A"/>
                    </a:gs>
                    <a:gs pos="100000">
                      <a:srgbClr val="3E7082"/>
                    </a:gs>
                    <a:gs pos="48000">
                      <a:srgbClr val="D0C85A"/>
                    </a:gs>
                    <a:gs pos="21000">
                      <a:srgbClr val="B53850"/>
                    </a:gs>
                  </a:gsLst>
                  <a:lin ang="0" scaled="1"/>
                  <a:tileRect/>
                </a:gradFill>
                <a:latin typeface="Baguet Script" panose="00000500000000000000" pitchFamily="2" charset="0"/>
              </a:rPr>
              <a:t>Cultural Shift at Mercer:</a:t>
            </a:r>
            <a:r>
              <a:rPr lang="pl-PL" sz="5400" spc="-150">
                <a:gradFill flip="none" rotWithShape="1">
                  <a:gsLst>
                    <a:gs pos="40000">
                      <a:srgbClr val="C57C3D"/>
                    </a:gs>
                    <a:gs pos="84000">
                      <a:srgbClr val="61A9A8"/>
                    </a:gs>
                    <a:gs pos="68000">
                      <a:srgbClr val="5E959A"/>
                    </a:gs>
                    <a:gs pos="100000">
                      <a:srgbClr val="3E7082"/>
                    </a:gs>
                    <a:gs pos="48000">
                      <a:srgbClr val="D0C85A"/>
                    </a:gs>
                    <a:gs pos="21000">
                      <a:srgbClr val="B53850"/>
                    </a:gs>
                  </a:gsLst>
                  <a:lin ang="0" scaled="1"/>
                  <a:tileRect/>
                </a:gradFill>
                <a:latin typeface="Baguet Script" panose="00000500000000000000" pitchFamily="2" charset="0"/>
              </a:rPr>
              <a:t> </a:t>
            </a:r>
            <a:r>
              <a:rPr lang="en-US" sz="5400" spc="-150">
                <a:gradFill flip="none" rotWithShape="1">
                  <a:gsLst>
                    <a:gs pos="40000">
                      <a:srgbClr val="C57C3D"/>
                    </a:gs>
                    <a:gs pos="84000">
                      <a:srgbClr val="61A9A8"/>
                    </a:gs>
                    <a:gs pos="68000">
                      <a:srgbClr val="5E959A"/>
                    </a:gs>
                    <a:gs pos="100000">
                      <a:srgbClr val="3E7082"/>
                    </a:gs>
                    <a:gs pos="48000">
                      <a:srgbClr val="D0C85A"/>
                    </a:gs>
                    <a:gs pos="21000">
                      <a:srgbClr val="B53850"/>
                    </a:gs>
                  </a:gsLst>
                  <a:lin ang="0" scaled="1"/>
                  <a:tileRect/>
                </a:gradFill>
                <a:latin typeface="Baguet Script" panose="00000500000000000000" pitchFamily="2" charset="0"/>
              </a:rPr>
              <a:t> </a:t>
            </a:r>
            <a:r>
              <a:rPr lang="en-US" sz="4400">
                <a:gradFill flip="none" rotWithShape="1">
                  <a:gsLst>
                    <a:gs pos="40000">
                      <a:srgbClr val="C57C3D"/>
                    </a:gs>
                    <a:gs pos="84000">
                      <a:srgbClr val="61A9A8"/>
                    </a:gs>
                    <a:gs pos="68000">
                      <a:srgbClr val="5E959A"/>
                    </a:gs>
                    <a:gs pos="100000">
                      <a:srgbClr val="3E7082"/>
                    </a:gs>
                    <a:gs pos="48000">
                      <a:srgbClr val="D0C85A"/>
                    </a:gs>
                    <a:gs pos="21000">
                      <a:srgbClr val="B53850"/>
                    </a:gs>
                  </a:gsLst>
                  <a:lin ang="0" scaled="1"/>
                  <a:tileRect/>
                </a:gradFill>
                <a:latin typeface="Mute" panose="00000800000000000000" pitchFamily="50" charset="0"/>
              </a:rPr>
              <a:t>Project Impact</a:t>
            </a:r>
            <a:endParaRPr lang="en-GB" sz="5400">
              <a:gradFill flip="none" rotWithShape="1">
                <a:gsLst>
                  <a:gs pos="40000">
                    <a:srgbClr val="C57C3D"/>
                  </a:gs>
                  <a:gs pos="84000">
                    <a:srgbClr val="61A9A8"/>
                  </a:gs>
                  <a:gs pos="68000">
                    <a:srgbClr val="5E959A"/>
                  </a:gs>
                  <a:gs pos="100000">
                    <a:srgbClr val="3E7082"/>
                  </a:gs>
                  <a:gs pos="48000">
                    <a:srgbClr val="D0C85A"/>
                  </a:gs>
                  <a:gs pos="21000">
                    <a:srgbClr val="B53850"/>
                  </a:gs>
                </a:gsLst>
                <a:lin ang="0" scaled="1"/>
                <a:tileRect/>
              </a:gradFill>
              <a:latin typeface="Mute" panose="000008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6749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!!Picture 2" descr="A group of people jumping in the air&#10;&#10;Description automatically generated">
            <a:extLst>
              <a:ext uri="{FF2B5EF4-FFF2-40B4-BE49-F238E27FC236}">
                <a16:creationId xmlns:a16="http://schemas.microsoft.com/office/drawing/2014/main" id="{A268D7CC-C91C-27D4-7E02-5211D672D31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866" t="29735" r="14866" b="-2"/>
          <a:stretch/>
        </p:blipFill>
        <p:spPr>
          <a:xfrm>
            <a:off x="-1" y="0"/>
            <a:ext cx="12192002" cy="6858001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B1332B-E015-D1EB-CCCF-5ABF37136024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6210000" y="6390000"/>
            <a:ext cx="4546800" cy="248400"/>
          </a:xfrm>
        </p:spPr>
        <p:txBody>
          <a:bodyPr/>
          <a:lstStyle/>
          <a:p>
            <a:endParaRPr lang="en-GB"/>
          </a:p>
        </p:txBody>
      </p:sp>
      <p:pic>
        <p:nvPicPr>
          <p:cNvPr id="12" name="CoverMainLogo_WHITE">
            <a:extLst>
              <a:ext uri="{FF2B5EF4-FFF2-40B4-BE49-F238E27FC236}">
                <a16:creationId xmlns:a16="http://schemas.microsoft.com/office/drawing/2014/main" id="{3CE1131F-DF30-D909-A8B1-D719CAB079F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invGray">
          <a:xfrm>
            <a:off x="486029" y="6514200"/>
            <a:ext cx="725425" cy="114084"/>
          </a:xfrm>
          <a:prstGeom prst="rect">
            <a:avLst/>
          </a:prstGeom>
        </p:spPr>
      </p:pic>
      <p:sp>
        <p:nvSpPr>
          <p:cNvPr id="11" name="!!TextBox 14">
            <a:extLst>
              <a:ext uri="{FF2B5EF4-FFF2-40B4-BE49-F238E27FC236}">
                <a16:creationId xmlns:a16="http://schemas.microsoft.com/office/drawing/2014/main" id="{F520C576-8E5D-778F-FFF1-A815F402F1D3}"/>
              </a:ext>
            </a:extLst>
          </p:cNvPr>
          <p:cNvSpPr txBox="1"/>
          <p:nvPr/>
        </p:nvSpPr>
        <p:spPr>
          <a:xfrm>
            <a:off x="1078503" y="2941577"/>
            <a:ext cx="1909852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  <a:defRPr/>
            </a:pPr>
            <a:r>
              <a:rPr kumimoji="0" lang="en-GB" sz="1000" u="none" strike="noStrike" kern="1200" cap="none" spc="0" normalizeH="0" baseline="0" noProof="0" dirty="0">
                <a:ln>
                  <a:noFill/>
                </a:ln>
                <a:noFill/>
                <a:effectLst/>
                <a:uLnTx/>
                <a:uFillTx/>
                <a:latin typeface="Mute" panose="00000800000000000000" pitchFamily="50" charset="0"/>
                <a:ea typeface="Noto Sans" panose="020B0502040504020204" pitchFamily="34"/>
                <a:cs typeface="Noto Sans" panose="020B0502040504020204" pitchFamily="34"/>
              </a:rPr>
              <a:t>Collaboration</a:t>
            </a:r>
            <a:r>
              <a:rPr kumimoji="0" lang="pl-PL" sz="1000" u="none" strike="noStrike" kern="1200" cap="none" spc="0" normalizeH="0" baseline="0" noProof="0" dirty="0">
                <a:ln>
                  <a:noFill/>
                </a:ln>
                <a:noFill/>
                <a:effectLst/>
                <a:uLnTx/>
                <a:uFillTx/>
                <a:latin typeface="Mute" panose="00000800000000000000" pitchFamily="50" charset="0"/>
                <a:ea typeface="Noto Sans" panose="020B0502040504020204" pitchFamily="34"/>
                <a:cs typeface="Noto Sans" panose="020B0502040504020204" pitchFamily="34"/>
              </a:rPr>
              <a:t> &amp; </a:t>
            </a:r>
            <a:br>
              <a:rPr kumimoji="0" lang="pl-PL" sz="1000" u="none" strike="noStrike" kern="1200" cap="none" spc="0" normalizeH="0" baseline="0" noProof="0" dirty="0">
                <a:ln>
                  <a:noFill/>
                </a:ln>
                <a:noFill/>
                <a:effectLst/>
                <a:uLnTx/>
                <a:uFillTx/>
                <a:latin typeface="Mute" panose="00000800000000000000" pitchFamily="50" charset="0"/>
                <a:ea typeface="Noto Sans" panose="020B0502040504020204" pitchFamily="34"/>
                <a:cs typeface="Noto Sans" panose="020B0502040504020204" pitchFamily="34"/>
              </a:rPr>
            </a:br>
            <a:r>
              <a:rPr kumimoji="0" lang="en-GB" sz="1000" u="none" strike="noStrike" kern="1200" cap="none" spc="0" normalizeH="0" baseline="0" noProof="0" dirty="0">
                <a:ln>
                  <a:noFill/>
                </a:ln>
                <a:noFill/>
                <a:effectLst/>
                <a:uLnTx/>
                <a:uFillTx/>
                <a:latin typeface="Mute" panose="00000800000000000000" pitchFamily="50" charset="0"/>
                <a:ea typeface="Noto Sans" panose="020B0502040504020204" pitchFamily="34"/>
                <a:cs typeface="Noto Sans" panose="020B0502040504020204" pitchFamily="34"/>
              </a:rPr>
              <a:t>Communication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1000" u="none" strike="noStrike" kern="1200" cap="none" spc="0" normalizeH="0" baseline="0" noProof="0" dirty="0">
              <a:ln>
                <a:noFill/>
              </a:ln>
              <a:noFill/>
              <a:effectLst/>
              <a:uLnTx/>
              <a:uFillTx/>
              <a:latin typeface="Mute" panose="00000800000000000000" pitchFamily="50" charset="0"/>
              <a:ea typeface="Noto Sans" panose="020B0502040504020204" pitchFamily="34"/>
              <a:cs typeface="Noto Sans" panose="020B0502040504020204" pitchFamily="34"/>
            </a:endParaRPr>
          </a:p>
        </p:txBody>
      </p:sp>
      <p:sp>
        <p:nvSpPr>
          <p:cNvPr id="13" name="!!TextBox 14">
            <a:extLst>
              <a:ext uri="{FF2B5EF4-FFF2-40B4-BE49-F238E27FC236}">
                <a16:creationId xmlns:a16="http://schemas.microsoft.com/office/drawing/2014/main" id="{2190B6B9-5A55-2369-4530-01FC4FA185C7}"/>
              </a:ext>
            </a:extLst>
          </p:cNvPr>
          <p:cNvSpPr txBox="1"/>
          <p:nvPr/>
        </p:nvSpPr>
        <p:spPr>
          <a:xfrm>
            <a:off x="2987247" y="2671466"/>
            <a:ext cx="190985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  <a:defRPr/>
            </a:pPr>
            <a:r>
              <a:rPr kumimoji="0" lang="en-GB" sz="1000" u="none" strike="noStrike" kern="1200" cap="none" spc="0" normalizeH="0" baseline="0" noProof="0" dirty="0">
                <a:ln>
                  <a:noFill/>
                </a:ln>
                <a:noFill/>
                <a:effectLst/>
                <a:uLnTx/>
                <a:uFillTx/>
                <a:latin typeface="Mute" panose="00000800000000000000" pitchFamily="50" charset="0"/>
                <a:ea typeface="Noto Sans" panose="020B0502040504020204" pitchFamily="34"/>
                <a:cs typeface="Noto Sans" panose="020B0502040504020204" pitchFamily="34"/>
              </a:rPr>
              <a:t>New development opportunities</a:t>
            </a:r>
          </a:p>
        </p:txBody>
      </p:sp>
      <p:sp>
        <p:nvSpPr>
          <p:cNvPr id="14" name="!!TextBox 14">
            <a:extLst>
              <a:ext uri="{FF2B5EF4-FFF2-40B4-BE49-F238E27FC236}">
                <a16:creationId xmlns:a16="http://schemas.microsoft.com/office/drawing/2014/main" id="{3B9FDB69-A2EF-A18C-0334-4AA8F4D48260}"/>
              </a:ext>
            </a:extLst>
          </p:cNvPr>
          <p:cNvSpPr txBox="1"/>
          <p:nvPr/>
        </p:nvSpPr>
        <p:spPr>
          <a:xfrm>
            <a:off x="4514820" y="2941577"/>
            <a:ext cx="190985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  <a:defRPr/>
            </a:pPr>
            <a:r>
              <a:rPr kumimoji="0" lang="en-GB" sz="1000" u="none" strike="noStrike" kern="1200" cap="none" spc="0" normalizeH="0" baseline="0" noProof="0" dirty="0">
                <a:ln>
                  <a:noFill/>
                </a:ln>
                <a:noFill/>
                <a:effectLst/>
                <a:uLnTx/>
                <a:uFillTx/>
                <a:latin typeface="Mute" panose="00000800000000000000" pitchFamily="50" charset="0"/>
                <a:ea typeface="Noto Sans" panose="020B0502040504020204" pitchFamily="34"/>
                <a:cs typeface="Noto Sans" panose="020B0502040504020204" pitchFamily="34"/>
              </a:rPr>
              <a:t>Reduced attrition</a:t>
            </a:r>
          </a:p>
        </p:txBody>
      </p:sp>
      <p:sp>
        <p:nvSpPr>
          <p:cNvPr id="15" name="!!TextBox 14">
            <a:extLst>
              <a:ext uri="{FF2B5EF4-FFF2-40B4-BE49-F238E27FC236}">
                <a16:creationId xmlns:a16="http://schemas.microsoft.com/office/drawing/2014/main" id="{6C950EF6-E5E1-813C-2657-97036F04E374}"/>
              </a:ext>
            </a:extLst>
          </p:cNvPr>
          <p:cNvSpPr txBox="1"/>
          <p:nvPr/>
        </p:nvSpPr>
        <p:spPr>
          <a:xfrm>
            <a:off x="5918292" y="3218576"/>
            <a:ext cx="190985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  <a:defRPr/>
            </a:pPr>
            <a:r>
              <a:rPr kumimoji="0" lang="en-GB" sz="1000" u="none" strike="noStrike" kern="1200" cap="none" spc="0" normalizeH="0" baseline="0" noProof="0" dirty="0">
                <a:ln>
                  <a:noFill/>
                </a:ln>
                <a:noFill/>
                <a:effectLst/>
                <a:uLnTx/>
                <a:uFillTx/>
                <a:latin typeface="Mute" panose="00000800000000000000" pitchFamily="50" charset="0"/>
                <a:ea typeface="Noto Sans" panose="020B0502040504020204" pitchFamily="34"/>
                <a:cs typeface="Noto Sans" panose="020B0502040504020204" pitchFamily="34"/>
              </a:rPr>
              <a:t>Engagement</a:t>
            </a:r>
          </a:p>
        </p:txBody>
      </p:sp>
      <p:sp>
        <p:nvSpPr>
          <p:cNvPr id="16" name="!!TextBox 14">
            <a:extLst>
              <a:ext uri="{FF2B5EF4-FFF2-40B4-BE49-F238E27FC236}">
                <a16:creationId xmlns:a16="http://schemas.microsoft.com/office/drawing/2014/main" id="{87E8404A-D7A3-74D7-7210-0CFA8629ACB3}"/>
              </a:ext>
            </a:extLst>
          </p:cNvPr>
          <p:cNvSpPr txBox="1"/>
          <p:nvPr/>
        </p:nvSpPr>
        <p:spPr>
          <a:xfrm>
            <a:off x="7617243" y="3225464"/>
            <a:ext cx="190985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  <a:defRPr/>
            </a:pPr>
            <a:r>
              <a:rPr kumimoji="0" lang="en-GB" sz="1000" u="none" strike="noStrike" kern="1200" cap="none" spc="0" normalizeH="0" baseline="0" noProof="0" dirty="0">
                <a:ln>
                  <a:noFill/>
                </a:ln>
                <a:noFill/>
                <a:effectLst/>
                <a:uLnTx/>
                <a:uFillTx/>
                <a:latin typeface="Mute" panose="00000800000000000000" pitchFamily="50" charset="0"/>
                <a:ea typeface="Noto Sans" panose="020B0502040504020204" pitchFamily="34"/>
                <a:cs typeface="Noto Sans" panose="020B0502040504020204" pitchFamily="34"/>
              </a:rPr>
              <a:t>Understanding</a:t>
            </a:r>
          </a:p>
        </p:txBody>
      </p:sp>
      <p:sp>
        <p:nvSpPr>
          <p:cNvPr id="17" name="!!TextBox 14">
            <a:extLst>
              <a:ext uri="{FF2B5EF4-FFF2-40B4-BE49-F238E27FC236}">
                <a16:creationId xmlns:a16="http://schemas.microsoft.com/office/drawing/2014/main" id="{BA88EC01-CB14-E11C-22DF-67D79CB73A2E}"/>
              </a:ext>
            </a:extLst>
          </p:cNvPr>
          <p:cNvSpPr txBox="1"/>
          <p:nvPr/>
        </p:nvSpPr>
        <p:spPr>
          <a:xfrm>
            <a:off x="9144816" y="2941577"/>
            <a:ext cx="190985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  <a:defRPr/>
            </a:pPr>
            <a:r>
              <a:rPr kumimoji="0" lang="en-GB" sz="1000" u="none" strike="noStrike" kern="1200" cap="none" spc="0" normalizeH="0" baseline="0" noProof="0" dirty="0">
                <a:ln>
                  <a:noFill/>
                </a:ln>
                <a:noFill/>
                <a:effectLst/>
                <a:uLnTx/>
                <a:uFillTx/>
                <a:latin typeface="Mute" panose="00000800000000000000" pitchFamily="50" charset="0"/>
                <a:ea typeface="Noto Sans" panose="020B0502040504020204" pitchFamily="34"/>
                <a:cs typeface="Noto Sans" panose="020B0502040504020204" pitchFamily="34"/>
              </a:rPr>
              <a:t>Inclusive </a:t>
            </a:r>
            <a:br>
              <a:rPr kumimoji="0" lang="pl-PL" sz="1000" u="none" strike="noStrike" kern="1200" cap="none" spc="0" normalizeH="0" baseline="0" noProof="0" dirty="0">
                <a:ln>
                  <a:noFill/>
                </a:ln>
                <a:noFill/>
                <a:effectLst/>
                <a:uLnTx/>
                <a:uFillTx/>
                <a:latin typeface="Mute" panose="00000800000000000000" pitchFamily="50" charset="0"/>
                <a:ea typeface="Noto Sans" panose="020B0502040504020204" pitchFamily="34"/>
                <a:cs typeface="Noto Sans" panose="020B0502040504020204" pitchFamily="34"/>
              </a:rPr>
            </a:br>
            <a:r>
              <a:rPr kumimoji="0" lang="en-GB" sz="1000" u="none" strike="noStrike" kern="1200" cap="none" spc="0" normalizeH="0" baseline="0" noProof="0" dirty="0">
                <a:ln>
                  <a:noFill/>
                </a:ln>
                <a:noFill/>
                <a:effectLst/>
                <a:uLnTx/>
                <a:uFillTx/>
                <a:latin typeface="Mute" panose="00000800000000000000" pitchFamily="50" charset="0"/>
                <a:ea typeface="Noto Sans" panose="020B0502040504020204" pitchFamily="34"/>
                <a:cs typeface="Noto Sans" panose="020B0502040504020204" pitchFamily="34"/>
              </a:rPr>
              <a:t>Culture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2612368-6636-5F69-4811-40ECBD7AEB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600" y="4792218"/>
            <a:ext cx="10487962" cy="1894331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5400" spc="-150" dirty="0">
                <a:gradFill flip="none" rotWithShape="1">
                  <a:gsLst>
                    <a:gs pos="40000">
                      <a:srgbClr val="C57C3D"/>
                    </a:gs>
                    <a:gs pos="84000">
                      <a:srgbClr val="61A9A8"/>
                    </a:gs>
                    <a:gs pos="68000">
                      <a:srgbClr val="5E959A"/>
                    </a:gs>
                    <a:gs pos="100000">
                      <a:srgbClr val="3E7082"/>
                    </a:gs>
                    <a:gs pos="48000">
                      <a:srgbClr val="D0C85A"/>
                    </a:gs>
                    <a:gs pos="21000">
                      <a:srgbClr val="B53850"/>
                    </a:gs>
                  </a:gsLst>
                  <a:lin ang="0" scaled="1"/>
                  <a:tileRect/>
                </a:gradFill>
                <a:latin typeface="Baguet Script" panose="00000500000000000000" pitchFamily="2" charset="0"/>
              </a:rPr>
              <a:t>Cultural Shift at Mercer:</a:t>
            </a:r>
            <a:r>
              <a:rPr lang="pl-PL" sz="5400" spc="-150" dirty="0">
                <a:gradFill flip="none" rotWithShape="1">
                  <a:gsLst>
                    <a:gs pos="40000">
                      <a:srgbClr val="C57C3D"/>
                    </a:gs>
                    <a:gs pos="84000">
                      <a:srgbClr val="61A9A8"/>
                    </a:gs>
                    <a:gs pos="68000">
                      <a:srgbClr val="5E959A"/>
                    </a:gs>
                    <a:gs pos="100000">
                      <a:srgbClr val="3E7082"/>
                    </a:gs>
                    <a:gs pos="48000">
                      <a:srgbClr val="D0C85A"/>
                    </a:gs>
                    <a:gs pos="21000">
                      <a:srgbClr val="B53850"/>
                    </a:gs>
                  </a:gsLst>
                  <a:lin ang="0" scaled="1"/>
                  <a:tileRect/>
                </a:gradFill>
                <a:latin typeface="Baguet Script" panose="00000500000000000000" pitchFamily="2" charset="0"/>
              </a:rPr>
              <a:t> </a:t>
            </a:r>
            <a:r>
              <a:rPr lang="en-US" sz="5400" spc="-150" dirty="0">
                <a:gradFill flip="none" rotWithShape="1">
                  <a:gsLst>
                    <a:gs pos="40000">
                      <a:srgbClr val="C57C3D"/>
                    </a:gs>
                    <a:gs pos="84000">
                      <a:srgbClr val="61A9A8"/>
                    </a:gs>
                    <a:gs pos="68000">
                      <a:srgbClr val="5E959A"/>
                    </a:gs>
                    <a:gs pos="100000">
                      <a:srgbClr val="3E7082"/>
                    </a:gs>
                    <a:gs pos="48000">
                      <a:srgbClr val="D0C85A"/>
                    </a:gs>
                    <a:gs pos="21000">
                      <a:srgbClr val="B53850"/>
                    </a:gs>
                  </a:gsLst>
                  <a:lin ang="0" scaled="1"/>
                  <a:tileRect/>
                </a:gradFill>
                <a:latin typeface="Baguet Script" panose="00000500000000000000" pitchFamily="2" charset="0"/>
              </a:rPr>
              <a:t> </a:t>
            </a:r>
            <a:br>
              <a:rPr lang="pl-PL" sz="5400" spc="-150" dirty="0">
                <a:gradFill flip="none" rotWithShape="1">
                  <a:gsLst>
                    <a:gs pos="40000">
                      <a:srgbClr val="C57C3D"/>
                    </a:gs>
                    <a:gs pos="84000">
                      <a:srgbClr val="61A9A8"/>
                    </a:gs>
                    <a:gs pos="68000">
                      <a:srgbClr val="5E959A"/>
                    </a:gs>
                    <a:gs pos="100000">
                      <a:srgbClr val="3E7082"/>
                    </a:gs>
                    <a:gs pos="48000">
                      <a:srgbClr val="D0C85A"/>
                    </a:gs>
                    <a:gs pos="21000">
                      <a:srgbClr val="B53850"/>
                    </a:gs>
                  </a:gsLst>
                  <a:lin ang="0" scaled="1"/>
                  <a:tileRect/>
                </a:gradFill>
                <a:latin typeface="Baguet Script" panose="00000500000000000000" pitchFamily="2" charset="0"/>
              </a:rPr>
            </a:br>
            <a:r>
              <a:rPr lang="en-US" sz="4000" b="0" spc="-150" dirty="0">
                <a:solidFill>
                  <a:schemeClr val="bg1"/>
                </a:solidFill>
                <a:latin typeface="Mute" panose="00000800000000000000" pitchFamily="50" charset="0"/>
              </a:rPr>
              <a:t>Project Impact</a:t>
            </a:r>
            <a:endParaRPr lang="en-GB" sz="5400" b="0" spc="-150" dirty="0">
              <a:solidFill>
                <a:schemeClr val="bg1"/>
              </a:solidFill>
              <a:latin typeface="Mute" panose="000008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8148104"/>
      </p:ext>
    </p:extLst>
  </p:cSld>
  <p:clrMapOvr>
    <a:masterClrMapping/>
  </p:clrMapOvr>
  <p:transition spd="slow">
    <p:push dir="d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!!Picture 2" descr="A group of people jumping in the air&#10;&#10;Description automatically generated">
            <a:extLst>
              <a:ext uri="{FF2B5EF4-FFF2-40B4-BE49-F238E27FC236}">
                <a16:creationId xmlns:a16="http://schemas.microsoft.com/office/drawing/2014/main" id="{A268D7CC-C91C-27D4-7E02-5211D672D31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960" t="31376" r="17509" b="3094"/>
          <a:stretch/>
        </p:blipFill>
        <p:spPr>
          <a:xfrm>
            <a:off x="-1" y="0"/>
            <a:ext cx="12192002" cy="68580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2612368-6636-5F69-4811-40ECBD7AEB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600" y="5098335"/>
            <a:ext cx="10487962" cy="1894331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4800" spc="-150" dirty="0">
                <a:gradFill flip="none" rotWithShape="1">
                  <a:gsLst>
                    <a:gs pos="40000">
                      <a:srgbClr val="C57C3D"/>
                    </a:gs>
                    <a:gs pos="84000">
                      <a:srgbClr val="61A9A8"/>
                    </a:gs>
                    <a:gs pos="68000">
                      <a:srgbClr val="5E959A"/>
                    </a:gs>
                    <a:gs pos="100000">
                      <a:srgbClr val="3E7082"/>
                    </a:gs>
                    <a:gs pos="48000">
                      <a:srgbClr val="D0C85A"/>
                    </a:gs>
                    <a:gs pos="21000">
                      <a:srgbClr val="B53850"/>
                    </a:gs>
                  </a:gsLst>
                  <a:lin ang="0" scaled="1"/>
                  <a:tileRect/>
                </a:gradFill>
                <a:latin typeface="Baguet Script" panose="00000500000000000000" pitchFamily="2" charset="0"/>
              </a:rPr>
              <a:t>Cultural Shift at Mercer:</a:t>
            </a:r>
            <a:r>
              <a:rPr lang="pl-PL" sz="4800" spc="-150" dirty="0">
                <a:gradFill flip="none" rotWithShape="1">
                  <a:gsLst>
                    <a:gs pos="40000">
                      <a:srgbClr val="C57C3D"/>
                    </a:gs>
                    <a:gs pos="84000">
                      <a:srgbClr val="61A9A8"/>
                    </a:gs>
                    <a:gs pos="68000">
                      <a:srgbClr val="5E959A"/>
                    </a:gs>
                    <a:gs pos="100000">
                      <a:srgbClr val="3E7082"/>
                    </a:gs>
                    <a:gs pos="48000">
                      <a:srgbClr val="D0C85A"/>
                    </a:gs>
                    <a:gs pos="21000">
                      <a:srgbClr val="B53850"/>
                    </a:gs>
                  </a:gsLst>
                  <a:lin ang="0" scaled="1"/>
                  <a:tileRect/>
                </a:gradFill>
                <a:latin typeface="Baguet Script" panose="00000500000000000000" pitchFamily="2" charset="0"/>
              </a:rPr>
              <a:t> </a:t>
            </a:r>
            <a:r>
              <a:rPr lang="en-US" sz="4800" spc="-150" dirty="0">
                <a:gradFill flip="none" rotWithShape="1">
                  <a:gsLst>
                    <a:gs pos="40000">
                      <a:srgbClr val="C57C3D"/>
                    </a:gs>
                    <a:gs pos="84000">
                      <a:srgbClr val="61A9A8"/>
                    </a:gs>
                    <a:gs pos="68000">
                      <a:srgbClr val="5E959A"/>
                    </a:gs>
                    <a:gs pos="100000">
                      <a:srgbClr val="3E7082"/>
                    </a:gs>
                    <a:gs pos="48000">
                      <a:srgbClr val="D0C85A"/>
                    </a:gs>
                    <a:gs pos="21000">
                      <a:srgbClr val="B53850"/>
                    </a:gs>
                  </a:gsLst>
                  <a:lin ang="0" scaled="1"/>
                  <a:tileRect/>
                </a:gradFill>
                <a:latin typeface="Baguet Script" panose="00000500000000000000" pitchFamily="2" charset="0"/>
              </a:rPr>
              <a:t> </a:t>
            </a:r>
            <a:br>
              <a:rPr lang="pl-PL" sz="4800" spc="-150" dirty="0">
                <a:gradFill flip="none" rotWithShape="1">
                  <a:gsLst>
                    <a:gs pos="40000">
                      <a:srgbClr val="C57C3D"/>
                    </a:gs>
                    <a:gs pos="84000">
                      <a:srgbClr val="61A9A8"/>
                    </a:gs>
                    <a:gs pos="68000">
                      <a:srgbClr val="5E959A"/>
                    </a:gs>
                    <a:gs pos="100000">
                      <a:srgbClr val="3E7082"/>
                    </a:gs>
                    <a:gs pos="48000">
                      <a:srgbClr val="D0C85A"/>
                    </a:gs>
                    <a:gs pos="21000">
                      <a:srgbClr val="B53850"/>
                    </a:gs>
                  </a:gsLst>
                  <a:lin ang="0" scaled="1"/>
                  <a:tileRect/>
                </a:gradFill>
                <a:latin typeface="Baguet Script" panose="00000500000000000000" pitchFamily="2" charset="0"/>
              </a:rPr>
            </a:br>
            <a:r>
              <a:rPr lang="en-US" sz="3600" b="0" spc="-150" dirty="0">
                <a:solidFill>
                  <a:schemeClr val="bg1"/>
                </a:solidFill>
                <a:latin typeface="Mute" panose="00000800000000000000" pitchFamily="50" charset="0"/>
              </a:rPr>
              <a:t>Project Impact</a:t>
            </a:r>
            <a:endParaRPr lang="en-GB" sz="4800" b="0" spc="-150" dirty="0">
              <a:solidFill>
                <a:schemeClr val="bg1"/>
              </a:solidFill>
              <a:latin typeface="Mute" panose="00000800000000000000" pitchFamily="50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B1332B-E015-D1EB-CCCF-5ABF37136024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6210000" y="6390000"/>
            <a:ext cx="4546800" cy="248400"/>
          </a:xfrm>
        </p:spPr>
        <p:txBody>
          <a:bodyPr/>
          <a:lstStyle/>
          <a:p>
            <a:endParaRPr lang="en-GB"/>
          </a:p>
        </p:txBody>
      </p:sp>
      <p:pic>
        <p:nvPicPr>
          <p:cNvPr id="12" name="CoverMainLogo_WHITE">
            <a:extLst>
              <a:ext uri="{FF2B5EF4-FFF2-40B4-BE49-F238E27FC236}">
                <a16:creationId xmlns:a16="http://schemas.microsoft.com/office/drawing/2014/main" id="{3CE1131F-DF30-D909-A8B1-D719CAB079F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invGray">
          <a:xfrm>
            <a:off x="486029" y="6514200"/>
            <a:ext cx="725425" cy="114084"/>
          </a:xfrm>
          <a:prstGeom prst="rect">
            <a:avLst/>
          </a:prstGeom>
        </p:spPr>
      </p:pic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F83EBFFC-FF84-EF4D-1FFD-C7FA2F1E76AE}"/>
              </a:ext>
            </a:extLst>
          </p:cNvPr>
          <p:cNvSpPr txBox="1">
            <a:spLocks/>
          </p:cNvSpPr>
          <p:nvPr/>
        </p:nvSpPr>
        <p:spPr>
          <a:xfrm>
            <a:off x="-4629122" y="1326258"/>
            <a:ext cx="6861629" cy="125162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9376" indent="-279376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41" indent="-233343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01" indent="-180959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Font typeface="Arial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6859" indent="-180959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Font typeface="Lucida Grande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500" b="1" dirty="0">
                <a:solidFill>
                  <a:schemeClr val="bg1"/>
                </a:solidFill>
                <a:latin typeface="Baguet Script" panose="00000500000000000000" pitchFamily="2" charset="0"/>
                <a:cs typeface="MMC Display" panose="020B0603020203020204" pitchFamily="34" charset="0"/>
              </a:rPr>
              <a:t>Q&amp;A</a:t>
            </a:r>
          </a:p>
        </p:txBody>
      </p:sp>
      <p:pic>
        <p:nvPicPr>
          <p:cNvPr id="6" name="Picture 5" descr="A close-up of a rainbow&#10;&#10;Description automatically generated">
            <a:extLst>
              <a:ext uri="{FF2B5EF4-FFF2-40B4-BE49-F238E27FC236}">
                <a16:creationId xmlns:a16="http://schemas.microsoft.com/office/drawing/2014/main" id="{ED112F7F-8C27-FDCC-79C9-A8C82C1A30F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649" b="11977"/>
          <a:stretch/>
        </p:blipFill>
        <p:spPr>
          <a:xfrm>
            <a:off x="12554857" y="0"/>
            <a:ext cx="12192000" cy="6858000"/>
          </a:xfrm>
          <a:prstGeom prst="rect">
            <a:avLst/>
          </a:prstGeom>
        </p:spPr>
      </p:pic>
      <p:sp>
        <p:nvSpPr>
          <p:cNvPr id="4" name="!!TextBox 14">
            <a:extLst>
              <a:ext uri="{FF2B5EF4-FFF2-40B4-BE49-F238E27FC236}">
                <a16:creationId xmlns:a16="http://schemas.microsoft.com/office/drawing/2014/main" id="{AE958535-DF8D-C2E4-F098-59088C4635AA}"/>
              </a:ext>
            </a:extLst>
          </p:cNvPr>
          <p:cNvSpPr txBox="1"/>
          <p:nvPr/>
        </p:nvSpPr>
        <p:spPr>
          <a:xfrm>
            <a:off x="787376" y="1308278"/>
            <a:ext cx="1909852" cy="10002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  <a:defRPr/>
            </a:pPr>
            <a:r>
              <a:rPr kumimoji="0" lang="en-GB" b="1" u="none" strike="noStrike" kern="1200" cap="none" spc="-7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ute" panose="00000800000000000000" pitchFamily="50" charset="0"/>
                <a:ea typeface="Noto Sans" panose="020B0502040504020204" pitchFamily="34"/>
                <a:cs typeface="Noto Sans" panose="020B0502040504020204" pitchFamily="34"/>
              </a:rPr>
              <a:t>Collaboration</a:t>
            </a:r>
            <a:r>
              <a:rPr kumimoji="0" lang="pl-PL" b="1" u="none" strike="noStrike" kern="1200" cap="none" spc="-7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ute" panose="00000800000000000000" pitchFamily="50" charset="0"/>
                <a:ea typeface="Noto Sans" panose="020B0502040504020204" pitchFamily="34"/>
                <a:cs typeface="Noto Sans" panose="020B0502040504020204" pitchFamily="34"/>
              </a:rPr>
              <a:t> &amp; </a:t>
            </a:r>
            <a:br>
              <a:rPr kumimoji="0" lang="pl-PL" b="1" u="none" strike="noStrike" kern="1200" cap="none" spc="-7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ute" panose="00000800000000000000" pitchFamily="50" charset="0"/>
                <a:ea typeface="Noto Sans" panose="020B0502040504020204" pitchFamily="34"/>
                <a:cs typeface="Noto Sans" panose="020B0502040504020204" pitchFamily="34"/>
              </a:rPr>
            </a:br>
            <a:r>
              <a:rPr kumimoji="0" lang="en-GB" b="1" u="none" strike="noStrike" kern="1200" cap="none" spc="-7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ute" panose="00000800000000000000" pitchFamily="50" charset="0"/>
                <a:ea typeface="Noto Sans" panose="020B0502040504020204" pitchFamily="34"/>
                <a:cs typeface="Noto Sans" panose="020B0502040504020204" pitchFamily="34"/>
              </a:rPr>
              <a:t>Communication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b="1" u="none" strike="noStrike" kern="1200" cap="none" spc="-70" normalizeH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ute" panose="00000800000000000000" pitchFamily="50" charset="0"/>
              <a:ea typeface="Noto Sans" panose="020B0502040504020204" pitchFamily="34"/>
              <a:cs typeface="Noto Sans" panose="020B0502040504020204" pitchFamily="34"/>
            </a:endParaRPr>
          </a:p>
        </p:txBody>
      </p:sp>
      <p:sp>
        <p:nvSpPr>
          <p:cNvPr id="7" name="!!TextBox 14">
            <a:extLst>
              <a:ext uri="{FF2B5EF4-FFF2-40B4-BE49-F238E27FC236}">
                <a16:creationId xmlns:a16="http://schemas.microsoft.com/office/drawing/2014/main" id="{7178F7B2-4C32-AD19-9A82-D9FBAD2259F9}"/>
              </a:ext>
            </a:extLst>
          </p:cNvPr>
          <p:cNvSpPr txBox="1"/>
          <p:nvPr/>
        </p:nvSpPr>
        <p:spPr>
          <a:xfrm>
            <a:off x="2888113" y="1038658"/>
            <a:ext cx="190985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  <a:defRPr/>
            </a:pPr>
            <a:r>
              <a:rPr kumimoji="0" lang="en-GB" b="1" u="none" strike="noStrike" kern="1200" cap="none" spc="-7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ute" panose="00000800000000000000" pitchFamily="50" charset="0"/>
                <a:ea typeface="Noto Sans" panose="020B0502040504020204" pitchFamily="34"/>
                <a:cs typeface="Noto Sans" panose="020B0502040504020204" pitchFamily="34"/>
              </a:rPr>
              <a:t>New development opportunities</a:t>
            </a:r>
          </a:p>
        </p:txBody>
      </p:sp>
      <p:sp>
        <p:nvSpPr>
          <p:cNvPr id="8" name="!!TextBox 14">
            <a:extLst>
              <a:ext uri="{FF2B5EF4-FFF2-40B4-BE49-F238E27FC236}">
                <a16:creationId xmlns:a16="http://schemas.microsoft.com/office/drawing/2014/main" id="{6413878D-4ED8-1CFB-3307-07147C02569E}"/>
              </a:ext>
            </a:extLst>
          </p:cNvPr>
          <p:cNvSpPr txBox="1"/>
          <p:nvPr/>
        </p:nvSpPr>
        <p:spPr>
          <a:xfrm>
            <a:off x="4639873" y="1305739"/>
            <a:ext cx="190985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  <a:defRPr/>
            </a:pPr>
            <a:r>
              <a:rPr kumimoji="0" lang="en-GB" b="1" u="none" strike="noStrike" kern="1200" cap="none" spc="-7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ute" panose="00000800000000000000" pitchFamily="50" charset="0"/>
                <a:ea typeface="Noto Sans" panose="020B0502040504020204" pitchFamily="34"/>
                <a:cs typeface="Noto Sans" panose="020B0502040504020204" pitchFamily="34"/>
              </a:rPr>
              <a:t>Reduced </a:t>
            </a:r>
            <a:br>
              <a:rPr kumimoji="0" lang="pl-PL" b="1" u="none" strike="noStrike" kern="1200" cap="none" spc="-7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ute" panose="00000800000000000000" pitchFamily="50" charset="0"/>
                <a:ea typeface="Noto Sans" panose="020B0502040504020204" pitchFamily="34"/>
                <a:cs typeface="Noto Sans" panose="020B0502040504020204" pitchFamily="34"/>
              </a:rPr>
            </a:br>
            <a:r>
              <a:rPr kumimoji="0" lang="en-GB" b="1" u="none" strike="noStrike" kern="1200" cap="none" spc="-7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ute" panose="00000800000000000000" pitchFamily="50" charset="0"/>
                <a:ea typeface="Noto Sans" panose="020B0502040504020204" pitchFamily="34"/>
                <a:cs typeface="Noto Sans" panose="020B0502040504020204" pitchFamily="34"/>
              </a:rPr>
              <a:t>attrition</a:t>
            </a:r>
          </a:p>
        </p:txBody>
      </p:sp>
      <p:sp>
        <p:nvSpPr>
          <p:cNvPr id="9" name="!!TextBox 14">
            <a:extLst>
              <a:ext uri="{FF2B5EF4-FFF2-40B4-BE49-F238E27FC236}">
                <a16:creationId xmlns:a16="http://schemas.microsoft.com/office/drawing/2014/main" id="{1EB545E3-179E-0C21-7142-D255CCE3FFBB}"/>
              </a:ext>
            </a:extLst>
          </p:cNvPr>
          <p:cNvSpPr txBox="1"/>
          <p:nvPr/>
        </p:nvSpPr>
        <p:spPr>
          <a:xfrm>
            <a:off x="5998798" y="1575850"/>
            <a:ext cx="190985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  <a:defRPr/>
            </a:pPr>
            <a:r>
              <a:rPr kumimoji="0" lang="en-GB" b="1" u="none" strike="noStrike" kern="1200" cap="none" spc="-7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ute" panose="00000800000000000000" pitchFamily="50" charset="0"/>
                <a:ea typeface="Noto Sans" panose="020B0502040504020204" pitchFamily="34"/>
                <a:cs typeface="Noto Sans" panose="020B0502040504020204" pitchFamily="34"/>
              </a:rPr>
              <a:t>Engagement</a:t>
            </a:r>
          </a:p>
        </p:txBody>
      </p:sp>
      <p:sp>
        <p:nvSpPr>
          <p:cNvPr id="14" name="!!TextBox 14">
            <a:extLst>
              <a:ext uri="{FF2B5EF4-FFF2-40B4-BE49-F238E27FC236}">
                <a16:creationId xmlns:a16="http://schemas.microsoft.com/office/drawing/2014/main" id="{280650D6-1F79-FBEA-5E93-799CDC09E702}"/>
              </a:ext>
            </a:extLst>
          </p:cNvPr>
          <p:cNvSpPr txBox="1"/>
          <p:nvPr/>
        </p:nvSpPr>
        <p:spPr>
          <a:xfrm>
            <a:off x="7686079" y="1582738"/>
            <a:ext cx="190985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  <a:defRPr/>
            </a:pPr>
            <a:r>
              <a:rPr kumimoji="0" lang="en-GB" b="1" u="none" strike="noStrike" kern="1200" cap="none" spc="-7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ute" panose="00000800000000000000" pitchFamily="50" charset="0"/>
                <a:ea typeface="Noto Sans" panose="020B0502040504020204" pitchFamily="34"/>
                <a:cs typeface="Noto Sans" panose="020B0502040504020204" pitchFamily="34"/>
              </a:rPr>
              <a:t>Understanding</a:t>
            </a:r>
          </a:p>
        </p:txBody>
      </p:sp>
      <p:sp>
        <p:nvSpPr>
          <p:cNvPr id="17" name="!!TextBox 14">
            <a:extLst>
              <a:ext uri="{FF2B5EF4-FFF2-40B4-BE49-F238E27FC236}">
                <a16:creationId xmlns:a16="http://schemas.microsoft.com/office/drawing/2014/main" id="{4FA17DD9-8208-0A35-57E9-E878366C2ADE}"/>
              </a:ext>
            </a:extLst>
          </p:cNvPr>
          <p:cNvSpPr txBox="1"/>
          <p:nvPr/>
        </p:nvSpPr>
        <p:spPr>
          <a:xfrm>
            <a:off x="9352707" y="1298851"/>
            <a:ext cx="190985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  <a:defRPr/>
            </a:pPr>
            <a:r>
              <a:rPr kumimoji="0" lang="en-GB" b="1" u="none" strike="noStrike" kern="1200" cap="none" spc="-7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ute" panose="00000800000000000000" pitchFamily="50" charset="0"/>
                <a:ea typeface="Noto Sans" panose="020B0502040504020204" pitchFamily="34"/>
                <a:cs typeface="Noto Sans" panose="020B0502040504020204" pitchFamily="34"/>
              </a:rPr>
              <a:t>Inclusive </a:t>
            </a:r>
            <a:br>
              <a:rPr kumimoji="0" lang="pl-PL" b="1" u="none" strike="noStrike" kern="1200" cap="none" spc="-7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ute" panose="00000800000000000000" pitchFamily="50" charset="0"/>
                <a:ea typeface="Noto Sans" panose="020B0502040504020204" pitchFamily="34"/>
                <a:cs typeface="Noto Sans" panose="020B0502040504020204" pitchFamily="34"/>
              </a:rPr>
            </a:br>
            <a:r>
              <a:rPr kumimoji="0" lang="en-GB" b="1" u="none" strike="noStrike" kern="1200" cap="none" spc="-7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ute" panose="00000800000000000000" pitchFamily="50" charset="0"/>
                <a:ea typeface="Noto Sans" panose="020B0502040504020204" pitchFamily="34"/>
                <a:cs typeface="Noto Sans" panose="020B0502040504020204" pitchFamily="34"/>
              </a:rPr>
              <a:t>Culture</a:t>
            </a:r>
          </a:p>
        </p:txBody>
      </p:sp>
    </p:spTree>
    <p:extLst>
      <p:ext uri="{BB962C8B-B14F-4D97-AF65-F5344CB8AC3E}">
        <p14:creationId xmlns:p14="http://schemas.microsoft.com/office/powerpoint/2010/main" val="24637925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lose-up of a rainbow&#10;&#10;Description automatically generated">
            <a:extLst>
              <a:ext uri="{FF2B5EF4-FFF2-40B4-BE49-F238E27FC236}">
                <a16:creationId xmlns:a16="http://schemas.microsoft.com/office/drawing/2014/main" id="{A91F10FF-B5D1-42C8-0FD8-75D5EE45DAE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649" b="1197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lide Number Placeholder 2" hidden="1">
            <a:extLst>
              <a:ext uri="{FF2B5EF4-FFF2-40B4-BE49-F238E27FC236}">
                <a16:creationId xmlns:a16="http://schemas.microsoft.com/office/drawing/2014/main" id="{77101EAD-646C-9E16-DC3E-2E721F2C2EB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430000" y="6516000"/>
            <a:ext cx="280800" cy="123111"/>
          </a:xfrm>
          <a:prstGeom prst="rect">
            <a:avLst/>
          </a:prstGeom>
        </p:spPr>
        <p:txBody>
          <a:bodyPr/>
          <a:lstStyle/>
          <a:p>
            <a:pPr algn="r">
              <a:spcAft>
                <a:spcPts val="600"/>
              </a:spcAft>
            </a:pPr>
            <a:fld id="{DF66040D-6F20-4F4B-8995-856BEECD84BE}" type="slidenum">
              <a:rPr lang="en-GB" smtClean="0"/>
              <a:pPr algn="r">
                <a:spcAft>
                  <a:spcPts val="600"/>
                </a:spcAft>
              </a:pPr>
              <a:t>23</a:t>
            </a:fld>
            <a:endParaRPr lang="en-GB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7CB76C2-DD24-DFD6-9635-BC1A3BE306E7}"/>
              </a:ext>
            </a:extLst>
          </p:cNvPr>
          <p:cNvSpPr txBox="1"/>
          <p:nvPr/>
        </p:nvSpPr>
        <p:spPr>
          <a:xfrm>
            <a:off x="-5740401" y="1441716"/>
            <a:ext cx="6110514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aguet Script" panose="00000500000000000000" pitchFamily="2" charset="0"/>
                <a:ea typeface="Noto Sans" panose="020B0502040504020204" pitchFamily="34"/>
                <a:cs typeface="MMC Display" panose="020B0603020203020204" pitchFamily="34" charset="0"/>
              </a:rPr>
              <a:t>Thank you!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2EEACD0C-2C22-5ED9-C294-6A4198B6DC81}"/>
              </a:ext>
            </a:extLst>
          </p:cNvPr>
          <p:cNvSpPr txBox="1">
            <a:spLocks/>
          </p:cNvSpPr>
          <p:nvPr/>
        </p:nvSpPr>
        <p:spPr>
          <a:xfrm>
            <a:off x="218649" y="78029"/>
            <a:ext cx="6861629" cy="125162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9376" indent="-279376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41" indent="-233343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01" indent="-180959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Font typeface="Arial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6859" indent="-180959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Font typeface="Lucida Grande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500" b="1" dirty="0">
                <a:solidFill>
                  <a:schemeClr val="bg1"/>
                </a:solidFill>
                <a:latin typeface="Baguet Script" panose="00000500000000000000" pitchFamily="2" charset="0"/>
                <a:cs typeface="MMC Display" panose="020B0603020203020204" pitchFamily="34" charset="0"/>
              </a:rPr>
              <a:t>Q&amp;A</a:t>
            </a:r>
          </a:p>
        </p:txBody>
      </p:sp>
      <p:pic>
        <p:nvPicPr>
          <p:cNvPr id="13" name="!!CoverMainLogo_WHITE">
            <a:extLst>
              <a:ext uri="{FF2B5EF4-FFF2-40B4-BE49-F238E27FC236}">
                <a16:creationId xmlns:a16="http://schemas.microsoft.com/office/drawing/2014/main" id="{2F691682-F537-11FE-7D36-D8C2A5A2C97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invGray">
          <a:xfrm>
            <a:off x="486029" y="6514200"/>
            <a:ext cx="725425" cy="11408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128740C-6942-BC25-DCDB-BDC7A7A7CC61}"/>
              </a:ext>
            </a:extLst>
          </p:cNvPr>
          <p:cNvSpPr txBox="1"/>
          <p:nvPr/>
        </p:nvSpPr>
        <p:spPr>
          <a:xfrm>
            <a:off x="13340442" y="2570410"/>
            <a:ext cx="84582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bg1"/>
                </a:solidFill>
                <a:effectLst/>
                <a:latin typeface="Mute" panose="00000800000000000000" pitchFamily="50" charset="0"/>
              </a:rPr>
              <a:t>Top Diversity &amp; Inclusion Initiative – Poland</a:t>
            </a:r>
            <a:br>
              <a:rPr lang="en-US" sz="1800" dirty="0">
                <a:solidFill>
                  <a:schemeClr val="bg1"/>
                </a:solidFill>
                <a:effectLst/>
                <a:latin typeface="Mute" panose="00000800000000000000" pitchFamily="50" charset="0"/>
              </a:rPr>
            </a:br>
            <a:r>
              <a:rPr lang="en-US" sz="1800" dirty="0">
                <a:solidFill>
                  <a:schemeClr val="bg1"/>
                </a:solidFill>
                <a:effectLst/>
                <a:latin typeface="Mute" panose="00000800000000000000" pitchFamily="50" charset="0"/>
              </a:rPr>
              <a:t>C</a:t>
            </a:r>
            <a:r>
              <a:rPr lang="pl-PL" sz="1800" dirty="0">
                <a:solidFill>
                  <a:schemeClr val="bg1"/>
                </a:solidFill>
                <a:effectLst/>
                <a:latin typeface="Mute" panose="00000800000000000000" pitchFamily="50" charset="0"/>
              </a:rPr>
              <a:t>EE</a:t>
            </a:r>
            <a:r>
              <a:rPr lang="en-US" sz="1800" dirty="0">
                <a:solidFill>
                  <a:schemeClr val="bg1"/>
                </a:solidFill>
                <a:effectLst/>
                <a:latin typeface="Mute" panose="00000800000000000000" pitchFamily="50" charset="0"/>
              </a:rPr>
              <a:t> Business Services Awards 2024</a:t>
            </a:r>
            <a:endParaRPr lang="en-US" sz="2000" dirty="0">
              <a:solidFill>
                <a:schemeClr val="bg1"/>
              </a:solidFill>
              <a:effectLst/>
              <a:latin typeface="Mute" panose="00000800000000000000" pitchFamily="50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8CDA7E1-2C3A-2446-0AE0-236D54B1EBED}"/>
              </a:ext>
            </a:extLst>
          </p:cNvPr>
          <p:cNvCxnSpPr/>
          <p:nvPr/>
        </p:nvCxnSpPr>
        <p:spPr>
          <a:xfrm>
            <a:off x="13392150" y="2463067"/>
            <a:ext cx="4368800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146384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AF008138-209C-8ECB-AAE7-96F3BE45772B}"/>
              </a:ext>
            </a:extLst>
          </p:cNvPr>
          <p:cNvSpPr txBox="1">
            <a:spLocks/>
          </p:cNvSpPr>
          <p:nvPr/>
        </p:nvSpPr>
        <p:spPr>
          <a:xfrm>
            <a:off x="-3975099" y="2803188"/>
            <a:ext cx="3048000" cy="125162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9376" indent="-279376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41" indent="-233343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01" indent="-180959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Font typeface="Arial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6859" indent="-180959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Font typeface="Lucida Grande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600" b="1" dirty="0">
                <a:solidFill>
                  <a:schemeClr val="bg1"/>
                </a:solidFill>
                <a:latin typeface="Baguet Script" panose="00000500000000000000" pitchFamily="2" charset="0"/>
                <a:cs typeface="MMC Display" panose="020B0603020203020204" pitchFamily="34" charset="0"/>
              </a:rPr>
              <a:t>Q&amp;A</a:t>
            </a:r>
          </a:p>
        </p:txBody>
      </p:sp>
      <p:pic>
        <p:nvPicPr>
          <p:cNvPr id="3" name="Picture 2" descr="A colorful powder explosion on a black background&#10;&#10;Description automatically generated">
            <a:extLst>
              <a:ext uri="{FF2B5EF4-FFF2-40B4-BE49-F238E27FC236}">
                <a16:creationId xmlns:a16="http://schemas.microsoft.com/office/drawing/2014/main" id="{084B0B13-D646-9E23-CD69-1D4ED9D76E5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MainBackLogo_WHITE1" descr="The Mercer company logo.">
            <a:extLst>
              <a:ext uri="{FF2B5EF4-FFF2-40B4-BE49-F238E27FC236}">
                <a16:creationId xmlns:a16="http://schemas.microsoft.com/office/drawing/2014/main" id="{96F2A4BA-ED8D-04A6-9BE4-CC830C2550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 bwMode="invGray">
          <a:xfrm>
            <a:off x="486029" y="345567"/>
            <a:ext cx="1780036" cy="27736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481B7F4-121A-1335-2FA8-F3FD7AB94B2C}"/>
              </a:ext>
            </a:extLst>
          </p:cNvPr>
          <p:cNvSpPr txBox="1"/>
          <p:nvPr>
            <p:custDataLst>
              <p:custData r:id="rId1"/>
            </p:custDataLst>
          </p:nvPr>
        </p:nvSpPr>
        <p:spPr>
          <a:xfrm>
            <a:off x="475200" y="6206400"/>
            <a:ext cx="5936537" cy="21600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kern="1200">
                <a:solidFill>
                  <a:schemeClr val="lt1"/>
                </a:solidFill>
                <a:effectLst/>
                <a:latin typeface="+mn-lt"/>
                <a:ea typeface="+mn-ea"/>
                <a:cs typeface="+mn-cs"/>
              </a:rPr>
              <a:t>A business of Marsh McLennan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8D969A5-F6E9-8556-3788-4AE5E9EC04C4}"/>
              </a:ext>
            </a:extLst>
          </p:cNvPr>
          <p:cNvSpPr txBox="1"/>
          <p:nvPr/>
        </p:nvSpPr>
        <p:spPr>
          <a:xfrm>
            <a:off x="3040743" y="1211938"/>
            <a:ext cx="611051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aguet Script" panose="00000500000000000000" pitchFamily="2" charset="0"/>
                <a:ea typeface="Noto Sans" panose="020B0502040504020204" pitchFamily="34"/>
                <a:cs typeface="MMC Display" panose="020B0603020203020204" pitchFamily="34" charset="0"/>
              </a:rPr>
              <a:t>Thank you!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7CF1205-4BD7-06A8-AA85-A9D752A6DA98}"/>
              </a:ext>
            </a:extLst>
          </p:cNvPr>
          <p:cNvSpPr txBox="1"/>
          <p:nvPr/>
        </p:nvSpPr>
        <p:spPr>
          <a:xfrm>
            <a:off x="3910692" y="2570410"/>
            <a:ext cx="84582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bg1"/>
                </a:solidFill>
                <a:effectLst/>
                <a:latin typeface="Mute" panose="00000800000000000000" pitchFamily="50" charset="0"/>
              </a:rPr>
              <a:t>Top Diversity &amp; Inclusion Initiative – Poland</a:t>
            </a:r>
            <a:br>
              <a:rPr lang="en-US" sz="1800" dirty="0">
                <a:solidFill>
                  <a:schemeClr val="bg1"/>
                </a:solidFill>
                <a:effectLst/>
                <a:latin typeface="Mute" panose="00000800000000000000" pitchFamily="50" charset="0"/>
              </a:rPr>
            </a:br>
            <a:r>
              <a:rPr lang="en-US" sz="1800" dirty="0">
                <a:solidFill>
                  <a:schemeClr val="bg1"/>
                </a:solidFill>
                <a:effectLst/>
                <a:latin typeface="Mute" panose="00000800000000000000" pitchFamily="50" charset="0"/>
              </a:rPr>
              <a:t>C</a:t>
            </a:r>
            <a:r>
              <a:rPr lang="pl-PL" sz="1800" dirty="0">
                <a:solidFill>
                  <a:schemeClr val="bg1"/>
                </a:solidFill>
                <a:effectLst/>
                <a:latin typeface="Mute" panose="00000800000000000000" pitchFamily="50" charset="0"/>
              </a:rPr>
              <a:t>EE</a:t>
            </a:r>
            <a:r>
              <a:rPr lang="en-US" sz="1800" dirty="0">
                <a:solidFill>
                  <a:schemeClr val="bg1"/>
                </a:solidFill>
                <a:effectLst/>
                <a:latin typeface="Mute" panose="00000800000000000000" pitchFamily="50" charset="0"/>
              </a:rPr>
              <a:t> Business Services Awards 2024</a:t>
            </a:r>
            <a:endParaRPr lang="en-US" sz="2000" dirty="0">
              <a:solidFill>
                <a:schemeClr val="bg1"/>
              </a:solidFill>
              <a:effectLst/>
              <a:latin typeface="Mute" panose="00000800000000000000" pitchFamily="50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46C4E24-6F08-9E60-5784-147FACF35552}"/>
              </a:ext>
            </a:extLst>
          </p:cNvPr>
          <p:cNvCxnSpPr/>
          <p:nvPr/>
        </p:nvCxnSpPr>
        <p:spPr>
          <a:xfrm>
            <a:off x="3962400" y="2463067"/>
            <a:ext cx="4368800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648332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E241ADB1-1B19-A2A0-E0B6-BB1872232CD8}"/>
              </a:ext>
            </a:extLst>
          </p:cNvPr>
          <p:cNvGrpSpPr/>
          <p:nvPr/>
        </p:nvGrpSpPr>
        <p:grpSpPr>
          <a:xfrm>
            <a:off x="6306606" y="1122875"/>
            <a:ext cx="5480670" cy="4559705"/>
            <a:chOff x="2514370" y="354664"/>
            <a:chExt cx="6704442" cy="5577836"/>
          </a:xfrm>
          <a:gradFill flip="none" rotWithShape="1">
            <a:gsLst>
              <a:gs pos="40000">
                <a:srgbClr val="C57C3D"/>
              </a:gs>
              <a:gs pos="5000">
                <a:srgbClr val="679578"/>
              </a:gs>
              <a:gs pos="84000">
                <a:srgbClr val="61A9A8"/>
              </a:gs>
              <a:gs pos="68000">
                <a:srgbClr val="5E959A"/>
              </a:gs>
              <a:gs pos="100000">
                <a:srgbClr val="3E7082"/>
              </a:gs>
              <a:gs pos="48000">
                <a:srgbClr val="D0C85A"/>
              </a:gs>
              <a:gs pos="21000">
                <a:srgbClr val="B53850"/>
              </a:gs>
            </a:gsLst>
            <a:lin ang="21594000" scaled="0"/>
            <a:tileRect/>
          </a:gradFill>
        </p:grpSpPr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3F1FF052-8A62-BE03-FFB9-DD663AF5332A}"/>
                </a:ext>
              </a:extLst>
            </p:cNvPr>
            <p:cNvCxnSpPr>
              <a:cxnSpLocks/>
              <a:stCxn id="462" idx="7"/>
            </p:cNvCxnSpPr>
            <p:nvPr/>
          </p:nvCxnSpPr>
          <p:spPr>
            <a:xfrm flipV="1">
              <a:off x="5815164" y="1144848"/>
              <a:ext cx="406000" cy="159088"/>
            </a:xfrm>
            <a:prstGeom prst="line">
              <a:avLst/>
            </a:prstGeom>
            <a:grpFill/>
            <a:ln w="9525">
              <a:solidFill>
                <a:srgbClr val="B3C06E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3BD46F40-EB6E-5F01-2522-E5F140E60CAB}"/>
                </a:ext>
              </a:extLst>
            </p:cNvPr>
            <p:cNvCxnSpPr>
              <a:cxnSpLocks/>
              <a:stCxn id="129" idx="1"/>
            </p:cNvCxnSpPr>
            <p:nvPr/>
          </p:nvCxnSpPr>
          <p:spPr>
            <a:xfrm flipH="1" flipV="1">
              <a:off x="5466323" y="496352"/>
              <a:ext cx="159085" cy="289296"/>
            </a:xfrm>
            <a:prstGeom prst="line">
              <a:avLst/>
            </a:prstGeom>
            <a:grpFill/>
            <a:ln w="9525">
              <a:solidFill>
                <a:srgbClr val="C5C56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206C45D0-A66D-F906-7011-8B1BE373A7E6}"/>
                </a:ext>
              </a:extLst>
            </p:cNvPr>
            <p:cNvCxnSpPr>
              <a:cxnSpLocks/>
            </p:cNvCxnSpPr>
            <p:nvPr/>
          </p:nvCxnSpPr>
          <p:spPr>
            <a:xfrm>
              <a:off x="7232344" y="1633513"/>
              <a:ext cx="346683" cy="131565"/>
            </a:xfrm>
            <a:prstGeom prst="line">
              <a:avLst/>
            </a:prstGeom>
            <a:grpFill/>
            <a:ln w="9525">
              <a:solidFill>
                <a:srgbClr val="83B2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2FAE82B8-A250-C02C-F635-8615D6969D80}"/>
                </a:ext>
              </a:extLst>
            </p:cNvPr>
            <p:cNvCxnSpPr>
              <a:cxnSpLocks/>
            </p:cNvCxnSpPr>
            <p:nvPr/>
          </p:nvCxnSpPr>
          <p:spPr>
            <a:xfrm>
              <a:off x="6373136" y="1643128"/>
              <a:ext cx="196318" cy="695531"/>
            </a:xfrm>
            <a:prstGeom prst="line">
              <a:avLst/>
            </a:prstGeom>
            <a:grpFill/>
            <a:ln w="9525">
              <a:solidFill>
                <a:srgbClr val="A2BB7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FB43EC54-166F-4898-1155-86B9390C96DA}"/>
                </a:ext>
              </a:extLst>
            </p:cNvPr>
            <p:cNvCxnSpPr>
              <a:cxnSpLocks/>
              <a:stCxn id="507" idx="3"/>
              <a:endCxn id="463" idx="7"/>
            </p:cNvCxnSpPr>
            <p:nvPr/>
          </p:nvCxnSpPr>
          <p:spPr>
            <a:xfrm flipH="1">
              <a:off x="6414804" y="1213140"/>
              <a:ext cx="297697" cy="364106"/>
            </a:xfrm>
            <a:prstGeom prst="line">
              <a:avLst/>
            </a:prstGeom>
            <a:grpFill/>
            <a:ln w="9525">
              <a:solidFill>
                <a:srgbClr val="94B784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0AC82B53-14D7-7469-C19E-7A56A287C37C}"/>
                </a:ext>
              </a:extLst>
            </p:cNvPr>
            <p:cNvCxnSpPr>
              <a:cxnSpLocks/>
              <a:endCxn id="531" idx="3"/>
            </p:cNvCxnSpPr>
            <p:nvPr/>
          </p:nvCxnSpPr>
          <p:spPr>
            <a:xfrm flipH="1">
              <a:off x="6201659" y="812440"/>
              <a:ext cx="212058" cy="357548"/>
            </a:xfrm>
            <a:prstGeom prst="line">
              <a:avLst/>
            </a:prstGeom>
            <a:grpFill/>
            <a:ln w="9525">
              <a:solidFill>
                <a:srgbClr val="B3C06E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CFF9D59F-F0E5-6CEC-138D-7F1918EA6A75}"/>
                </a:ext>
              </a:extLst>
            </p:cNvPr>
            <p:cNvCxnSpPr>
              <a:cxnSpLocks/>
              <a:stCxn id="508" idx="4"/>
              <a:endCxn id="507" idx="0"/>
            </p:cNvCxnSpPr>
            <p:nvPr/>
          </p:nvCxnSpPr>
          <p:spPr>
            <a:xfrm>
              <a:off x="6674275" y="809289"/>
              <a:ext cx="50574" cy="275575"/>
            </a:xfrm>
            <a:prstGeom prst="line">
              <a:avLst/>
            </a:prstGeom>
            <a:grpFill/>
            <a:ln w="9525">
              <a:solidFill>
                <a:srgbClr val="97B88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844019C0-3110-E4C2-1808-CFD1205AFEBB}"/>
                </a:ext>
              </a:extLst>
            </p:cNvPr>
            <p:cNvCxnSpPr>
              <a:cxnSpLocks/>
              <a:stCxn id="507" idx="2"/>
              <a:endCxn id="531" idx="6"/>
            </p:cNvCxnSpPr>
            <p:nvPr/>
          </p:nvCxnSpPr>
          <p:spPr>
            <a:xfrm flipH="1" flipV="1">
              <a:off x="6329983" y="1116835"/>
              <a:ext cx="347776" cy="55781"/>
            </a:xfrm>
            <a:prstGeom prst="line">
              <a:avLst/>
            </a:prstGeom>
            <a:grpFill/>
            <a:ln w="9525">
              <a:solidFill>
                <a:srgbClr val="94B784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F8C9AD63-AB19-7729-2CDF-2D2F1AF92139}"/>
                </a:ext>
              </a:extLst>
            </p:cNvPr>
            <p:cNvCxnSpPr>
              <a:cxnSpLocks/>
              <a:stCxn id="531" idx="5"/>
            </p:cNvCxnSpPr>
            <p:nvPr/>
          </p:nvCxnSpPr>
          <p:spPr>
            <a:xfrm flipH="1" flipV="1">
              <a:off x="5958564" y="940407"/>
              <a:ext cx="349402" cy="229581"/>
            </a:xfrm>
            <a:prstGeom prst="line">
              <a:avLst/>
            </a:prstGeom>
            <a:grpFill/>
            <a:ln w="9525">
              <a:solidFill>
                <a:srgbClr val="B3C06E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2D9B213F-875F-9BE3-81F5-9D213F6E7230}"/>
                </a:ext>
              </a:extLst>
            </p:cNvPr>
            <p:cNvCxnSpPr>
              <a:cxnSpLocks/>
              <a:stCxn id="129" idx="6"/>
              <a:endCxn id="133" idx="5"/>
            </p:cNvCxnSpPr>
            <p:nvPr/>
          </p:nvCxnSpPr>
          <p:spPr>
            <a:xfrm>
              <a:off x="5722148" y="874504"/>
              <a:ext cx="265735" cy="78676"/>
            </a:xfrm>
            <a:prstGeom prst="line">
              <a:avLst/>
            </a:prstGeom>
            <a:grpFill/>
            <a:ln w="9525">
              <a:solidFill>
                <a:srgbClr val="B3C06E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0281DE7B-9847-003F-DEA8-C0D5AAC58A88}"/>
                </a:ext>
              </a:extLst>
            </p:cNvPr>
            <p:cNvCxnSpPr>
              <a:cxnSpLocks/>
              <a:stCxn id="132" idx="7"/>
              <a:endCxn id="129" idx="4"/>
            </p:cNvCxnSpPr>
            <p:nvPr/>
          </p:nvCxnSpPr>
          <p:spPr>
            <a:xfrm flipV="1">
              <a:off x="5378902" y="914400"/>
              <a:ext cx="251999" cy="429770"/>
            </a:xfrm>
            <a:prstGeom prst="line">
              <a:avLst/>
            </a:prstGeom>
            <a:grpFill/>
            <a:ln w="9525">
              <a:solidFill>
                <a:srgbClr val="B3C06E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9378198F-695C-03FD-60E3-DE06AAB276E4}"/>
                </a:ext>
              </a:extLst>
            </p:cNvPr>
            <p:cNvCxnSpPr>
              <a:cxnSpLocks/>
              <a:stCxn id="129" idx="3"/>
            </p:cNvCxnSpPr>
            <p:nvPr/>
          </p:nvCxnSpPr>
          <p:spPr>
            <a:xfrm flipH="1">
              <a:off x="5207900" y="877594"/>
              <a:ext cx="382930" cy="65722"/>
            </a:xfrm>
            <a:prstGeom prst="line">
              <a:avLst/>
            </a:prstGeom>
            <a:grpFill/>
            <a:ln w="9525">
              <a:solidFill>
                <a:srgbClr val="B3C06E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46B67F26-98EC-CE6E-F6C7-183BFADA9B37}"/>
                </a:ext>
              </a:extLst>
            </p:cNvPr>
            <p:cNvCxnSpPr>
              <a:cxnSpLocks/>
              <a:stCxn id="502" idx="2"/>
            </p:cNvCxnSpPr>
            <p:nvPr/>
          </p:nvCxnSpPr>
          <p:spPr>
            <a:xfrm flipH="1" flipV="1">
              <a:off x="5807252" y="2900478"/>
              <a:ext cx="426965" cy="58613"/>
            </a:xfrm>
            <a:prstGeom prst="line">
              <a:avLst/>
            </a:prstGeom>
            <a:grpFill/>
            <a:ln w="12700">
              <a:solidFill>
                <a:srgbClr val="B9C26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38987ED2-474F-71FB-C749-BE6F3129BB04}"/>
                </a:ext>
              </a:extLst>
            </p:cNvPr>
            <p:cNvCxnSpPr>
              <a:cxnSpLocks/>
              <a:endCxn id="368" idx="4"/>
            </p:cNvCxnSpPr>
            <p:nvPr/>
          </p:nvCxnSpPr>
          <p:spPr>
            <a:xfrm flipH="1">
              <a:off x="5028315" y="2607926"/>
              <a:ext cx="174043" cy="385802"/>
            </a:xfrm>
            <a:prstGeom prst="line">
              <a:avLst/>
            </a:prstGeom>
            <a:grpFill/>
            <a:ln w="12700">
              <a:solidFill>
                <a:srgbClr val="CEBC59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1F867772-7DD2-2CFE-AA17-9B05F9D977D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800606" y="1970654"/>
              <a:ext cx="187501" cy="604652"/>
            </a:xfrm>
            <a:prstGeom prst="line">
              <a:avLst/>
            </a:prstGeom>
            <a:grpFill/>
            <a:ln w="12700">
              <a:solidFill>
                <a:srgbClr val="CCB259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E7498256-9691-C64F-61D9-6BFD2543117E}"/>
                </a:ext>
              </a:extLst>
            </p:cNvPr>
            <p:cNvCxnSpPr>
              <a:cxnSpLocks/>
              <a:endCxn id="530" idx="3"/>
            </p:cNvCxnSpPr>
            <p:nvPr/>
          </p:nvCxnSpPr>
          <p:spPr>
            <a:xfrm flipV="1">
              <a:off x="4206181" y="1167040"/>
              <a:ext cx="231762" cy="379604"/>
            </a:xfrm>
            <a:prstGeom prst="line">
              <a:avLst/>
            </a:prstGeom>
            <a:grpFill/>
            <a:ln w="9525">
              <a:solidFill>
                <a:srgbClr val="B84A5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1421F339-7A07-1863-748B-F7A1AEF976A0}"/>
                </a:ext>
              </a:extLst>
            </p:cNvPr>
            <p:cNvCxnSpPr>
              <a:cxnSpLocks/>
              <a:stCxn id="376" idx="2"/>
              <a:endCxn id="458" idx="2"/>
            </p:cNvCxnSpPr>
            <p:nvPr/>
          </p:nvCxnSpPr>
          <p:spPr>
            <a:xfrm flipV="1">
              <a:off x="4152895" y="1419420"/>
              <a:ext cx="744092" cy="122746"/>
            </a:xfrm>
            <a:prstGeom prst="line">
              <a:avLst/>
            </a:prstGeom>
            <a:grpFill/>
            <a:ln w="9525">
              <a:solidFill>
                <a:srgbClr val="C27E55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ED6D574F-DC37-C6D9-8EEB-9B177B271464}"/>
                </a:ext>
              </a:extLst>
            </p:cNvPr>
            <p:cNvCxnSpPr>
              <a:cxnSpLocks/>
              <a:stCxn id="450" idx="6"/>
            </p:cNvCxnSpPr>
            <p:nvPr/>
          </p:nvCxnSpPr>
          <p:spPr>
            <a:xfrm>
              <a:off x="2813226" y="2806063"/>
              <a:ext cx="612606" cy="239317"/>
            </a:xfrm>
            <a:prstGeom prst="line">
              <a:avLst/>
            </a:prstGeom>
            <a:grpFill/>
            <a:ln w="9525">
              <a:solidFill>
                <a:srgbClr val="679578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B7F6D0F4-92E0-3F99-4D98-8DE741912B8F}"/>
                </a:ext>
              </a:extLst>
            </p:cNvPr>
            <p:cNvCxnSpPr>
              <a:cxnSpLocks/>
              <a:endCxn id="493" idx="3"/>
            </p:cNvCxnSpPr>
            <p:nvPr/>
          </p:nvCxnSpPr>
          <p:spPr>
            <a:xfrm flipV="1">
              <a:off x="2851209" y="4224708"/>
              <a:ext cx="459670" cy="221511"/>
            </a:xfrm>
            <a:prstGeom prst="line">
              <a:avLst/>
            </a:prstGeom>
            <a:grpFill/>
            <a:ln w="9525">
              <a:gradFill>
                <a:gsLst>
                  <a:gs pos="0">
                    <a:srgbClr val="658872"/>
                  </a:gs>
                  <a:gs pos="100000">
                    <a:srgbClr val="8C6965"/>
                  </a:gs>
                </a:gsLst>
                <a:lin ang="5400000" scaled="1"/>
              </a:gra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633EE239-8F09-0C92-4F4E-9D6F988C2DA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321833" y="3561643"/>
              <a:ext cx="478931" cy="156461"/>
            </a:xfrm>
            <a:prstGeom prst="line">
              <a:avLst/>
            </a:prstGeom>
            <a:grpFill/>
            <a:ln w="9525">
              <a:solidFill>
                <a:srgbClr val="C89F57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A73B1405-4870-A0AA-1C8A-E933C7D0433F}"/>
                </a:ext>
              </a:extLst>
            </p:cNvPr>
            <p:cNvCxnSpPr>
              <a:cxnSpLocks/>
              <a:stCxn id="492" idx="7"/>
              <a:endCxn id="484" idx="3"/>
            </p:cNvCxnSpPr>
            <p:nvPr/>
          </p:nvCxnSpPr>
          <p:spPr>
            <a:xfrm flipV="1">
              <a:off x="4957845" y="3283488"/>
              <a:ext cx="508681" cy="154784"/>
            </a:xfrm>
            <a:prstGeom prst="line">
              <a:avLst/>
            </a:prstGeom>
            <a:grpFill/>
            <a:ln w="9525">
              <a:gradFill>
                <a:gsLst>
                  <a:gs pos="0">
                    <a:srgbClr val="C79757"/>
                  </a:gs>
                  <a:gs pos="100000">
                    <a:srgbClr val="C3C463"/>
                  </a:gs>
                </a:gsLst>
                <a:lin ang="5400000" scaled="1"/>
              </a:gra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0D22FBD5-D095-6A0F-1E32-01C28F0C62EF}"/>
                </a:ext>
              </a:extLst>
            </p:cNvPr>
            <p:cNvCxnSpPr>
              <a:cxnSpLocks/>
              <a:stCxn id="457" idx="5"/>
              <a:endCxn id="379" idx="1"/>
            </p:cNvCxnSpPr>
            <p:nvPr/>
          </p:nvCxnSpPr>
          <p:spPr>
            <a:xfrm>
              <a:off x="4386797" y="2563492"/>
              <a:ext cx="267989" cy="611909"/>
            </a:xfrm>
            <a:prstGeom prst="line">
              <a:avLst/>
            </a:prstGeom>
            <a:grpFill/>
            <a:ln w="12700">
              <a:solidFill>
                <a:srgbClr val="BF6F54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CC1D2C75-4C95-B575-6E4D-B3C4B33D2071}"/>
                </a:ext>
              </a:extLst>
            </p:cNvPr>
            <p:cNvCxnSpPr>
              <a:cxnSpLocks/>
              <a:stCxn id="445" idx="2"/>
              <a:endCxn id="493" idx="7"/>
            </p:cNvCxnSpPr>
            <p:nvPr/>
          </p:nvCxnSpPr>
          <p:spPr>
            <a:xfrm flipH="1">
              <a:off x="3407767" y="4017081"/>
              <a:ext cx="164698" cy="112085"/>
            </a:xfrm>
            <a:prstGeom prst="line">
              <a:avLst/>
            </a:prstGeom>
            <a:grpFill/>
            <a:ln w="9525">
              <a:solidFill>
                <a:srgbClr val="906463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23989A59-11F9-E16E-B67C-DE1B6815B221}"/>
                </a:ext>
              </a:extLst>
            </p:cNvPr>
            <p:cNvCxnSpPr>
              <a:cxnSpLocks/>
              <a:stCxn id="376" idx="1"/>
              <a:endCxn id="495" idx="3"/>
            </p:cNvCxnSpPr>
            <p:nvPr/>
          </p:nvCxnSpPr>
          <p:spPr>
            <a:xfrm>
              <a:off x="4164534" y="1514067"/>
              <a:ext cx="438303" cy="431073"/>
            </a:xfrm>
            <a:prstGeom prst="line">
              <a:avLst/>
            </a:prstGeom>
            <a:grpFill/>
            <a:ln w="9525">
              <a:solidFill>
                <a:srgbClr val="C27E55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0B141741-14FD-1153-BBE9-778BEF3CE119}"/>
                </a:ext>
              </a:extLst>
            </p:cNvPr>
            <p:cNvCxnSpPr>
              <a:cxnSpLocks/>
              <a:stCxn id="530" idx="4"/>
              <a:endCxn id="459" idx="4"/>
            </p:cNvCxnSpPr>
            <p:nvPr/>
          </p:nvCxnSpPr>
          <p:spPr>
            <a:xfrm flipV="1">
              <a:off x="4469159" y="800256"/>
              <a:ext cx="34522" cy="383604"/>
            </a:xfrm>
            <a:prstGeom prst="line">
              <a:avLst/>
            </a:prstGeom>
            <a:grpFill/>
            <a:ln w="9525">
              <a:solidFill>
                <a:srgbClr val="C07454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4731DFB6-078C-E9FF-1307-3D5F571E095D}"/>
                </a:ext>
              </a:extLst>
            </p:cNvPr>
            <p:cNvCxnSpPr>
              <a:cxnSpLocks/>
              <a:stCxn id="374" idx="6"/>
              <a:endCxn id="494" idx="4"/>
            </p:cNvCxnSpPr>
            <p:nvPr/>
          </p:nvCxnSpPr>
          <p:spPr>
            <a:xfrm flipV="1">
              <a:off x="3070859" y="3069493"/>
              <a:ext cx="341020" cy="125342"/>
            </a:xfrm>
            <a:prstGeom prst="line">
              <a:avLst/>
            </a:prstGeom>
            <a:grpFill/>
            <a:ln w="9525">
              <a:solidFill>
                <a:srgbClr val="73877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BE72BC45-5506-6B47-02A5-6AF3893E0C65}"/>
                </a:ext>
              </a:extLst>
            </p:cNvPr>
            <p:cNvCxnSpPr>
              <a:cxnSpLocks/>
              <a:endCxn id="374" idx="2"/>
            </p:cNvCxnSpPr>
            <p:nvPr/>
          </p:nvCxnSpPr>
          <p:spPr>
            <a:xfrm flipV="1">
              <a:off x="2584409" y="3256715"/>
              <a:ext cx="364200" cy="275912"/>
            </a:xfrm>
            <a:prstGeom prst="line">
              <a:avLst/>
            </a:prstGeom>
            <a:grpFill/>
            <a:ln w="9525">
              <a:solidFill>
                <a:srgbClr val="679578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6B3D5DDD-FF77-AF43-5620-79E4E7AD3EFE}"/>
                </a:ext>
              </a:extLst>
            </p:cNvPr>
            <p:cNvCxnSpPr>
              <a:cxnSpLocks/>
              <a:endCxn id="372" idx="2"/>
            </p:cNvCxnSpPr>
            <p:nvPr/>
          </p:nvCxnSpPr>
          <p:spPr>
            <a:xfrm flipV="1">
              <a:off x="3479091" y="2957114"/>
              <a:ext cx="276716" cy="77010"/>
            </a:xfrm>
            <a:prstGeom prst="line">
              <a:avLst/>
            </a:prstGeom>
            <a:grpFill/>
            <a:ln w="9525">
              <a:solidFill>
                <a:srgbClr val="B44B4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B65E0474-DCC6-DA4E-E5D8-B38CFC456C41}"/>
                </a:ext>
              </a:extLst>
            </p:cNvPr>
            <p:cNvCxnSpPr>
              <a:cxnSpLocks/>
              <a:stCxn id="451" idx="5"/>
              <a:endCxn id="372" idx="4"/>
            </p:cNvCxnSpPr>
            <p:nvPr/>
          </p:nvCxnSpPr>
          <p:spPr>
            <a:xfrm>
              <a:off x="3594505" y="2465658"/>
              <a:ext cx="252937" cy="520792"/>
            </a:xfrm>
            <a:prstGeom prst="line">
              <a:avLst/>
            </a:prstGeom>
            <a:grpFill/>
            <a:ln w="9525">
              <a:solidFill>
                <a:srgbClr val="B44B4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7247867E-5469-4A02-34B7-19B27B1F8FCB}"/>
                </a:ext>
              </a:extLst>
            </p:cNvPr>
            <p:cNvCxnSpPr>
              <a:cxnSpLocks/>
              <a:stCxn id="368" idx="4"/>
              <a:endCxn id="379" idx="3"/>
            </p:cNvCxnSpPr>
            <p:nvPr/>
          </p:nvCxnSpPr>
          <p:spPr>
            <a:xfrm flipH="1">
              <a:off x="4625479" y="2993728"/>
              <a:ext cx="402836" cy="250854"/>
            </a:xfrm>
            <a:prstGeom prst="line">
              <a:avLst/>
            </a:prstGeom>
            <a:grpFill/>
            <a:ln w="12700">
              <a:solidFill>
                <a:srgbClr val="C17954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97AF553B-D74B-3948-4253-86DC340B6F04}"/>
                </a:ext>
              </a:extLst>
            </p:cNvPr>
            <p:cNvCxnSpPr>
              <a:cxnSpLocks/>
              <a:stCxn id="370" idx="5"/>
              <a:endCxn id="368" idx="1"/>
            </p:cNvCxnSpPr>
            <p:nvPr/>
          </p:nvCxnSpPr>
          <p:spPr>
            <a:xfrm>
              <a:off x="4851686" y="2589273"/>
              <a:ext cx="217692" cy="278599"/>
            </a:xfrm>
            <a:prstGeom prst="line">
              <a:avLst/>
            </a:prstGeom>
            <a:grpFill/>
            <a:ln w="12700">
              <a:solidFill>
                <a:srgbClr val="CEBC59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130F6A06-8056-D703-4288-D8299E6A1A21}"/>
                </a:ext>
              </a:extLst>
            </p:cNvPr>
            <p:cNvCxnSpPr>
              <a:cxnSpLocks/>
              <a:stCxn id="379" idx="5"/>
              <a:endCxn id="492" idx="5"/>
            </p:cNvCxnSpPr>
            <p:nvPr/>
          </p:nvCxnSpPr>
          <p:spPr>
            <a:xfrm>
              <a:off x="4693796" y="3273523"/>
              <a:ext cx="264049" cy="327837"/>
            </a:xfrm>
            <a:prstGeom prst="line">
              <a:avLst/>
            </a:prstGeom>
            <a:grpFill/>
            <a:ln w="12700">
              <a:gradFill>
                <a:gsLst>
                  <a:gs pos="0">
                    <a:srgbClr val="C79757"/>
                  </a:gs>
                  <a:gs pos="100000">
                    <a:srgbClr val="C3C463"/>
                  </a:gs>
                </a:gsLst>
                <a:lin ang="5400000" scaled="1"/>
              </a:gra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7F66CE84-62F6-987E-5C38-CDCAA83B3522}"/>
                </a:ext>
              </a:extLst>
            </p:cNvPr>
            <p:cNvCxnSpPr>
              <a:cxnSpLocks/>
              <a:stCxn id="366" idx="3"/>
              <a:endCxn id="442" idx="7"/>
            </p:cNvCxnSpPr>
            <p:nvPr/>
          </p:nvCxnSpPr>
          <p:spPr>
            <a:xfrm flipH="1">
              <a:off x="4630158" y="3819199"/>
              <a:ext cx="179075" cy="440829"/>
            </a:xfrm>
            <a:prstGeom prst="line">
              <a:avLst/>
            </a:prstGeom>
            <a:grpFill/>
            <a:ln w="12700">
              <a:solidFill>
                <a:srgbClr val="C38255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7259C9BA-B37E-D1B6-361C-E493E4C46F53}"/>
                </a:ext>
              </a:extLst>
            </p:cNvPr>
            <p:cNvCxnSpPr>
              <a:cxnSpLocks/>
              <a:endCxn id="366" idx="0"/>
            </p:cNvCxnSpPr>
            <p:nvPr/>
          </p:nvCxnSpPr>
          <p:spPr>
            <a:xfrm flipH="1">
              <a:off x="4868442" y="3601766"/>
              <a:ext cx="24103" cy="72866"/>
            </a:xfrm>
            <a:prstGeom prst="line">
              <a:avLst/>
            </a:prstGeom>
            <a:grpFill/>
            <a:ln w="12700">
              <a:solidFill>
                <a:srgbClr val="C89F57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7E3A61A4-D676-1ACA-87CF-A8B732274C85}"/>
                </a:ext>
              </a:extLst>
            </p:cNvPr>
            <p:cNvCxnSpPr>
              <a:cxnSpLocks/>
              <a:stCxn id="498" idx="3"/>
            </p:cNvCxnSpPr>
            <p:nvPr/>
          </p:nvCxnSpPr>
          <p:spPr>
            <a:xfrm flipH="1">
              <a:off x="4049786" y="2980841"/>
              <a:ext cx="410340" cy="229248"/>
            </a:xfrm>
            <a:prstGeom prst="line">
              <a:avLst/>
            </a:prstGeom>
            <a:grpFill/>
            <a:ln w="12700">
              <a:solidFill>
                <a:srgbClr val="C07054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25043ECA-85ED-D149-F215-3D6A566C3809}"/>
                </a:ext>
              </a:extLst>
            </p:cNvPr>
            <p:cNvCxnSpPr>
              <a:cxnSpLocks/>
              <a:stCxn id="368" idx="3"/>
              <a:endCxn id="498" idx="6"/>
            </p:cNvCxnSpPr>
            <p:nvPr/>
          </p:nvCxnSpPr>
          <p:spPr>
            <a:xfrm flipH="1">
              <a:off x="4635364" y="2943916"/>
              <a:ext cx="367658" cy="16311"/>
            </a:xfrm>
            <a:prstGeom prst="line">
              <a:avLst/>
            </a:prstGeom>
            <a:grpFill/>
            <a:ln w="12700">
              <a:solidFill>
                <a:srgbClr val="C17954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AD4F30C3-AF76-49E5-925B-DFFDCBEF0820}"/>
                </a:ext>
              </a:extLst>
            </p:cNvPr>
            <p:cNvCxnSpPr>
              <a:cxnSpLocks/>
              <a:endCxn id="451" idx="1"/>
            </p:cNvCxnSpPr>
            <p:nvPr/>
          </p:nvCxnSpPr>
          <p:spPr>
            <a:xfrm flipH="1">
              <a:off x="3569455" y="1835410"/>
              <a:ext cx="20112" cy="459851"/>
            </a:xfrm>
            <a:prstGeom prst="line">
              <a:avLst/>
            </a:prstGeom>
            <a:grpFill/>
            <a:ln w="12700">
              <a:solidFill>
                <a:srgbClr val="B44D4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643DE078-E56C-4C2F-B852-A8F9A421812A}"/>
                </a:ext>
              </a:extLst>
            </p:cNvPr>
            <p:cNvCxnSpPr>
              <a:cxnSpLocks/>
              <a:stCxn id="500" idx="5"/>
            </p:cNvCxnSpPr>
            <p:nvPr/>
          </p:nvCxnSpPr>
          <p:spPr>
            <a:xfrm>
              <a:off x="5084720" y="2022969"/>
              <a:ext cx="581182" cy="514879"/>
            </a:xfrm>
            <a:prstGeom prst="line">
              <a:avLst/>
            </a:prstGeom>
            <a:grpFill/>
            <a:ln w="12700">
              <a:solidFill>
                <a:srgbClr val="C2C464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6A1D6523-75F7-26C6-22CE-32B7AA36FB73}"/>
                </a:ext>
              </a:extLst>
            </p:cNvPr>
            <p:cNvCxnSpPr>
              <a:cxnSpLocks/>
            </p:cNvCxnSpPr>
            <p:nvPr/>
          </p:nvCxnSpPr>
          <p:spPr>
            <a:xfrm>
              <a:off x="5657788" y="2582163"/>
              <a:ext cx="116054" cy="353241"/>
            </a:xfrm>
            <a:prstGeom prst="line">
              <a:avLst/>
            </a:prstGeom>
            <a:grpFill/>
            <a:ln w="12700">
              <a:solidFill>
                <a:srgbClr val="B9C26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EC917114-A545-F94A-0D8F-233C7B38C3DB}"/>
                </a:ext>
              </a:extLst>
            </p:cNvPr>
            <p:cNvCxnSpPr>
              <a:cxnSpLocks/>
              <a:stCxn id="485" idx="1"/>
              <a:endCxn id="135" idx="4"/>
            </p:cNvCxnSpPr>
            <p:nvPr/>
          </p:nvCxnSpPr>
          <p:spPr>
            <a:xfrm flipH="1" flipV="1">
              <a:off x="5756001" y="1847029"/>
              <a:ext cx="230514" cy="576072"/>
            </a:xfrm>
            <a:prstGeom prst="line">
              <a:avLst/>
            </a:prstGeom>
            <a:grpFill/>
            <a:ln w="12700">
              <a:solidFill>
                <a:srgbClr val="B0BF7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73A57B09-F261-9F0A-67D6-DC41D5C9E762}"/>
                </a:ext>
              </a:extLst>
            </p:cNvPr>
            <p:cNvCxnSpPr>
              <a:cxnSpLocks/>
              <a:stCxn id="135" idx="0"/>
              <a:endCxn id="462" idx="4"/>
            </p:cNvCxnSpPr>
            <p:nvPr/>
          </p:nvCxnSpPr>
          <p:spPr>
            <a:xfrm flipV="1">
              <a:off x="5741663" y="1479366"/>
              <a:ext cx="2182" cy="217613"/>
            </a:xfrm>
            <a:prstGeom prst="line">
              <a:avLst/>
            </a:prstGeom>
            <a:grpFill/>
            <a:ln w="12700">
              <a:solidFill>
                <a:srgbClr val="BAC269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1858C19F-71CF-B54D-70D8-8C54998DABEA}"/>
                </a:ext>
              </a:extLst>
            </p:cNvPr>
            <p:cNvCxnSpPr>
              <a:cxnSpLocks/>
              <a:stCxn id="131" idx="1"/>
            </p:cNvCxnSpPr>
            <p:nvPr/>
          </p:nvCxnSpPr>
          <p:spPr>
            <a:xfrm flipH="1" flipV="1">
              <a:off x="4988819" y="587756"/>
              <a:ext cx="189957" cy="308323"/>
            </a:xfrm>
            <a:prstGeom prst="line">
              <a:avLst/>
            </a:prstGeom>
            <a:grpFill/>
            <a:ln w="9525">
              <a:solidFill>
                <a:srgbClr val="CAAA58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470B5DB0-C0CC-D66A-8A7C-52CDF860EA22}"/>
                </a:ext>
              </a:extLst>
            </p:cNvPr>
            <p:cNvGrpSpPr/>
            <p:nvPr/>
          </p:nvGrpSpPr>
          <p:grpSpPr>
            <a:xfrm>
              <a:off x="2514370" y="354664"/>
              <a:ext cx="6704442" cy="5577836"/>
              <a:chOff x="2512033" y="354664"/>
              <a:chExt cx="6704442" cy="5577836"/>
            </a:xfrm>
            <a:grpFill/>
          </p:grpSpPr>
          <p:grpSp>
            <p:nvGrpSpPr>
              <p:cNvPr id="128" name="Group 127">
                <a:extLst>
                  <a:ext uri="{FF2B5EF4-FFF2-40B4-BE49-F238E27FC236}">
                    <a16:creationId xmlns:a16="http://schemas.microsoft.com/office/drawing/2014/main" id="{596A9C8C-B5A8-7981-3792-CF964CDF82F3}"/>
                  </a:ext>
                </a:extLst>
              </p:cNvPr>
              <p:cNvGrpSpPr/>
              <p:nvPr/>
            </p:nvGrpSpPr>
            <p:grpSpPr>
              <a:xfrm>
                <a:off x="2512033" y="354664"/>
                <a:ext cx="6704442" cy="5577836"/>
                <a:chOff x="2512033" y="354664"/>
                <a:chExt cx="6704442" cy="5577836"/>
              </a:xfrm>
              <a:grpFill/>
            </p:grpSpPr>
            <p:grpSp>
              <p:nvGrpSpPr>
                <p:cNvPr id="130" name="Group 129">
                  <a:extLst>
                    <a:ext uri="{FF2B5EF4-FFF2-40B4-BE49-F238E27FC236}">
                      <a16:creationId xmlns:a16="http://schemas.microsoft.com/office/drawing/2014/main" id="{C9397EB0-DFD7-8150-0DF1-CEBF4874CA10}"/>
                    </a:ext>
                  </a:extLst>
                </p:cNvPr>
                <p:cNvGrpSpPr/>
                <p:nvPr/>
              </p:nvGrpSpPr>
              <p:grpSpPr>
                <a:xfrm>
                  <a:off x="2512033" y="354664"/>
                  <a:ext cx="6704442" cy="5577836"/>
                  <a:chOff x="2512033" y="354664"/>
                  <a:chExt cx="6704442" cy="5577836"/>
                </a:xfrm>
                <a:grpFill/>
              </p:grpSpPr>
              <p:grpSp>
                <p:nvGrpSpPr>
                  <p:cNvPr id="134" name="Group 133">
                    <a:extLst>
                      <a:ext uri="{FF2B5EF4-FFF2-40B4-BE49-F238E27FC236}">
                        <a16:creationId xmlns:a16="http://schemas.microsoft.com/office/drawing/2014/main" id="{C801F919-52FC-EEF9-9726-BA616F78FE70}"/>
                      </a:ext>
                    </a:extLst>
                  </p:cNvPr>
                  <p:cNvGrpSpPr/>
                  <p:nvPr/>
                </p:nvGrpSpPr>
                <p:grpSpPr>
                  <a:xfrm>
                    <a:off x="2512033" y="354664"/>
                    <a:ext cx="6704442" cy="5577836"/>
                    <a:chOff x="2512033" y="354664"/>
                    <a:chExt cx="6704442" cy="5577836"/>
                  </a:xfrm>
                  <a:grpFill/>
                </p:grpSpPr>
                <p:grpSp>
                  <p:nvGrpSpPr>
                    <p:cNvPr id="357" name="Group 356">
                      <a:extLst>
                        <a:ext uri="{FF2B5EF4-FFF2-40B4-BE49-F238E27FC236}">
                          <a16:creationId xmlns:a16="http://schemas.microsoft.com/office/drawing/2014/main" id="{06A47CBA-7307-A2AE-7DFF-94D44A6F90C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512033" y="354664"/>
                      <a:ext cx="6704442" cy="5577836"/>
                      <a:chOff x="2512033" y="354664"/>
                      <a:chExt cx="6704442" cy="5577836"/>
                    </a:xfrm>
                    <a:grpFill/>
                  </p:grpSpPr>
                  <p:grpSp>
                    <p:nvGrpSpPr>
                      <p:cNvPr id="363" name="Group 362">
                        <a:extLst>
                          <a:ext uri="{FF2B5EF4-FFF2-40B4-BE49-F238E27FC236}">
                            <a16:creationId xmlns:a16="http://schemas.microsoft.com/office/drawing/2014/main" id="{A814B12B-0B2C-A6C6-0873-46BDE58EBA01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2512033" y="354664"/>
                        <a:ext cx="6704442" cy="5577836"/>
                        <a:chOff x="2512033" y="354664"/>
                        <a:chExt cx="6704442" cy="5577836"/>
                      </a:xfrm>
                      <a:grpFill/>
                    </p:grpSpPr>
                    <p:grpSp>
                      <p:nvGrpSpPr>
                        <p:cNvPr id="365" name="Group 364">
                          <a:extLst>
                            <a:ext uri="{FF2B5EF4-FFF2-40B4-BE49-F238E27FC236}">
                              <a16:creationId xmlns:a16="http://schemas.microsoft.com/office/drawing/2014/main" id="{C3557869-9A26-0F9D-4AF5-BE7B25D7497D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2512033" y="354664"/>
                          <a:ext cx="6704442" cy="5577836"/>
                          <a:chOff x="2512033" y="354664"/>
                          <a:chExt cx="6704442" cy="5577836"/>
                        </a:xfrm>
                        <a:grpFill/>
                      </p:grpSpPr>
                      <p:grpSp>
                        <p:nvGrpSpPr>
                          <p:cNvPr id="367" name="Group 366">
                            <a:extLst>
                              <a:ext uri="{FF2B5EF4-FFF2-40B4-BE49-F238E27FC236}">
                                <a16:creationId xmlns:a16="http://schemas.microsoft.com/office/drawing/2014/main" id="{6F0872B0-5577-A7E8-598A-0137A5D4FAE2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2512033" y="354664"/>
                            <a:ext cx="6704442" cy="5577836"/>
                            <a:chOff x="2512033" y="354664"/>
                            <a:chExt cx="6704442" cy="5577836"/>
                          </a:xfrm>
                          <a:grpFill/>
                        </p:grpSpPr>
                        <p:grpSp>
                          <p:nvGrpSpPr>
                            <p:cNvPr id="369" name="Group 368">
                              <a:extLst>
                                <a:ext uri="{FF2B5EF4-FFF2-40B4-BE49-F238E27FC236}">
                                  <a16:creationId xmlns:a16="http://schemas.microsoft.com/office/drawing/2014/main" id="{47EC2DC2-065D-0DE1-21F1-84CF3DE32729}"/>
                                </a:ext>
                              </a:extLst>
                            </p:cNvPr>
                            <p:cNvGrpSpPr/>
                            <p:nvPr/>
                          </p:nvGrpSpPr>
                          <p:grpSpPr>
                            <a:xfrm>
                              <a:off x="2512033" y="354664"/>
                              <a:ext cx="6704442" cy="5577836"/>
                              <a:chOff x="2512033" y="354664"/>
                              <a:chExt cx="6704442" cy="5577836"/>
                            </a:xfrm>
                            <a:grpFill/>
                          </p:grpSpPr>
                          <p:grpSp>
                            <p:nvGrpSpPr>
                              <p:cNvPr id="371" name="Group 370">
                                <a:extLst>
                                  <a:ext uri="{FF2B5EF4-FFF2-40B4-BE49-F238E27FC236}">
                                    <a16:creationId xmlns:a16="http://schemas.microsoft.com/office/drawing/2014/main" id="{994731CD-3AC1-D4E8-E2CD-26E2283333FE}"/>
                                  </a:ext>
                                </a:extLst>
                              </p:cNvPr>
                              <p:cNvGrpSpPr/>
                              <p:nvPr/>
                            </p:nvGrpSpPr>
                            <p:grpSpPr>
                              <a:xfrm>
                                <a:off x="2512033" y="354664"/>
                                <a:ext cx="6704442" cy="5577836"/>
                                <a:chOff x="2512033" y="354664"/>
                                <a:chExt cx="6704442" cy="5577836"/>
                              </a:xfrm>
                              <a:grpFill/>
                            </p:grpSpPr>
                            <p:grpSp>
                              <p:nvGrpSpPr>
                                <p:cNvPr id="373" name="Group 372">
                                  <a:extLst>
                                    <a:ext uri="{FF2B5EF4-FFF2-40B4-BE49-F238E27FC236}">
                                      <a16:creationId xmlns:a16="http://schemas.microsoft.com/office/drawing/2014/main" id="{F8FFEAD3-0585-3B30-C04C-60544325E215}"/>
                                    </a:ext>
                                  </a:extLst>
                                </p:cNvPr>
                                <p:cNvGrpSpPr/>
                                <p:nvPr/>
                              </p:nvGrpSpPr>
                              <p:grpSpPr>
                                <a:xfrm>
                                  <a:off x="2512033" y="354664"/>
                                  <a:ext cx="6704442" cy="5577836"/>
                                  <a:chOff x="2512033" y="354664"/>
                                  <a:chExt cx="6704442" cy="5577836"/>
                                </a:xfrm>
                                <a:grpFill/>
                              </p:grpSpPr>
                              <p:grpSp>
                                <p:nvGrpSpPr>
                                  <p:cNvPr id="375" name="Group 374">
                                    <a:extLst>
                                      <a:ext uri="{FF2B5EF4-FFF2-40B4-BE49-F238E27FC236}">
                                        <a16:creationId xmlns:a16="http://schemas.microsoft.com/office/drawing/2014/main" id="{11BF4166-3333-22B7-C61D-5B7E17CC1A66}"/>
                                      </a:ext>
                                    </a:extLst>
                                  </p:cNvPr>
                                  <p:cNvGrpSpPr/>
                                  <p:nvPr/>
                                </p:nvGrpSpPr>
                                <p:grpSpPr>
                                  <a:xfrm>
                                    <a:off x="2512033" y="354664"/>
                                    <a:ext cx="6704442" cy="5577836"/>
                                    <a:chOff x="2512033" y="354664"/>
                                    <a:chExt cx="6704442" cy="5577836"/>
                                  </a:xfrm>
                                  <a:grpFill/>
                                </p:grpSpPr>
                                <p:grpSp>
                                  <p:nvGrpSpPr>
                                    <p:cNvPr id="378" name="Group 377">
                                      <a:extLst>
                                        <a:ext uri="{FF2B5EF4-FFF2-40B4-BE49-F238E27FC236}">
                                          <a16:creationId xmlns:a16="http://schemas.microsoft.com/office/drawing/2014/main" id="{CFFE7E92-EFC2-80F4-9B81-FA202FB2F5D7}"/>
                                        </a:ext>
                                      </a:extLst>
                                    </p:cNvPr>
                                    <p:cNvGrpSpPr/>
                                    <p:nvPr/>
                                  </p:nvGrpSpPr>
                                  <p:grpSpPr>
                                    <a:xfrm>
                                      <a:off x="2512033" y="354664"/>
                                      <a:ext cx="6704442" cy="5577836"/>
                                      <a:chOff x="2512033" y="354664"/>
                                      <a:chExt cx="6704442" cy="5577836"/>
                                    </a:xfrm>
                                    <a:grpFill/>
                                  </p:grpSpPr>
                                  <p:sp>
                                    <p:nvSpPr>
                                      <p:cNvPr id="380" name="Freeform 119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AB1A1485-61FC-5543-6447-477521C8D35E}"/>
                                          </a:ext>
                                        </a:extLst>
                                      </p:cNvPr>
                                      <p:cNvSpPr>
                                        <a:spLocks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7524664" y="3949523"/>
                                        <a:ext cx="527145" cy="456732"/>
                                      </a:xfrm>
                                      <a:custGeom>
                                        <a:avLst/>
                                        <a:gdLst>
                                          <a:gd name="T0" fmla="*/ 277 w 277"/>
                                          <a:gd name="T1" fmla="*/ 0 h 240"/>
                                          <a:gd name="T2" fmla="*/ 0 w 277"/>
                                          <a:gd name="T3" fmla="*/ 240 h 240"/>
                                          <a:gd name="T4" fmla="*/ 277 w 277"/>
                                          <a:gd name="T5" fmla="*/ 0 h 240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277" h="240">
                                            <a:moveTo>
                                              <a:pt x="277" y="0"/>
                                            </a:moveTo>
                                            <a:lnTo>
                                              <a:pt x="0" y="240"/>
                                            </a:lnTo>
                                            <a:lnTo>
                                              <a:pt x="277" y="0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381" name="Freeform 16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84444F59-0D4A-37F3-74E3-E40ED49B8A7E}"/>
                                          </a:ext>
                                        </a:extLst>
                                      </p:cNvPr>
                                      <p:cNvSpPr>
                                        <a:spLocks noEditPoint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8099385" y="2520334"/>
                                        <a:ext cx="521435" cy="1419674"/>
                                      </a:xfrm>
                                      <a:custGeom>
                                        <a:avLst/>
                                        <a:gdLst>
                                          <a:gd name="T0" fmla="*/ 270 w 274"/>
                                          <a:gd name="T1" fmla="*/ 11 h 746"/>
                                          <a:gd name="T2" fmla="*/ 274 w 274"/>
                                          <a:gd name="T3" fmla="*/ 0 h 746"/>
                                          <a:gd name="T4" fmla="*/ 274 w 274"/>
                                          <a:gd name="T5" fmla="*/ 546 h 746"/>
                                          <a:gd name="T6" fmla="*/ 7 w 274"/>
                                          <a:gd name="T7" fmla="*/ 742 h 746"/>
                                          <a:gd name="T8" fmla="*/ 0 w 274"/>
                                          <a:gd name="T9" fmla="*/ 746 h 746"/>
                                          <a:gd name="T10" fmla="*/ 270 w 274"/>
                                          <a:gd name="T11" fmla="*/ 11 h 746"/>
                                          <a:gd name="T12" fmla="*/ 270 w 274"/>
                                          <a:gd name="T13" fmla="*/ 25 h 746"/>
                                          <a:gd name="T14" fmla="*/ 10 w 274"/>
                                          <a:gd name="T15" fmla="*/ 734 h 746"/>
                                          <a:gd name="T16" fmla="*/ 270 w 274"/>
                                          <a:gd name="T17" fmla="*/ 545 h 746"/>
                                          <a:gd name="T18" fmla="*/ 270 w 274"/>
                                          <a:gd name="T19" fmla="*/ 25 h 746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  <a:cxn ang="0">
                                            <a:pos x="T10" y="T11"/>
                                          </a:cxn>
                                          <a:cxn ang="0">
                                            <a:pos x="T12" y="T13"/>
                                          </a:cxn>
                                          <a:cxn ang="0">
                                            <a:pos x="T14" y="T15"/>
                                          </a:cxn>
                                          <a:cxn ang="0">
                                            <a:pos x="T16" y="T17"/>
                                          </a:cxn>
                                          <a:cxn ang="0">
                                            <a:pos x="T18" y="T19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274" h="746">
                                            <a:moveTo>
                                              <a:pt x="270" y="11"/>
                                            </a:moveTo>
                                            <a:lnTo>
                                              <a:pt x="274" y="0"/>
                                            </a:lnTo>
                                            <a:lnTo>
                                              <a:pt x="274" y="546"/>
                                            </a:lnTo>
                                            <a:lnTo>
                                              <a:pt x="7" y="742"/>
                                            </a:lnTo>
                                            <a:lnTo>
                                              <a:pt x="0" y="746"/>
                                            </a:lnTo>
                                            <a:lnTo>
                                              <a:pt x="270" y="11"/>
                                            </a:lnTo>
                                            <a:close/>
                                            <a:moveTo>
                                              <a:pt x="270" y="25"/>
                                            </a:moveTo>
                                            <a:lnTo>
                                              <a:pt x="10" y="734"/>
                                            </a:lnTo>
                                            <a:lnTo>
                                              <a:pt x="270" y="545"/>
                                            </a:lnTo>
                                            <a:lnTo>
                                              <a:pt x="270" y="25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382" name="Line 120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7C17DC1C-2A67-420C-38F5-50E92F3E466A}"/>
                                          </a:ext>
                                        </a:extLst>
                                      </p:cNvPr>
                                      <p:cNvSpPr>
                                        <a:spLocks noChangeShapeType="1"/>
                                      </p:cNvSpPr>
                                      <p:nvPr/>
                                    </p:nvSpPr>
                                    <p:spPr bwMode="auto">
                                      <a:xfrm flipH="1">
                                        <a:off x="7524664" y="3949523"/>
                                        <a:ext cx="527145" cy="456732"/>
                                      </a:xfrm>
                                      <a:prstGeom prst="line">
                                        <a:avLst/>
                                      </a:prstGeom>
                                      <a:grpFill/>
                                      <a:ln w="12700" cap="flat">
                                        <a:solidFill>
                                          <a:srgbClr val="639797"/>
                                        </a:solidFill>
                                        <a:prstDash val="solid"/>
                                        <a:miter lim="800000"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383" name="Freeform 5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D7DE15EE-697B-5B2D-7FA4-0332250288C9}"/>
                                          </a:ext>
                                        </a:extLst>
                                      </p:cNvPr>
                                      <p:cNvSpPr>
                                        <a:spLocks noEditPoint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7113606" y="1022634"/>
                                        <a:ext cx="428186" cy="614685"/>
                                      </a:xfrm>
                                      <a:custGeom>
                                        <a:avLst/>
                                        <a:gdLst>
                                          <a:gd name="T0" fmla="*/ 1 w 225"/>
                                          <a:gd name="T1" fmla="*/ 5 h 323"/>
                                          <a:gd name="T2" fmla="*/ 0 w 225"/>
                                          <a:gd name="T3" fmla="*/ 0 h 323"/>
                                          <a:gd name="T4" fmla="*/ 222 w 225"/>
                                          <a:gd name="T5" fmla="*/ 161 h 323"/>
                                          <a:gd name="T6" fmla="*/ 225 w 225"/>
                                          <a:gd name="T7" fmla="*/ 162 h 323"/>
                                          <a:gd name="T8" fmla="*/ 35 w 225"/>
                                          <a:gd name="T9" fmla="*/ 320 h 323"/>
                                          <a:gd name="T10" fmla="*/ 32 w 225"/>
                                          <a:gd name="T11" fmla="*/ 323 h 323"/>
                                          <a:gd name="T12" fmla="*/ 1 w 225"/>
                                          <a:gd name="T13" fmla="*/ 5 h 323"/>
                                          <a:gd name="T14" fmla="*/ 5 w 225"/>
                                          <a:gd name="T15" fmla="*/ 9 h 323"/>
                                          <a:gd name="T16" fmla="*/ 35 w 225"/>
                                          <a:gd name="T17" fmla="*/ 315 h 323"/>
                                          <a:gd name="T18" fmla="*/ 217 w 225"/>
                                          <a:gd name="T19" fmla="*/ 163 h 323"/>
                                          <a:gd name="T20" fmla="*/ 5 w 225"/>
                                          <a:gd name="T21" fmla="*/ 9 h 323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  <a:cxn ang="0">
                                            <a:pos x="T10" y="T11"/>
                                          </a:cxn>
                                          <a:cxn ang="0">
                                            <a:pos x="T12" y="T13"/>
                                          </a:cxn>
                                          <a:cxn ang="0">
                                            <a:pos x="T14" y="T15"/>
                                          </a:cxn>
                                          <a:cxn ang="0">
                                            <a:pos x="T16" y="T17"/>
                                          </a:cxn>
                                          <a:cxn ang="0">
                                            <a:pos x="T18" y="T19"/>
                                          </a:cxn>
                                          <a:cxn ang="0">
                                            <a:pos x="T20" y="T21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225" h="323">
                                            <a:moveTo>
                                              <a:pt x="1" y="5"/>
                                            </a:moveTo>
                                            <a:lnTo>
                                              <a:pt x="0" y="0"/>
                                            </a:lnTo>
                                            <a:lnTo>
                                              <a:pt x="222" y="161"/>
                                            </a:lnTo>
                                            <a:lnTo>
                                              <a:pt x="225" y="162"/>
                                            </a:lnTo>
                                            <a:lnTo>
                                              <a:pt x="35" y="320"/>
                                            </a:lnTo>
                                            <a:lnTo>
                                              <a:pt x="32" y="323"/>
                                            </a:lnTo>
                                            <a:lnTo>
                                              <a:pt x="1" y="5"/>
                                            </a:lnTo>
                                            <a:close/>
                                            <a:moveTo>
                                              <a:pt x="5" y="9"/>
                                            </a:moveTo>
                                            <a:lnTo>
                                              <a:pt x="35" y="315"/>
                                            </a:lnTo>
                                            <a:lnTo>
                                              <a:pt x="217" y="163"/>
                                            </a:lnTo>
                                            <a:lnTo>
                                              <a:pt x="5" y="9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384" name="Freeform 6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1E2661D6-ECA6-7F93-CC81-6EFC567EFC32}"/>
                                          </a:ext>
                                        </a:extLst>
                                      </p:cNvPr>
                                      <p:cNvSpPr>
                                        <a:spLocks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4515944" y="442204"/>
                                        <a:ext cx="934397" cy="983876"/>
                                      </a:xfrm>
                                      <a:custGeom>
                                        <a:avLst/>
                                        <a:gdLst>
                                          <a:gd name="T0" fmla="*/ 241 w 491"/>
                                          <a:gd name="T1" fmla="*/ 517 h 517"/>
                                          <a:gd name="T2" fmla="*/ 491 w 491"/>
                                          <a:gd name="T3" fmla="*/ 0 h 517"/>
                                          <a:gd name="T4" fmla="*/ 238 w 491"/>
                                          <a:gd name="T5" fmla="*/ 55 h 517"/>
                                          <a:gd name="T6" fmla="*/ 0 w 491"/>
                                          <a:gd name="T7" fmla="*/ 141 h 517"/>
                                          <a:gd name="T8" fmla="*/ 2 w 491"/>
                                          <a:gd name="T9" fmla="*/ 145 h 517"/>
                                          <a:gd name="T10" fmla="*/ 239 w 491"/>
                                          <a:gd name="T11" fmla="*/ 59 h 517"/>
                                          <a:gd name="T12" fmla="*/ 484 w 491"/>
                                          <a:gd name="T13" fmla="*/ 5 h 517"/>
                                          <a:gd name="T14" fmla="*/ 237 w 491"/>
                                          <a:gd name="T15" fmla="*/ 516 h 517"/>
                                          <a:gd name="T16" fmla="*/ 241 w 491"/>
                                          <a:gd name="T17" fmla="*/ 517 h 517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  <a:cxn ang="0">
                                            <a:pos x="T10" y="T11"/>
                                          </a:cxn>
                                          <a:cxn ang="0">
                                            <a:pos x="T12" y="T13"/>
                                          </a:cxn>
                                          <a:cxn ang="0">
                                            <a:pos x="T14" y="T15"/>
                                          </a:cxn>
                                          <a:cxn ang="0">
                                            <a:pos x="T16" y="T17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491" h="517">
                                            <a:moveTo>
                                              <a:pt x="241" y="517"/>
                                            </a:moveTo>
                                            <a:lnTo>
                                              <a:pt x="491" y="0"/>
                                            </a:lnTo>
                                            <a:lnTo>
                                              <a:pt x="238" y="55"/>
                                            </a:lnTo>
                                            <a:lnTo>
                                              <a:pt x="0" y="141"/>
                                            </a:lnTo>
                                            <a:lnTo>
                                              <a:pt x="2" y="145"/>
                                            </a:lnTo>
                                            <a:lnTo>
                                              <a:pt x="239" y="59"/>
                                            </a:lnTo>
                                            <a:lnTo>
                                              <a:pt x="484" y="5"/>
                                            </a:lnTo>
                                            <a:lnTo>
                                              <a:pt x="237" y="516"/>
                                            </a:lnTo>
                                            <a:lnTo>
                                              <a:pt x="241" y="517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385" name="Freeform 7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1EABD8AD-A76D-A8AC-3213-142C0051559F}"/>
                                          </a:ext>
                                        </a:extLst>
                                      </p:cNvPr>
                                      <p:cNvSpPr>
                                        <a:spLocks noEditPoint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6112602" y="432689"/>
                                        <a:ext cx="1075223" cy="1200824"/>
                                      </a:xfrm>
                                      <a:custGeom>
                                        <a:avLst/>
                                        <a:gdLst>
                                          <a:gd name="T0" fmla="*/ 1 w 565"/>
                                          <a:gd name="T1" fmla="*/ 7 h 631"/>
                                          <a:gd name="T2" fmla="*/ 0 w 565"/>
                                          <a:gd name="T3" fmla="*/ 0 h 631"/>
                                          <a:gd name="T4" fmla="*/ 561 w 565"/>
                                          <a:gd name="T5" fmla="*/ 627 h 631"/>
                                          <a:gd name="T6" fmla="*/ 565 w 565"/>
                                          <a:gd name="T7" fmla="*/ 631 h 631"/>
                                          <a:gd name="T8" fmla="*/ 126 w 565"/>
                                          <a:gd name="T9" fmla="*/ 631 h 631"/>
                                          <a:gd name="T10" fmla="*/ 1 w 565"/>
                                          <a:gd name="T11" fmla="*/ 7 h 631"/>
                                          <a:gd name="T12" fmla="*/ 7 w 565"/>
                                          <a:gd name="T13" fmla="*/ 14 h 631"/>
                                          <a:gd name="T14" fmla="*/ 130 w 565"/>
                                          <a:gd name="T15" fmla="*/ 626 h 631"/>
                                          <a:gd name="T16" fmla="*/ 555 w 565"/>
                                          <a:gd name="T17" fmla="*/ 626 h 631"/>
                                          <a:gd name="T18" fmla="*/ 7 w 565"/>
                                          <a:gd name="T19" fmla="*/ 14 h 631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  <a:cxn ang="0">
                                            <a:pos x="T10" y="T11"/>
                                          </a:cxn>
                                          <a:cxn ang="0">
                                            <a:pos x="T12" y="T13"/>
                                          </a:cxn>
                                          <a:cxn ang="0">
                                            <a:pos x="T14" y="T15"/>
                                          </a:cxn>
                                          <a:cxn ang="0">
                                            <a:pos x="T16" y="T17"/>
                                          </a:cxn>
                                          <a:cxn ang="0">
                                            <a:pos x="T18" y="T19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565" h="631">
                                            <a:moveTo>
                                              <a:pt x="1" y="7"/>
                                            </a:moveTo>
                                            <a:lnTo>
                                              <a:pt x="0" y="0"/>
                                            </a:lnTo>
                                            <a:lnTo>
                                              <a:pt x="561" y="627"/>
                                            </a:lnTo>
                                            <a:lnTo>
                                              <a:pt x="565" y="631"/>
                                            </a:lnTo>
                                            <a:lnTo>
                                              <a:pt x="126" y="631"/>
                                            </a:lnTo>
                                            <a:lnTo>
                                              <a:pt x="1" y="7"/>
                                            </a:lnTo>
                                            <a:close/>
                                            <a:moveTo>
                                              <a:pt x="7" y="14"/>
                                            </a:moveTo>
                                            <a:lnTo>
                                              <a:pt x="130" y="626"/>
                                            </a:lnTo>
                                            <a:lnTo>
                                              <a:pt x="555" y="626"/>
                                            </a:lnTo>
                                            <a:lnTo>
                                              <a:pt x="7" y="14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386" name="Freeform 8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E1C5A68D-587A-A9E8-B8CD-06D0027E7A30}"/>
                                          </a:ext>
                                        </a:extLst>
                                      </p:cNvPr>
                                      <p:cNvSpPr>
                                        <a:spLocks noEditPoint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7174503" y="1323316"/>
                                        <a:ext cx="917270" cy="867790"/>
                                      </a:xfrm>
                                      <a:custGeom>
                                        <a:avLst/>
                                        <a:gdLst>
                                          <a:gd name="T0" fmla="*/ 0 w 482"/>
                                          <a:gd name="T1" fmla="*/ 161 h 456"/>
                                          <a:gd name="T2" fmla="*/ 0 w 482"/>
                                          <a:gd name="T3" fmla="*/ 159 h 456"/>
                                          <a:gd name="T4" fmla="*/ 474 w 482"/>
                                          <a:gd name="T5" fmla="*/ 3 h 456"/>
                                          <a:gd name="T6" fmla="*/ 482 w 482"/>
                                          <a:gd name="T7" fmla="*/ 0 h 456"/>
                                          <a:gd name="T8" fmla="*/ 8 w 482"/>
                                          <a:gd name="T9" fmla="*/ 456 h 456"/>
                                          <a:gd name="T10" fmla="*/ 0 w 482"/>
                                          <a:gd name="T11" fmla="*/ 161 h 456"/>
                                          <a:gd name="T12" fmla="*/ 4 w 482"/>
                                          <a:gd name="T13" fmla="*/ 162 h 456"/>
                                          <a:gd name="T14" fmla="*/ 12 w 482"/>
                                          <a:gd name="T15" fmla="*/ 447 h 456"/>
                                          <a:gd name="T16" fmla="*/ 466 w 482"/>
                                          <a:gd name="T17" fmla="*/ 9 h 456"/>
                                          <a:gd name="T18" fmla="*/ 4 w 482"/>
                                          <a:gd name="T19" fmla="*/ 162 h 456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  <a:cxn ang="0">
                                            <a:pos x="T10" y="T11"/>
                                          </a:cxn>
                                          <a:cxn ang="0">
                                            <a:pos x="T12" y="T13"/>
                                          </a:cxn>
                                          <a:cxn ang="0">
                                            <a:pos x="T14" y="T15"/>
                                          </a:cxn>
                                          <a:cxn ang="0">
                                            <a:pos x="T16" y="T17"/>
                                          </a:cxn>
                                          <a:cxn ang="0">
                                            <a:pos x="T18" y="T19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482" h="456">
                                            <a:moveTo>
                                              <a:pt x="0" y="161"/>
                                            </a:moveTo>
                                            <a:lnTo>
                                              <a:pt x="0" y="159"/>
                                            </a:lnTo>
                                            <a:lnTo>
                                              <a:pt x="474" y="3"/>
                                            </a:lnTo>
                                            <a:lnTo>
                                              <a:pt x="482" y="0"/>
                                            </a:lnTo>
                                            <a:lnTo>
                                              <a:pt x="8" y="456"/>
                                            </a:lnTo>
                                            <a:lnTo>
                                              <a:pt x="0" y="161"/>
                                            </a:lnTo>
                                            <a:close/>
                                            <a:moveTo>
                                              <a:pt x="4" y="162"/>
                                            </a:moveTo>
                                            <a:lnTo>
                                              <a:pt x="12" y="447"/>
                                            </a:lnTo>
                                            <a:lnTo>
                                              <a:pt x="466" y="9"/>
                                            </a:lnTo>
                                            <a:lnTo>
                                              <a:pt x="4" y="162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387" name="Freeform 9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D2F828E7-48CE-7202-2727-9107C55EFDB4}"/>
                                          </a:ext>
                                        </a:extLst>
                                      </p:cNvPr>
                                      <p:cNvSpPr>
                                        <a:spLocks noEditPoint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6274361" y="2175882"/>
                                        <a:ext cx="1177987" cy="799280"/>
                                      </a:xfrm>
                                      <a:custGeom>
                                        <a:avLst/>
                                        <a:gdLst>
                                          <a:gd name="T0" fmla="*/ 482 w 619"/>
                                          <a:gd name="T1" fmla="*/ 2 h 420"/>
                                          <a:gd name="T2" fmla="*/ 485 w 619"/>
                                          <a:gd name="T3" fmla="*/ 0 h 420"/>
                                          <a:gd name="T4" fmla="*/ 618 w 619"/>
                                          <a:gd name="T5" fmla="*/ 337 h 420"/>
                                          <a:gd name="T6" fmla="*/ 619 w 619"/>
                                          <a:gd name="T7" fmla="*/ 339 h 420"/>
                                          <a:gd name="T8" fmla="*/ 7 w 619"/>
                                          <a:gd name="T9" fmla="*/ 420 h 420"/>
                                          <a:gd name="T10" fmla="*/ 0 w 619"/>
                                          <a:gd name="T11" fmla="*/ 420 h 420"/>
                                          <a:gd name="T12" fmla="*/ 482 w 619"/>
                                          <a:gd name="T13" fmla="*/ 2 h 420"/>
                                          <a:gd name="T14" fmla="*/ 482 w 619"/>
                                          <a:gd name="T15" fmla="*/ 7 h 420"/>
                                          <a:gd name="T16" fmla="*/ 14 w 619"/>
                                          <a:gd name="T17" fmla="*/ 415 h 420"/>
                                          <a:gd name="T18" fmla="*/ 612 w 619"/>
                                          <a:gd name="T19" fmla="*/ 335 h 420"/>
                                          <a:gd name="T20" fmla="*/ 482 w 619"/>
                                          <a:gd name="T21" fmla="*/ 7 h 420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  <a:cxn ang="0">
                                            <a:pos x="T10" y="T11"/>
                                          </a:cxn>
                                          <a:cxn ang="0">
                                            <a:pos x="T12" y="T13"/>
                                          </a:cxn>
                                          <a:cxn ang="0">
                                            <a:pos x="T14" y="T15"/>
                                          </a:cxn>
                                          <a:cxn ang="0">
                                            <a:pos x="T16" y="T17"/>
                                          </a:cxn>
                                          <a:cxn ang="0">
                                            <a:pos x="T18" y="T19"/>
                                          </a:cxn>
                                          <a:cxn ang="0">
                                            <a:pos x="T20" y="T21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619" h="420">
                                            <a:moveTo>
                                              <a:pt x="482" y="2"/>
                                            </a:moveTo>
                                            <a:lnTo>
                                              <a:pt x="485" y="0"/>
                                            </a:lnTo>
                                            <a:lnTo>
                                              <a:pt x="618" y="337"/>
                                            </a:lnTo>
                                            <a:lnTo>
                                              <a:pt x="619" y="339"/>
                                            </a:lnTo>
                                            <a:lnTo>
                                              <a:pt x="7" y="420"/>
                                            </a:lnTo>
                                            <a:lnTo>
                                              <a:pt x="0" y="420"/>
                                            </a:lnTo>
                                            <a:lnTo>
                                              <a:pt x="482" y="2"/>
                                            </a:lnTo>
                                            <a:close/>
                                            <a:moveTo>
                                              <a:pt x="482" y="7"/>
                                            </a:moveTo>
                                            <a:lnTo>
                                              <a:pt x="14" y="415"/>
                                            </a:lnTo>
                                            <a:lnTo>
                                              <a:pt x="612" y="335"/>
                                            </a:lnTo>
                                            <a:lnTo>
                                              <a:pt x="482" y="7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388" name="Freeform 10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0C1A6FBA-04DB-BBCD-AAE3-639DDE3DA0CC}"/>
                                          </a:ext>
                                        </a:extLst>
                                      </p:cNvPr>
                                      <p:cNvSpPr>
                                        <a:spLocks noEditPoint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5503626" y="2476563"/>
                                        <a:ext cx="791668" cy="765026"/>
                                      </a:xfrm>
                                      <a:custGeom>
                                        <a:avLst/>
                                        <a:gdLst>
                                          <a:gd name="T0" fmla="*/ 267 w 416"/>
                                          <a:gd name="T1" fmla="*/ 4 h 402"/>
                                          <a:gd name="T2" fmla="*/ 269 w 416"/>
                                          <a:gd name="T3" fmla="*/ 0 h 402"/>
                                          <a:gd name="T4" fmla="*/ 415 w 416"/>
                                          <a:gd name="T5" fmla="*/ 258 h 402"/>
                                          <a:gd name="T6" fmla="*/ 416 w 416"/>
                                          <a:gd name="T7" fmla="*/ 261 h 402"/>
                                          <a:gd name="T8" fmla="*/ 7 w 416"/>
                                          <a:gd name="T9" fmla="*/ 399 h 402"/>
                                          <a:gd name="T10" fmla="*/ 0 w 416"/>
                                          <a:gd name="T11" fmla="*/ 402 h 402"/>
                                          <a:gd name="T12" fmla="*/ 267 w 416"/>
                                          <a:gd name="T13" fmla="*/ 4 h 402"/>
                                          <a:gd name="T14" fmla="*/ 269 w 416"/>
                                          <a:gd name="T15" fmla="*/ 10 h 402"/>
                                          <a:gd name="T16" fmla="*/ 11 w 416"/>
                                          <a:gd name="T17" fmla="*/ 393 h 402"/>
                                          <a:gd name="T18" fmla="*/ 409 w 416"/>
                                          <a:gd name="T19" fmla="*/ 258 h 402"/>
                                          <a:gd name="T20" fmla="*/ 269 w 416"/>
                                          <a:gd name="T21" fmla="*/ 10 h 402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  <a:cxn ang="0">
                                            <a:pos x="T10" y="T11"/>
                                          </a:cxn>
                                          <a:cxn ang="0">
                                            <a:pos x="T12" y="T13"/>
                                          </a:cxn>
                                          <a:cxn ang="0">
                                            <a:pos x="T14" y="T15"/>
                                          </a:cxn>
                                          <a:cxn ang="0">
                                            <a:pos x="T16" y="T17"/>
                                          </a:cxn>
                                          <a:cxn ang="0">
                                            <a:pos x="T18" y="T19"/>
                                          </a:cxn>
                                          <a:cxn ang="0">
                                            <a:pos x="T20" y="T21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416" h="402">
                                            <a:moveTo>
                                              <a:pt x="267" y="4"/>
                                            </a:moveTo>
                                            <a:lnTo>
                                              <a:pt x="269" y="0"/>
                                            </a:lnTo>
                                            <a:lnTo>
                                              <a:pt x="415" y="258"/>
                                            </a:lnTo>
                                            <a:lnTo>
                                              <a:pt x="416" y="261"/>
                                            </a:lnTo>
                                            <a:lnTo>
                                              <a:pt x="7" y="399"/>
                                            </a:lnTo>
                                            <a:lnTo>
                                              <a:pt x="0" y="402"/>
                                            </a:lnTo>
                                            <a:lnTo>
                                              <a:pt x="267" y="4"/>
                                            </a:lnTo>
                                            <a:close/>
                                            <a:moveTo>
                                              <a:pt x="269" y="10"/>
                                            </a:moveTo>
                                            <a:lnTo>
                                              <a:pt x="11" y="393"/>
                                            </a:lnTo>
                                            <a:lnTo>
                                              <a:pt x="409" y="258"/>
                                            </a:lnTo>
                                            <a:lnTo>
                                              <a:pt x="269" y="10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389" name="Freeform 11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E9F6DE00-6FC7-C9C2-84CC-2CD55CA5A674}"/>
                                          </a:ext>
                                        </a:extLst>
                                      </p:cNvPr>
                                      <p:cNvSpPr>
                                        <a:spLocks noEditPoint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6700644" y="3664066"/>
                                        <a:ext cx="633715" cy="1170375"/>
                                      </a:xfrm>
                                      <a:custGeom>
                                        <a:avLst/>
                                        <a:gdLst>
                                          <a:gd name="T0" fmla="*/ 2 w 333"/>
                                          <a:gd name="T1" fmla="*/ 329 h 615"/>
                                          <a:gd name="T2" fmla="*/ 0 w 333"/>
                                          <a:gd name="T3" fmla="*/ 327 h 615"/>
                                          <a:gd name="T4" fmla="*/ 329 w 333"/>
                                          <a:gd name="T5" fmla="*/ 5 h 615"/>
                                          <a:gd name="T6" fmla="*/ 333 w 333"/>
                                          <a:gd name="T7" fmla="*/ 0 h 615"/>
                                          <a:gd name="T8" fmla="*/ 277 w 333"/>
                                          <a:gd name="T9" fmla="*/ 615 h 615"/>
                                          <a:gd name="T10" fmla="*/ 2 w 333"/>
                                          <a:gd name="T11" fmla="*/ 329 h 615"/>
                                          <a:gd name="T12" fmla="*/ 7 w 333"/>
                                          <a:gd name="T13" fmla="*/ 327 h 615"/>
                                          <a:gd name="T14" fmla="*/ 273 w 333"/>
                                          <a:gd name="T15" fmla="*/ 604 h 615"/>
                                          <a:gd name="T16" fmla="*/ 327 w 333"/>
                                          <a:gd name="T17" fmla="*/ 13 h 615"/>
                                          <a:gd name="T18" fmla="*/ 7 w 333"/>
                                          <a:gd name="T19" fmla="*/ 327 h 615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  <a:cxn ang="0">
                                            <a:pos x="T10" y="T11"/>
                                          </a:cxn>
                                          <a:cxn ang="0">
                                            <a:pos x="T12" y="T13"/>
                                          </a:cxn>
                                          <a:cxn ang="0">
                                            <a:pos x="T14" y="T15"/>
                                          </a:cxn>
                                          <a:cxn ang="0">
                                            <a:pos x="T16" y="T17"/>
                                          </a:cxn>
                                          <a:cxn ang="0">
                                            <a:pos x="T18" y="T19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333" h="615">
                                            <a:moveTo>
                                              <a:pt x="2" y="329"/>
                                            </a:moveTo>
                                            <a:lnTo>
                                              <a:pt x="0" y="327"/>
                                            </a:lnTo>
                                            <a:lnTo>
                                              <a:pt x="329" y="5"/>
                                            </a:lnTo>
                                            <a:lnTo>
                                              <a:pt x="333" y="0"/>
                                            </a:lnTo>
                                            <a:lnTo>
                                              <a:pt x="277" y="615"/>
                                            </a:lnTo>
                                            <a:lnTo>
                                              <a:pt x="2" y="329"/>
                                            </a:lnTo>
                                            <a:close/>
                                            <a:moveTo>
                                              <a:pt x="7" y="327"/>
                                            </a:moveTo>
                                            <a:lnTo>
                                              <a:pt x="273" y="604"/>
                                            </a:lnTo>
                                            <a:lnTo>
                                              <a:pt x="327" y="13"/>
                                            </a:lnTo>
                                            <a:lnTo>
                                              <a:pt x="7" y="327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390" name="Freeform 12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BD35F49D-7A95-30B0-08E1-CE88A985C5AC}"/>
                                          </a:ext>
                                        </a:extLst>
                                      </p:cNvPr>
                                      <p:cNvSpPr>
                                        <a:spLocks noEditPoint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3996411" y="1654446"/>
                                        <a:ext cx="350161" cy="943912"/>
                                      </a:xfrm>
                                      <a:custGeom>
                                        <a:avLst/>
                                        <a:gdLst>
                                          <a:gd name="T0" fmla="*/ 0 w 184"/>
                                          <a:gd name="T1" fmla="*/ 0 h 496"/>
                                          <a:gd name="T2" fmla="*/ 184 w 184"/>
                                          <a:gd name="T3" fmla="*/ 436 h 496"/>
                                          <a:gd name="T4" fmla="*/ 184 w 184"/>
                                          <a:gd name="T5" fmla="*/ 438 h 496"/>
                                          <a:gd name="T6" fmla="*/ 3 w 184"/>
                                          <a:gd name="T7" fmla="*/ 495 h 496"/>
                                          <a:gd name="T8" fmla="*/ 0 w 184"/>
                                          <a:gd name="T9" fmla="*/ 496 h 496"/>
                                          <a:gd name="T10" fmla="*/ 0 w 184"/>
                                          <a:gd name="T11" fmla="*/ 0 h 496"/>
                                          <a:gd name="T12" fmla="*/ 4 w 184"/>
                                          <a:gd name="T13" fmla="*/ 22 h 496"/>
                                          <a:gd name="T14" fmla="*/ 4 w 184"/>
                                          <a:gd name="T15" fmla="*/ 490 h 496"/>
                                          <a:gd name="T16" fmla="*/ 179 w 184"/>
                                          <a:gd name="T17" fmla="*/ 435 h 496"/>
                                          <a:gd name="T18" fmla="*/ 4 w 184"/>
                                          <a:gd name="T19" fmla="*/ 22 h 496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  <a:cxn ang="0">
                                            <a:pos x="T10" y="T11"/>
                                          </a:cxn>
                                          <a:cxn ang="0">
                                            <a:pos x="T12" y="T13"/>
                                          </a:cxn>
                                          <a:cxn ang="0">
                                            <a:pos x="T14" y="T15"/>
                                          </a:cxn>
                                          <a:cxn ang="0">
                                            <a:pos x="T16" y="T17"/>
                                          </a:cxn>
                                          <a:cxn ang="0">
                                            <a:pos x="T18" y="T19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184" h="496">
                                            <a:moveTo>
                                              <a:pt x="0" y="0"/>
                                            </a:moveTo>
                                            <a:lnTo>
                                              <a:pt x="184" y="436"/>
                                            </a:lnTo>
                                            <a:lnTo>
                                              <a:pt x="184" y="438"/>
                                            </a:lnTo>
                                            <a:lnTo>
                                              <a:pt x="3" y="495"/>
                                            </a:lnTo>
                                            <a:lnTo>
                                              <a:pt x="0" y="496"/>
                                            </a:lnTo>
                                            <a:lnTo>
                                              <a:pt x="0" y="0"/>
                                            </a:lnTo>
                                            <a:close/>
                                            <a:moveTo>
                                              <a:pt x="4" y="22"/>
                                            </a:moveTo>
                                            <a:lnTo>
                                              <a:pt x="4" y="490"/>
                                            </a:lnTo>
                                            <a:lnTo>
                                              <a:pt x="179" y="435"/>
                                            </a:lnTo>
                                            <a:lnTo>
                                              <a:pt x="4" y="22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391" name="Freeform 13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6030D248-C520-3A58-2128-89CF96EC84F7}"/>
                                          </a:ext>
                                        </a:extLst>
                                      </p:cNvPr>
                                      <p:cNvSpPr>
                                        <a:spLocks noEditPoint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3336053" y="2373799"/>
                                        <a:ext cx="671776" cy="1375904"/>
                                      </a:xfrm>
                                      <a:custGeom>
                                        <a:avLst/>
                                        <a:gdLst>
                                          <a:gd name="T0" fmla="*/ 126 w 353"/>
                                          <a:gd name="T1" fmla="*/ 3 h 723"/>
                                          <a:gd name="T2" fmla="*/ 127 w 353"/>
                                          <a:gd name="T3" fmla="*/ 0 h 723"/>
                                          <a:gd name="T4" fmla="*/ 351 w 353"/>
                                          <a:gd name="T5" fmla="*/ 112 h 723"/>
                                          <a:gd name="T6" fmla="*/ 353 w 353"/>
                                          <a:gd name="T7" fmla="*/ 114 h 723"/>
                                          <a:gd name="T8" fmla="*/ 7 w 353"/>
                                          <a:gd name="T9" fmla="*/ 712 h 723"/>
                                          <a:gd name="T10" fmla="*/ 0 w 353"/>
                                          <a:gd name="T11" fmla="*/ 723 h 723"/>
                                          <a:gd name="T12" fmla="*/ 126 w 353"/>
                                          <a:gd name="T13" fmla="*/ 3 h 723"/>
                                          <a:gd name="T14" fmla="*/ 130 w 353"/>
                                          <a:gd name="T15" fmla="*/ 7 h 723"/>
                                          <a:gd name="T16" fmla="*/ 8 w 353"/>
                                          <a:gd name="T17" fmla="*/ 700 h 723"/>
                                          <a:gd name="T18" fmla="*/ 347 w 353"/>
                                          <a:gd name="T19" fmla="*/ 117 h 723"/>
                                          <a:gd name="T20" fmla="*/ 130 w 353"/>
                                          <a:gd name="T21" fmla="*/ 7 h 723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  <a:cxn ang="0">
                                            <a:pos x="T10" y="T11"/>
                                          </a:cxn>
                                          <a:cxn ang="0">
                                            <a:pos x="T12" y="T13"/>
                                          </a:cxn>
                                          <a:cxn ang="0">
                                            <a:pos x="T14" y="T15"/>
                                          </a:cxn>
                                          <a:cxn ang="0">
                                            <a:pos x="T16" y="T17"/>
                                          </a:cxn>
                                          <a:cxn ang="0">
                                            <a:pos x="T18" y="T19"/>
                                          </a:cxn>
                                          <a:cxn ang="0">
                                            <a:pos x="T20" y="T21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353" h="723">
                                            <a:moveTo>
                                              <a:pt x="126" y="3"/>
                                            </a:moveTo>
                                            <a:lnTo>
                                              <a:pt x="127" y="0"/>
                                            </a:lnTo>
                                            <a:lnTo>
                                              <a:pt x="351" y="112"/>
                                            </a:lnTo>
                                            <a:lnTo>
                                              <a:pt x="353" y="114"/>
                                            </a:lnTo>
                                            <a:lnTo>
                                              <a:pt x="7" y="712"/>
                                            </a:lnTo>
                                            <a:lnTo>
                                              <a:pt x="0" y="723"/>
                                            </a:lnTo>
                                            <a:lnTo>
                                              <a:pt x="126" y="3"/>
                                            </a:lnTo>
                                            <a:close/>
                                            <a:moveTo>
                                              <a:pt x="130" y="7"/>
                                            </a:moveTo>
                                            <a:lnTo>
                                              <a:pt x="8" y="700"/>
                                            </a:lnTo>
                                            <a:lnTo>
                                              <a:pt x="347" y="117"/>
                                            </a:lnTo>
                                            <a:lnTo>
                                              <a:pt x="130" y="7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392" name="Freeform 14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21E8FCCE-CF37-A6C1-9ABA-3B1FAEAC6ACB}"/>
                                          </a:ext>
                                        </a:extLst>
                                      </p:cNvPr>
                                      <p:cNvSpPr>
                                        <a:spLocks noEditPoint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7113606" y="640121"/>
                                        <a:ext cx="426283" cy="700322"/>
                                      </a:xfrm>
                                      <a:custGeom>
                                        <a:avLst/>
                                        <a:gdLst>
                                          <a:gd name="T0" fmla="*/ 0 w 224"/>
                                          <a:gd name="T1" fmla="*/ 206 h 368"/>
                                          <a:gd name="T2" fmla="*/ 156 w 224"/>
                                          <a:gd name="T3" fmla="*/ 4 h 368"/>
                                          <a:gd name="T4" fmla="*/ 159 w 224"/>
                                          <a:gd name="T5" fmla="*/ 0 h 368"/>
                                          <a:gd name="T6" fmla="*/ 224 w 224"/>
                                          <a:gd name="T7" fmla="*/ 368 h 368"/>
                                          <a:gd name="T8" fmla="*/ 0 w 224"/>
                                          <a:gd name="T9" fmla="*/ 206 h 368"/>
                                          <a:gd name="T10" fmla="*/ 6 w 224"/>
                                          <a:gd name="T11" fmla="*/ 205 h 368"/>
                                          <a:gd name="T12" fmla="*/ 218 w 224"/>
                                          <a:gd name="T13" fmla="*/ 359 h 368"/>
                                          <a:gd name="T14" fmla="*/ 156 w 224"/>
                                          <a:gd name="T15" fmla="*/ 9 h 368"/>
                                          <a:gd name="T16" fmla="*/ 6 w 224"/>
                                          <a:gd name="T17" fmla="*/ 205 h 368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  <a:cxn ang="0">
                                            <a:pos x="T10" y="T11"/>
                                          </a:cxn>
                                          <a:cxn ang="0">
                                            <a:pos x="T12" y="T13"/>
                                          </a:cxn>
                                          <a:cxn ang="0">
                                            <a:pos x="T14" y="T15"/>
                                          </a:cxn>
                                          <a:cxn ang="0">
                                            <a:pos x="T16" y="T17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224" h="368">
                                            <a:moveTo>
                                              <a:pt x="0" y="206"/>
                                            </a:moveTo>
                                            <a:lnTo>
                                              <a:pt x="156" y="4"/>
                                            </a:lnTo>
                                            <a:lnTo>
                                              <a:pt x="159" y="0"/>
                                            </a:lnTo>
                                            <a:lnTo>
                                              <a:pt x="224" y="368"/>
                                            </a:lnTo>
                                            <a:lnTo>
                                              <a:pt x="0" y="206"/>
                                            </a:lnTo>
                                            <a:close/>
                                            <a:moveTo>
                                              <a:pt x="6" y="205"/>
                                            </a:moveTo>
                                            <a:lnTo>
                                              <a:pt x="218" y="359"/>
                                            </a:lnTo>
                                            <a:lnTo>
                                              <a:pt x="156" y="9"/>
                                            </a:lnTo>
                                            <a:lnTo>
                                              <a:pt x="6" y="205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393" name="Freeform 15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D42077C4-2610-DBCA-F433-5D1627A00E5F}"/>
                                          </a:ext>
                                        </a:extLst>
                                      </p:cNvPr>
                                      <p:cNvSpPr>
                                        <a:spLocks noEditPoint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8070839" y="1325219"/>
                                        <a:ext cx="549981" cy="1236982"/>
                                      </a:xfrm>
                                      <a:custGeom>
                                        <a:avLst/>
                                        <a:gdLst>
                                          <a:gd name="T0" fmla="*/ 2 w 289"/>
                                          <a:gd name="T1" fmla="*/ 4 h 650"/>
                                          <a:gd name="T2" fmla="*/ 0 w 289"/>
                                          <a:gd name="T3" fmla="*/ 0 h 650"/>
                                          <a:gd name="T4" fmla="*/ 287 w 289"/>
                                          <a:gd name="T5" fmla="*/ 61 h 650"/>
                                          <a:gd name="T6" fmla="*/ 289 w 289"/>
                                          <a:gd name="T7" fmla="*/ 61 h 650"/>
                                          <a:gd name="T8" fmla="*/ 289 w 289"/>
                                          <a:gd name="T9" fmla="*/ 650 h 650"/>
                                          <a:gd name="T10" fmla="*/ 2 w 289"/>
                                          <a:gd name="T11" fmla="*/ 4 h 650"/>
                                          <a:gd name="T12" fmla="*/ 7 w 289"/>
                                          <a:gd name="T13" fmla="*/ 7 h 650"/>
                                          <a:gd name="T14" fmla="*/ 285 w 289"/>
                                          <a:gd name="T15" fmla="*/ 630 h 650"/>
                                          <a:gd name="T16" fmla="*/ 285 w 289"/>
                                          <a:gd name="T17" fmla="*/ 64 h 650"/>
                                          <a:gd name="T18" fmla="*/ 7 w 289"/>
                                          <a:gd name="T19" fmla="*/ 7 h 650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  <a:cxn ang="0">
                                            <a:pos x="T10" y="T11"/>
                                          </a:cxn>
                                          <a:cxn ang="0">
                                            <a:pos x="T12" y="T13"/>
                                          </a:cxn>
                                          <a:cxn ang="0">
                                            <a:pos x="T14" y="T15"/>
                                          </a:cxn>
                                          <a:cxn ang="0">
                                            <a:pos x="T16" y="T17"/>
                                          </a:cxn>
                                          <a:cxn ang="0">
                                            <a:pos x="T18" y="T19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289" h="650">
                                            <a:moveTo>
                                              <a:pt x="2" y="4"/>
                                            </a:moveTo>
                                            <a:lnTo>
                                              <a:pt x="0" y="0"/>
                                            </a:lnTo>
                                            <a:lnTo>
                                              <a:pt x="287" y="61"/>
                                            </a:lnTo>
                                            <a:lnTo>
                                              <a:pt x="289" y="61"/>
                                            </a:lnTo>
                                            <a:lnTo>
                                              <a:pt x="289" y="650"/>
                                            </a:lnTo>
                                            <a:lnTo>
                                              <a:pt x="2" y="4"/>
                                            </a:lnTo>
                                            <a:close/>
                                            <a:moveTo>
                                              <a:pt x="7" y="7"/>
                                            </a:moveTo>
                                            <a:lnTo>
                                              <a:pt x="285" y="630"/>
                                            </a:lnTo>
                                            <a:lnTo>
                                              <a:pt x="285" y="64"/>
                                            </a:lnTo>
                                            <a:lnTo>
                                              <a:pt x="7" y="7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394" name="Freeform 17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7EEF26FC-77E0-A8FB-A11E-6659555B0F97}"/>
                                          </a:ext>
                                        </a:extLst>
                                      </p:cNvPr>
                                      <p:cNvSpPr>
                                        <a:spLocks noEditPoint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3994508" y="3224462"/>
                                        <a:ext cx="1609980" cy="578527"/>
                                      </a:xfrm>
                                      <a:custGeom>
                                        <a:avLst/>
                                        <a:gdLst>
                                          <a:gd name="T0" fmla="*/ 119 w 846"/>
                                          <a:gd name="T1" fmla="*/ 279 h 304"/>
                                          <a:gd name="T2" fmla="*/ 118 w 846"/>
                                          <a:gd name="T3" fmla="*/ 279 h 304"/>
                                          <a:gd name="T4" fmla="*/ 1 w 846"/>
                                          <a:gd name="T5" fmla="*/ 5 h 304"/>
                                          <a:gd name="T6" fmla="*/ 0 w 846"/>
                                          <a:gd name="T7" fmla="*/ 0 h 304"/>
                                          <a:gd name="T8" fmla="*/ 832 w 846"/>
                                          <a:gd name="T9" fmla="*/ 299 h 304"/>
                                          <a:gd name="T10" fmla="*/ 846 w 846"/>
                                          <a:gd name="T11" fmla="*/ 304 h 304"/>
                                          <a:gd name="T12" fmla="*/ 119 w 846"/>
                                          <a:gd name="T13" fmla="*/ 279 h 304"/>
                                          <a:gd name="T14" fmla="*/ 120 w 846"/>
                                          <a:gd name="T15" fmla="*/ 275 h 304"/>
                                          <a:gd name="T16" fmla="*/ 817 w 846"/>
                                          <a:gd name="T17" fmla="*/ 299 h 304"/>
                                          <a:gd name="T18" fmla="*/ 8 w 846"/>
                                          <a:gd name="T19" fmla="*/ 7 h 304"/>
                                          <a:gd name="T20" fmla="*/ 120 w 846"/>
                                          <a:gd name="T21" fmla="*/ 275 h 304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  <a:cxn ang="0">
                                            <a:pos x="T10" y="T11"/>
                                          </a:cxn>
                                          <a:cxn ang="0">
                                            <a:pos x="T12" y="T13"/>
                                          </a:cxn>
                                          <a:cxn ang="0">
                                            <a:pos x="T14" y="T15"/>
                                          </a:cxn>
                                          <a:cxn ang="0">
                                            <a:pos x="T16" y="T17"/>
                                          </a:cxn>
                                          <a:cxn ang="0">
                                            <a:pos x="T18" y="T19"/>
                                          </a:cxn>
                                          <a:cxn ang="0">
                                            <a:pos x="T20" y="T21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846" h="304">
                                            <a:moveTo>
                                              <a:pt x="119" y="279"/>
                                            </a:moveTo>
                                            <a:lnTo>
                                              <a:pt x="118" y="279"/>
                                            </a:lnTo>
                                            <a:lnTo>
                                              <a:pt x="1" y="5"/>
                                            </a:lnTo>
                                            <a:lnTo>
                                              <a:pt x="0" y="0"/>
                                            </a:lnTo>
                                            <a:lnTo>
                                              <a:pt x="832" y="299"/>
                                            </a:lnTo>
                                            <a:lnTo>
                                              <a:pt x="846" y="304"/>
                                            </a:lnTo>
                                            <a:lnTo>
                                              <a:pt x="119" y="279"/>
                                            </a:lnTo>
                                            <a:close/>
                                            <a:moveTo>
                                              <a:pt x="120" y="275"/>
                                            </a:moveTo>
                                            <a:lnTo>
                                              <a:pt x="817" y="299"/>
                                            </a:lnTo>
                                            <a:lnTo>
                                              <a:pt x="8" y="7"/>
                                            </a:lnTo>
                                            <a:lnTo>
                                              <a:pt x="120" y="275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395" name="Freeform 18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E14946C2-D9A9-3E47-1A0A-330A552263C0}"/>
                                          </a:ext>
                                        </a:extLst>
                                      </p:cNvPr>
                                      <p:cNvSpPr>
                                        <a:spLocks noEditPoint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7159279" y="1329025"/>
                                        <a:ext cx="943912" cy="310197"/>
                                      </a:xfrm>
                                      <a:custGeom>
                                        <a:avLst/>
                                        <a:gdLst>
                                          <a:gd name="T0" fmla="*/ 196 w 496"/>
                                          <a:gd name="T1" fmla="*/ 0 h 163"/>
                                          <a:gd name="T2" fmla="*/ 196 w 496"/>
                                          <a:gd name="T3" fmla="*/ 0 h 163"/>
                                          <a:gd name="T4" fmla="*/ 496 w 496"/>
                                          <a:gd name="T5" fmla="*/ 0 h 163"/>
                                          <a:gd name="T6" fmla="*/ 11 w 496"/>
                                          <a:gd name="T7" fmla="*/ 160 h 163"/>
                                          <a:gd name="T8" fmla="*/ 0 w 496"/>
                                          <a:gd name="T9" fmla="*/ 163 h 163"/>
                                          <a:gd name="T10" fmla="*/ 196 w 496"/>
                                          <a:gd name="T11" fmla="*/ 0 h 163"/>
                                          <a:gd name="T12" fmla="*/ 198 w 496"/>
                                          <a:gd name="T13" fmla="*/ 4 h 163"/>
                                          <a:gd name="T14" fmla="*/ 20 w 496"/>
                                          <a:gd name="T15" fmla="*/ 152 h 163"/>
                                          <a:gd name="T16" fmla="*/ 469 w 496"/>
                                          <a:gd name="T17" fmla="*/ 4 h 163"/>
                                          <a:gd name="T18" fmla="*/ 198 w 496"/>
                                          <a:gd name="T19" fmla="*/ 4 h 163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  <a:cxn ang="0">
                                            <a:pos x="T10" y="T11"/>
                                          </a:cxn>
                                          <a:cxn ang="0">
                                            <a:pos x="T12" y="T13"/>
                                          </a:cxn>
                                          <a:cxn ang="0">
                                            <a:pos x="T14" y="T15"/>
                                          </a:cxn>
                                          <a:cxn ang="0">
                                            <a:pos x="T16" y="T17"/>
                                          </a:cxn>
                                          <a:cxn ang="0">
                                            <a:pos x="T18" y="T19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496" h="163">
                                            <a:moveTo>
                                              <a:pt x="196" y="0"/>
                                            </a:moveTo>
                                            <a:lnTo>
                                              <a:pt x="196" y="0"/>
                                            </a:lnTo>
                                            <a:lnTo>
                                              <a:pt x="496" y="0"/>
                                            </a:lnTo>
                                            <a:lnTo>
                                              <a:pt x="11" y="160"/>
                                            </a:lnTo>
                                            <a:lnTo>
                                              <a:pt x="0" y="163"/>
                                            </a:lnTo>
                                            <a:lnTo>
                                              <a:pt x="196" y="0"/>
                                            </a:lnTo>
                                            <a:close/>
                                            <a:moveTo>
                                              <a:pt x="198" y="4"/>
                                            </a:moveTo>
                                            <a:lnTo>
                                              <a:pt x="20" y="152"/>
                                            </a:lnTo>
                                            <a:lnTo>
                                              <a:pt x="469" y="4"/>
                                            </a:lnTo>
                                            <a:lnTo>
                                              <a:pt x="198" y="4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396" name="Freeform 19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B665CEE7-F7CF-4F99-D594-E99D9DD499D6}"/>
                                          </a:ext>
                                        </a:extLst>
                                      </p:cNvPr>
                                      <p:cNvSpPr>
                                        <a:spLocks noEditPoint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5735798" y="430786"/>
                                        <a:ext cx="626103" cy="1206533"/>
                                      </a:xfrm>
                                      <a:custGeom>
                                        <a:avLst/>
                                        <a:gdLst>
                                          <a:gd name="T0" fmla="*/ 2 w 329"/>
                                          <a:gd name="T1" fmla="*/ 500 h 634"/>
                                          <a:gd name="T2" fmla="*/ 0 w 329"/>
                                          <a:gd name="T3" fmla="*/ 499 h 634"/>
                                          <a:gd name="T4" fmla="*/ 199 w 329"/>
                                          <a:gd name="T5" fmla="*/ 7 h 634"/>
                                          <a:gd name="T6" fmla="*/ 202 w 329"/>
                                          <a:gd name="T7" fmla="*/ 0 h 634"/>
                                          <a:gd name="T8" fmla="*/ 328 w 329"/>
                                          <a:gd name="T9" fmla="*/ 630 h 634"/>
                                          <a:gd name="T10" fmla="*/ 329 w 329"/>
                                          <a:gd name="T11" fmla="*/ 634 h 634"/>
                                          <a:gd name="T12" fmla="*/ 2 w 329"/>
                                          <a:gd name="T13" fmla="*/ 500 h 634"/>
                                          <a:gd name="T14" fmla="*/ 5 w 329"/>
                                          <a:gd name="T15" fmla="*/ 496 h 634"/>
                                          <a:gd name="T16" fmla="*/ 322 w 329"/>
                                          <a:gd name="T17" fmla="*/ 626 h 634"/>
                                          <a:gd name="T18" fmla="*/ 201 w 329"/>
                                          <a:gd name="T19" fmla="*/ 15 h 634"/>
                                          <a:gd name="T20" fmla="*/ 5 w 329"/>
                                          <a:gd name="T21" fmla="*/ 496 h 634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  <a:cxn ang="0">
                                            <a:pos x="T10" y="T11"/>
                                          </a:cxn>
                                          <a:cxn ang="0">
                                            <a:pos x="T12" y="T13"/>
                                          </a:cxn>
                                          <a:cxn ang="0">
                                            <a:pos x="T14" y="T15"/>
                                          </a:cxn>
                                          <a:cxn ang="0">
                                            <a:pos x="T16" y="T17"/>
                                          </a:cxn>
                                          <a:cxn ang="0">
                                            <a:pos x="T18" y="T19"/>
                                          </a:cxn>
                                          <a:cxn ang="0">
                                            <a:pos x="T20" y="T21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329" h="634">
                                            <a:moveTo>
                                              <a:pt x="2" y="500"/>
                                            </a:moveTo>
                                            <a:lnTo>
                                              <a:pt x="0" y="499"/>
                                            </a:lnTo>
                                            <a:lnTo>
                                              <a:pt x="199" y="7"/>
                                            </a:lnTo>
                                            <a:lnTo>
                                              <a:pt x="202" y="0"/>
                                            </a:lnTo>
                                            <a:lnTo>
                                              <a:pt x="328" y="630"/>
                                            </a:lnTo>
                                            <a:lnTo>
                                              <a:pt x="329" y="634"/>
                                            </a:lnTo>
                                            <a:lnTo>
                                              <a:pt x="2" y="500"/>
                                            </a:lnTo>
                                            <a:close/>
                                            <a:moveTo>
                                              <a:pt x="5" y="496"/>
                                            </a:moveTo>
                                            <a:lnTo>
                                              <a:pt x="322" y="626"/>
                                            </a:lnTo>
                                            <a:lnTo>
                                              <a:pt x="201" y="15"/>
                                            </a:lnTo>
                                            <a:lnTo>
                                              <a:pt x="5" y="496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397" name="Freeform 20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E8D9B5D4-6315-0673-4C85-5AB10CA02E03}"/>
                                          </a:ext>
                                        </a:extLst>
                                      </p:cNvPr>
                                      <p:cNvSpPr>
                                        <a:spLocks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4099176" y="935094"/>
                                        <a:ext cx="247396" cy="1552888"/>
                                      </a:xfrm>
                                      <a:custGeom>
                                        <a:avLst/>
                                        <a:gdLst>
                                          <a:gd name="T0" fmla="*/ 126 w 130"/>
                                          <a:gd name="T1" fmla="*/ 816 h 816"/>
                                          <a:gd name="T2" fmla="*/ 130 w 130"/>
                                          <a:gd name="T3" fmla="*/ 814 h 816"/>
                                          <a:gd name="T4" fmla="*/ 4 w 130"/>
                                          <a:gd name="T5" fmla="*/ 0 h 816"/>
                                          <a:gd name="T6" fmla="*/ 0 w 130"/>
                                          <a:gd name="T7" fmla="*/ 1 h 816"/>
                                          <a:gd name="T8" fmla="*/ 126 w 130"/>
                                          <a:gd name="T9" fmla="*/ 816 h 816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130" h="816">
                                            <a:moveTo>
                                              <a:pt x="126" y="816"/>
                                            </a:moveTo>
                                            <a:lnTo>
                                              <a:pt x="130" y="814"/>
                                            </a:lnTo>
                                            <a:lnTo>
                                              <a:pt x="4" y="0"/>
                                            </a:lnTo>
                                            <a:lnTo>
                                              <a:pt x="0" y="1"/>
                                            </a:lnTo>
                                            <a:lnTo>
                                              <a:pt x="126" y="816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398" name="Freeform 21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86BEBB6A-BE57-3616-D5BA-309CF7A16303}"/>
                                          </a:ext>
                                        </a:extLst>
                                      </p:cNvPr>
                                      <p:cNvSpPr>
                                        <a:spLocks noEditPoint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6340968" y="1623998"/>
                                        <a:ext cx="858275" cy="565205"/>
                                      </a:xfrm>
                                      <a:custGeom>
                                        <a:avLst/>
                                        <a:gdLst>
                                          <a:gd name="T0" fmla="*/ 0 w 451"/>
                                          <a:gd name="T1" fmla="*/ 0 h 297"/>
                                          <a:gd name="T2" fmla="*/ 442 w 451"/>
                                          <a:gd name="T3" fmla="*/ 0 h 297"/>
                                          <a:gd name="T4" fmla="*/ 451 w 451"/>
                                          <a:gd name="T5" fmla="*/ 293 h 297"/>
                                          <a:gd name="T6" fmla="*/ 451 w 451"/>
                                          <a:gd name="T7" fmla="*/ 297 h 297"/>
                                          <a:gd name="T8" fmla="*/ 0 w 451"/>
                                          <a:gd name="T9" fmla="*/ 0 h 297"/>
                                          <a:gd name="T10" fmla="*/ 14 w 451"/>
                                          <a:gd name="T11" fmla="*/ 5 h 297"/>
                                          <a:gd name="T12" fmla="*/ 446 w 451"/>
                                          <a:gd name="T13" fmla="*/ 289 h 297"/>
                                          <a:gd name="T14" fmla="*/ 438 w 451"/>
                                          <a:gd name="T15" fmla="*/ 5 h 297"/>
                                          <a:gd name="T16" fmla="*/ 14 w 451"/>
                                          <a:gd name="T17" fmla="*/ 5 h 297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  <a:cxn ang="0">
                                            <a:pos x="T10" y="T11"/>
                                          </a:cxn>
                                          <a:cxn ang="0">
                                            <a:pos x="T12" y="T13"/>
                                          </a:cxn>
                                          <a:cxn ang="0">
                                            <a:pos x="T14" y="T15"/>
                                          </a:cxn>
                                          <a:cxn ang="0">
                                            <a:pos x="T16" y="T17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451" h="297">
                                            <a:moveTo>
                                              <a:pt x="0" y="0"/>
                                            </a:moveTo>
                                            <a:lnTo>
                                              <a:pt x="442" y="0"/>
                                            </a:lnTo>
                                            <a:lnTo>
                                              <a:pt x="451" y="293"/>
                                            </a:lnTo>
                                            <a:lnTo>
                                              <a:pt x="451" y="297"/>
                                            </a:lnTo>
                                            <a:lnTo>
                                              <a:pt x="0" y="0"/>
                                            </a:lnTo>
                                            <a:close/>
                                            <a:moveTo>
                                              <a:pt x="14" y="5"/>
                                            </a:moveTo>
                                            <a:lnTo>
                                              <a:pt x="446" y="289"/>
                                            </a:lnTo>
                                            <a:lnTo>
                                              <a:pt x="438" y="5"/>
                                            </a:lnTo>
                                            <a:lnTo>
                                              <a:pt x="14" y="5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399" name="Freeform 22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65A0AA65-58F3-EBE8-6F84-A39B17A9146A}"/>
                                          </a:ext>
                                        </a:extLst>
                                      </p:cNvPr>
                                      <p:cNvSpPr>
                                        <a:spLocks noEditPoint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6009837" y="2173979"/>
                                        <a:ext cx="1200824" cy="804990"/>
                                      </a:xfrm>
                                      <a:custGeom>
                                        <a:avLst/>
                                        <a:gdLst>
                                          <a:gd name="T0" fmla="*/ 1 w 631"/>
                                          <a:gd name="T1" fmla="*/ 165 h 423"/>
                                          <a:gd name="T2" fmla="*/ 0 w 631"/>
                                          <a:gd name="T3" fmla="*/ 162 h 423"/>
                                          <a:gd name="T4" fmla="*/ 631 w 631"/>
                                          <a:gd name="T5" fmla="*/ 0 h 423"/>
                                          <a:gd name="T6" fmla="*/ 147 w 631"/>
                                          <a:gd name="T7" fmla="*/ 420 h 423"/>
                                          <a:gd name="T8" fmla="*/ 146 w 631"/>
                                          <a:gd name="T9" fmla="*/ 423 h 423"/>
                                          <a:gd name="T10" fmla="*/ 1 w 631"/>
                                          <a:gd name="T11" fmla="*/ 165 h 423"/>
                                          <a:gd name="T12" fmla="*/ 7 w 631"/>
                                          <a:gd name="T13" fmla="*/ 166 h 423"/>
                                          <a:gd name="T14" fmla="*/ 147 w 631"/>
                                          <a:gd name="T15" fmla="*/ 416 h 423"/>
                                          <a:gd name="T16" fmla="*/ 615 w 631"/>
                                          <a:gd name="T17" fmla="*/ 9 h 423"/>
                                          <a:gd name="T18" fmla="*/ 7 w 631"/>
                                          <a:gd name="T19" fmla="*/ 166 h 423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  <a:cxn ang="0">
                                            <a:pos x="T10" y="T11"/>
                                          </a:cxn>
                                          <a:cxn ang="0">
                                            <a:pos x="T12" y="T13"/>
                                          </a:cxn>
                                          <a:cxn ang="0">
                                            <a:pos x="T14" y="T15"/>
                                          </a:cxn>
                                          <a:cxn ang="0">
                                            <a:pos x="T16" y="T17"/>
                                          </a:cxn>
                                          <a:cxn ang="0">
                                            <a:pos x="T18" y="T19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631" h="423">
                                            <a:moveTo>
                                              <a:pt x="1" y="165"/>
                                            </a:moveTo>
                                            <a:lnTo>
                                              <a:pt x="0" y="162"/>
                                            </a:lnTo>
                                            <a:lnTo>
                                              <a:pt x="631" y="0"/>
                                            </a:lnTo>
                                            <a:lnTo>
                                              <a:pt x="147" y="420"/>
                                            </a:lnTo>
                                            <a:lnTo>
                                              <a:pt x="146" y="423"/>
                                            </a:lnTo>
                                            <a:lnTo>
                                              <a:pt x="1" y="165"/>
                                            </a:lnTo>
                                            <a:close/>
                                            <a:moveTo>
                                              <a:pt x="7" y="166"/>
                                            </a:moveTo>
                                            <a:lnTo>
                                              <a:pt x="147" y="416"/>
                                            </a:lnTo>
                                            <a:lnTo>
                                              <a:pt x="615" y="9"/>
                                            </a:lnTo>
                                            <a:lnTo>
                                              <a:pt x="7" y="166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400" name="Freeform 23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65A8BCF5-7042-5942-4F2F-A4659298BCDA}"/>
                                          </a:ext>
                                        </a:extLst>
                                      </p:cNvPr>
                                      <p:cNvSpPr>
                                        <a:spLocks noEditPoint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4966966" y="1372795"/>
                                        <a:ext cx="785959" cy="588042"/>
                                      </a:xfrm>
                                      <a:custGeom>
                                        <a:avLst/>
                                        <a:gdLst>
                                          <a:gd name="T0" fmla="*/ 0 w 413"/>
                                          <a:gd name="T1" fmla="*/ 28 h 309"/>
                                          <a:gd name="T2" fmla="*/ 0 w 413"/>
                                          <a:gd name="T3" fmla="*/ 25 h 309"/>
                                          <a:gd name="T4" fmla="*/ 413 w 413"/>
                                          <a:gd name="T5" fmla="*/ 0 h 309"/>
                                          <a:gd name="T6" fmla="*/ 28 w 413"/>
                                          <a:gd name="T7" fmla="*/ 306 h 309"/>
                                          <a:gd name="T8" fmla="*/ 25 w 413"/>
                                          <a:gd name="T9" fmla="*/ 309 h 309"/>
                                          <a:gd name="T10" fmla="*/ 0 w 413"/>
                                          <a:gd name="T11" fmla="*/ 28 h 309"/>
                                          <a:gd name="T12" fmla="*/ 4 w 413"/>
                                          <a:gd name="T13" fmla="*/ 29 h 309"/>
                                          <a:gd name="T14" fmla="*/ 28 w 413"/>
                                          <a:gd name="T15" fmla="*/ 299 h 309"/>
                                          <a:gd name="T16" fmla="*/ 401 w 413"/>
                                          <a:gd name="T17" fmla="*/ 5 h 309"/>
                                          <a:gd name="T18" fmla="*/ 4 w 413"/>
                                          <a:gd name="T19" fmla="*/ 29 h 309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  <a:cxn ang="0">
                                            <a:pos x="T10" y="T11"/>
                                          </a:cxn>
                                          <a:cxn ang="0">
                                            <a:pos x="T12" y="T13"/>
                                          </a:cxn>
                                          <a:cxn ang="0">
                                            <a:pos x="T14" y="T15"/>
                                          </a:cxn>
                                          <a:cxn ang="0">
                                            <a:pos x="T16" y="T17"/>
                                          </a:cxn>
                                          <a:cxn ang="0">
                                            <a:pos x="T18" y="T19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413" h="309">
                                            <a:moveTo>
                                              <a:pt x="0" y="28"/>
                                            </a:moveTo>
                                            <a:lnTo>
                                              <a:pt x="0" y="25"/>
                                            </a:lnTo>
                                            <a:lnTo>
                                              <a:pt x="413" y="0"/>
                                            </a:lnTo>
                                            <a:lnTo>
                                              <a:pt x="28" y="306"/>
                                            </a:lnTo>
                                            <a:lnTo>
                                              <a:pt x="25" y="309"/>
                                            </a:lnTo>
                                            <a:lnTo>
                                              <a:pt x="0" y="28"/>
                                            </a:lnTo>
                                            <a:close/>
                                            <a:moveTo>
                                              <a:pt x="4" y="29"/>
                                            </a:moveTo>
                                            <a:lnTo>
                                              <a:pt x="28" y="299"/>
                                            </a:lnTo>
                                            <a:lnTo>
                                              <a:pt x="401" y="5"/>
                                            </a:lnTo>
                                            <a:lnTo>
                                              <a:pt x="4" y="29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401" name="Freeform 24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23A998CC-DAB0-0567-EC86-35C9D712354D}"/>
                                          </a:ext>
                                        </a:extLst>
                                      </p:cNvPr>
                                      <p:cNvSpPr>
                                        <a:spLocks noEditPoint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5005027" y="1623998"/>
                                        <a:ext cx="1356874" cy="869693"/>
                                      </a:xfrm>
                                      <a:custGeom>
                                        <a:avLst/>
                                        <a:gdLst>
                                          <a:gd name="T0" fmla="*/ 5 w 713"/>
                                          <a:gd name="T1" fmla="*/ 174 h 457"/>
                                          <a:gd name="T2" fmla="*/ 0 w 713"/>
                                          <a:gd name="T3" fmla="*/ 171 h 457"/>
                                          <a:gd name="T4" fmla="*/ 709 w 713"/>
                                          <a:gd name="T5" fmla="*/ 0 h 457"/>
                                          <a:gd name="T6" fmla="*/ 713 w 713"/>
                                          <a:gd name="T7" fmla="*/ 0 h 457"/>
                                          <a:gd name="T8" fmla="*/ 533 w 713"/>
                                          <a:gd name="T9" fmla="*/ 454 h 457"/>
                                          <a:gd name="T10" fmla="*/ 532 w 713"/>
                                          <a:gd name="T11" fmla="*/ 457 h 457"/>
                                          <a:gd name="T12" fmla="*/ 5 w 713"/>
                                          <a:gd name="T13" fmla="*/ 174 h 457"/>
                                          <a:gd name="T14" fmla="*/ 12 w 713"/>
                                          <a:gd name="T15" fmla="*/ 173 h 457"/>
                                          <a:gd name="T16" fmla="*/ 529 w 713"/>
                                          <a:gd name="T17" fmla="*/ 450 h 457"/>
                                          <a:gd name="T18" fmla="*/ 705 w 713"/>
                                          <a:gd name="T19" fmla="*/ 5 h 457"/>
                                          <a:gd name="T20" fmla="*/ 12 w 713"/>
                                          <a:gd name="T21" fmla="*/ 173 h 457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  <a:cxn ang="0">
                                            <a:pos x="T10" y="T11"/>
                                          </a:cxn>
                                          <a:cxn ang="0">
                                            <a:pos x="T12" y="T13"/>
                                          </a:cxn>
                                          <a:cxn ang="0">
                                            <a:pos x="T14" y="T15"/>
                                          </a:cxn>
                                          <a:cxn ang="0">
                                            <a:pos x="T16" y="T17"/>
                                          </a:cxn>
                                          <a:cxn ang="0">
                                            <a:pos x="T18" y="T19"/>
                                          </a:cxn>
                                          <a:cxn ang="0">
                                            <a:pos x="T20" y="T21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713" h="457">
                                            <a:moveTo>
                                              <a:pt x="5" y="174"/>
                                            </a:moveTo>
                                            <a:lnTo>
                                              <a:pt x="0" y="171"/>
                                            </a:lnTo>
                                            <a:lnTo>
                                              <a:pt x="709" y="0"/>
                                            </a:lnTo>
                                            <a:lnTo>
                                              <a:pt x="713" y="0"/>
                                            </a:lnTo>
                                            <a:lnTo>
                                              <a:pt x="533" y="454"/>
                                            </a:lnTo>
                                            <a:lnTo>
                                              <a:pt x="532" y="457"/>
                                            </a:lnTo>
                                            <a:lnTo>
                                              <a:pt x="5" y="174"/>
                                            </a:lnTo>
                                            <a:close/>
                                            <a:moveTo>
                                              <a:pt x="12" y="173"/>
                                            </a:moveTo>
                                            <a:lnTo>
                                              <a:pt x="529" y="450"/>
                                            </a:lnTo>
                                            <a:lnTo>
                                              <a:pt x="705" y="5"/>
                                            </a:lnTo>
                                            <a:lnTo>
                                              <a:pt x="12" y="173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402" name="Freeform 25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54022161-1AE4-5837-D112-77F0172EA58B}"/>
                                          </a:ext>
                                        </a:extLst>
                                      </p:cNvPr>
                                      <p:cNvSpPr>
                                        <a:spLocks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7326747" y="3673581"/>
                                        <a:ext cx="784056" cy="258815"/>
                                      </a:xfrm>
                                      <a:custGeom>
                                        <a:avLst/>
                                        <a:gdLst>
                                          <a:gd name="T0" fmla="*/ 410 w 412"/>
                                          <a:gd name="T1" fmla="*/ 136 h 136"/>
                                          <a:gd name="T2" fmla="*/ 412 w 412"/>
                                          <a:gd name="T3" fmla="*/ 132 h 136"/>
                                          <a:gd name="T4" fmla="*/ 1 w 412"/>
                                          <a:gd name="T5" fmla="*/ 0 h 136"/>
                                          <a:gd name="T6" fmla="*/ 0 w 412"/>
                                          <a:gd name="T7" fmla="*/ 4 h 136"/>
                                          <a:gd name="T8" fmla="*/ 410 w 412"/>
                                          <a:gd name="T9" fmla="*/ 136 h 136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412" h="136">
                                            <a:moveTo>
                                              <a:pt x="410" y="136"/>
                                            </a:moveTo>
                                            <a:lnTo>
                                              <a:pt x="412" y="132"/>
                                            </a:lnTo>
                                            <a:lnTo>
                                              <a:pt x="1" y="0"/>
                                            </a:lnTo>
                                            <a:lnTo>
                                              <a:pt x="0" y="4"/>
                                            </a:lnTo>
                                            <a:lnTo>
                                              <a:pt x="410" y="136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403" name="Freeform 26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0A587DD6-8BA3-6163-5A8D-E69B3F2D93B1}"/>
                                          </a:ext>
                                        </a:extLst>
                                      </p:cNvPr>
                                      <p:cNvSpPr>
                                        <a:spLocks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7313426" y="3667872"/>
                                        <a:ext cx="782153" cy="258815"/>
                                      </a:xfrm>
                                      <a:custGeom>
                                        <a:avLst/>
                                        <a:gdLst>
                                          <a:gd name="T0" fmla="*/ 409 w 411"/>
                                          <a:gd name="T1" fmla="*/ 136 h 136"/>
                                          <a:gd name="T2" fmla="*/ 411 w 411"/>
                                          <a:gd name="T3" fmla="*/ 132 h 136"/>
                                          <a:gd name="T4" fmla="*/ 1 w 411"/>
                                          <a:gd name="T5" fmla="*/ 0 h 136"/>
                                          <a:gd name="T6" fmla="*/ 0 w 411"/>
                                          <a:gd name="T7" fmla="*/ 4 h 136"/>
                                          <a:gd name="T8" fmla="*/ 409 w 411"/>
                                          <a:gd name="T9" fmla="*/ 136 h 136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411" h="136">
                                            <a:moveTo>
                                              <a:pt x="409" y="136"/>
                                            </a:moveTo>
                                            <a:lnTo>
                                              <a:pt x="411" y="132"/>
                                            </a:lnTo>
                                            <a:lnTo>
                                              <a:pt x="1" y="0"/>
                                            </a:lnTo>
                                            <a:lnTo>
                                              <a:pt x="0" y="4"/>
                                            </a:lnTo>
                                            <a:lnTo>
                                              <a:pt x="409" y="136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404" name="Freeform 27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1C20637D-19D7-275A-4220-622A195F7918}"/>
                                          </a:ext>
                                        </a:extLst>
                                      </p:cNvPr>
                                      <p:cNvSpPr>
                                        <a:spLocks noEditPoint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6162081" y="4282557"/>
                                        <a:ext cx="1073320" cy="549981"/>
                                      </a:xfrm>
                                      <a:custGeom>
                                        <a:avLst/>
                                        <a:gdLst>
                                          <a:gd name="T0" fmla="*/ 5 w 564"/>
                                          <a:gd name="T1" fmla="*/ 171 h 289"/>
                                          <a:gd name="T2" fmla="*/ 0 w 564"/>
                                          <a:gd name="T3" fmla="*/ 171 h 289"/>
                                          <a:gd name="T4" fmla="*/ 285 w 564"/>
                                          <a:gd name="T5" fmla="*/ 0 h 289"/>
                                          <a:gd name="T6" fmla="*/ 287 w 564"/>
                                          <a:gd name="T7" fmla="*/ 0 h 289"/>
                                          <a:gd name="T8" fmla="*/ 564 w 564"/>
                                          <a:gd name="T9" fmla="*/ 289 h 289"/>
                                          <a:gd name="T10" fmla="*/ 5 w 564"/>
                                          <a:gd name="T11" fmla="*/ 171 h 289"/>
                                          <a:gd name="T12" fmla="*/ 12 w 564"/>
                                          <a:gd name="T13" fmla="*/ 169 h 289"/>
                                          <a:gd name="T14" fmla="*/ 552 w 564"/>
                                          <a:gd name="T15" fmla="*/ 281 h 289"/>
                                          <a:gd name="T16" fmla="*/ 286 w 564"/>
                                          <a:gd name="T17" fmla="*/ 5 h 289"/>
                                          <a:gd name="T18" fmla="*/ 12 w 564"/>
                                          <a:gd name="T19" fmla="*/ 169 h 289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  <a:cxn ang="0">
                                            <a:pos x="T10" y="T11"/>
                                          </a:cxn>
                                          <a:cxn ang="0">
                                            <a:pos x="T12" y="T13"/>
                                          </a:cxn>
                                          <a:cxn ang="0">
                                            <a:pos x="T14" y="T15"/>
                                          </a:cxn>
                                          <a:cxn ang="0">
                                            <a:pos x="T16" y="T17"/>
                                          </a:cxn>
                                          <a:cxn ang="0">
                                            <a:pos x="T18" y="T19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564" h="289">
                                            <a:moveTo>
                                              <a:pt x="5" y="171"/>
                                            </a:moveTo>
                                            <a:lnTo>
                                              <a:pt x="0" y="171"/>
                                            </a:lnTo>
                                            <a:lnTo>
                                              <a:pt x="285" y="0"/>
                                            </a:lnTo>
                                            <a:lnTo>
                                              <a:pt x="287" y="0"/>
                                            </a:lnTo>
                                            <a:lnTo>
                                              <a:pt x="564" y="289"/>
                                            </a:lnTo>
                                            <a:lnTo>
                                              <a:pt x="5" y="171"/>
                                            </a:lnTo>
                                            <a:close/>
                                            <a:moveTo>
                                              <a:pt x="12" y="169"/>
                                            </a:moveTo>
                                            <a:lnTo>
                                              <a:pt x="552" y="281"/>
                                            </a:lnTo>
                                            <a:lnTo>
                                              <a:pt x="286" y="5"/>
                                            </a:lnTo>
                                            <a:lnTo>
                                              <a:pt x="12" y="169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405" name="Freeform 28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3E0943F7-330D-12BA-E832-BB8CD49B6DA4}"/>
                                          </a:ext>
                                        </a:extLst>
                                      </p:cNvPr>
                                      <p:cNvSpPr>
                                        <a:spLocks noEditPoint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3339859" y="3220655"/>
                                        <a:ext cx="671776" cy="804990"/>
                                      </a:xfrm>
                                      <a:custGeom>
                                        <a:avLst/>
                                        <a:gdLst>
                                          <a:gd name="T0" fmla="*/ 1 w 353"/>
                                          <a:gd name="T1" fmla="*/ 267 h 423"/>
                                          <a:gd name="T2" fmla="*/ 0 w 353"/>
                                          <a:gd name="T3" fmla="*/ 266 h 423"/>
                                          <a:gd name="T4" fmla="*/ 353 w 353"/>
                                          <a:gd name="T5" fmla="*/ 0 h 423"/>
                                          <a:gd name="T6" fmla="*/ 160 w 353"/>
                                          <a:gd name="T7" fmla="*/ 420 h 423"/>
                                          <a:gd name="T8" fmla="*/ 159 w 353"/>
                                          <a:gd name="T9" fmla="*/ 423 h 423"/>
                                          <a:gd name="T10" fmla="*/ 1 w 353"/>
                                          <a:gd name="T11" fmla="*/ 267 h 423"/>
                                          <a:gd name="T12" fmla="*/ 6 w 353"/>
                                          <a:gd name="T13" fmla="*/ 266 h 423"/>
                                          <a:gd name="T14" fmla="*/ 158 w 353"/>
                                          <a:gd name="T15" fmla="*/ 414 h 423"/>
                                          <a:gd name="T16" fmla="*/ 343 w 353"/>
                                          <a:gd name="T17" fmla="*/ 13 h 423"/>
                                          <a:gd name="T18" fmla="*/ 6 w 353"/>
                                          <a:gd name="T19" fmla="*/ 266 h 423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  <a:cxn ang="0">
                                            <a:pos x="T10" y="T11"/>
                                          </a:cxn>
                                          <a:cxn ang="0">
                                            <a:pos x="T12" y="T13"/>
                                          </a:cxn>
                                          <a:cxn ang="0">
                                            <a:pos x="T14" y="T15"/>
                                          </a:cxn>
                                          <a:cxn ang="0">
                                            <a:pos x="T16" y="T17"/>
                                          </a:cxn>
                                          <a:cxn ang="0">
                                            <a:pos x="T18" y="T19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353" h="423">
                                            <a:moveTo>
                                              <a:pt x="1" y="267"/>
                                            </a:moveTo>
                                            <a:lnTo>
                                              <a:pt x="0" y="266"/>
                                            </a:lnTo>
                                            <a:lnTo>
                                              <a:pt x="353" y="0"/>
                                            </a:lnTo>
                                            <a:lnTo>
                                              <a:pt x="160" y="420"/>
                                            </a:lnTo>
                                            <a:lnTo>
                                              <a:pt x="159" y="423"/>
                                            </a:lnTo>
                                            <a:lnTo>
                                              <a:pt x="1" y="267"/>
                                            </a:lnTo>
                                            <a:close/>
                                            <a:moveTo>
                                              <a:pt x="6" y="266"/>
                                            </a:moveTo>
                                            <a:lnTo>
                                              <a:pt x="158" y="414"/>
                                            </a:lnTo>
                                            <a:lnTo>
                                              <a:pt x="343" y="13"/>
                                            </a:lnTo>
                                            <a:lnTo>
                                              <a:pt x="6" y="266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406" name="Freeform 29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CBA6BEE2-68B9-040F-FF01-B383560531C8}"/>
                                          </a:ext>
                                        </a:extLst>
                                      </p:cNvPr>
                                      <p:cNvSpPr>
                                        <a:spLocks noEditPoint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2694726" y="2373799"/>
                                        <a:ext cx="890627" cy="1362583"/>
                                      </a:xfrm>
                                      <a:custGeom>
                                        <a:avLst/>
                                        <a:gdLst>
                                          <a:gd name="T0" fmla="*/ 1 w 468"/>
                                          <a:gd name="T1" fmla="*/ 217 h 716"/>
                                          <a:gd name="T2" fmla="*/ 0 w 468"/>
                                          <a:gd name="T3" fmla="*/ 214 h 716"/>
                                          <a:gd name="T4" fmla="*/ 464 w 468"/>
                                          <a:gd name="T5" fmla="*/ 2 h 716"/>
                                          <a:gd name="T6" fmla="*/ 468 w 468"/>
                                          <a:gd name="T7" fmla="*/ 0 h 716"/>
                                          <a:gd name="T8" fmla="*/ 344 w 468"/>
                                          <a:gd name="T9" fmla="*/ 711 h 716"/>
                                          <a:gd name="T10" fmla="*/ 343 w 468"/>
                                          <a:gd name="T11" fmla="*/ 716 h 716"/>
                                          <a:gd name="T12" fmla="*/ 1 w 468"/>
                                          <a:gd name="T13" fmla="*/ 217 h 716"/>
                                          <a:gd name="T14" fmla="*/ 6 w 468"/>
                                          <a:gd name="T15" fmla="*/ 215 h 716"/>
                                          <a:gd name="T16" fmla="*/ 340 w 468"/>
                                          <a:gd name="T17" fmla="*/ 705 h 716"/>
                                          <a:gd name="T18" fmla="*/ 463 w 468"/>
                                          <a:gd name="T19" fmla="*/ 7 h 716"/>
                                          <a:gd name="T20" fmla="*/ 6 w 468"/>
                                          <a:gd name="T21" fmla="*/ 215 h 716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  <a:cxn ang="0">
                                            <a:pos x="T10" y="T11"/>
                                          </a:cxn>
                                          <a:cxn ang="0">
                                            <a:pos x="T12" y="T13"/>
                                          </a:cxn>
                                          <a:cxn ang="0">
                                            <a:pos x="T14" y="T15"/>
                                          </a:cxn>
                                          <a:cxn ang="0">
                                            <a:pos x="T16" y="T17"/>
                                          </a:cxn>
                                          <a:cxn ang="0">
                                            <a:pos x="T18" y="T19"/>
                                          </a:cxn>
                                          <a:cxn ang="0">
                                            <a:pos x="T20" y="T21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468" h="716">
                                            <a:moveTo>
                                              <a:pt x="1" y="217"/>
                                            </a:moveTo>
                                            <a:lnTo>
                                              <a:pt x="0" y="214"/>
                                            </a:lnTo>
                                            <a:lnTo>
                                              <a:pt x="464" y="2"/>
                                            </a:lnTo>
                                            <a:lnTo>
                                              <a:pt x="468" y="0"/>
                                            </a:lnTo>
                                            <a:lnTo>
                                              <a:pt x="344" y="711"/>
                                            </a:lnTo>
                                            <a:lnTo>
                                              <a:pt x="343" y="716"/>
                                            </a:lnTo>
                                            <a:lnTo>
                                              <a:pt x="1" y="217"/>
                                            </a:lnTo>
                                            <a:close/>
                                            <a:moveTo>
                                              <a:pt x="6" y="215"/>
                                            </a:moveTo>
                                            <a:lnTo>
                                              <a:pt x="340" y="705"/>
                                            </a:lnTo>
                                            <a:lnTo>
                                              <a:pt x="463" y="7"/>
                                            </a:lnTo>
                                            <a:lnTo>
                                              <a:pt x="6" y="215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407" name="Freeform 30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43216B9B-B06A-25F2-6BDD-CC4654A8E4CB}"/>
                                          </a:ext>
                                        </a:extLst>
                                      </p:cNvPr>
                                      <p:cNvSpPr>
                                        <a:spLocks noEditPoint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3132427" y="1667768"/>
                                        <a:ext cx="877306" cy="719352"/>
                                      </a:xfrm>
                                      <a:custGeom>
                                        <a:avLst/>
                                        <a:gdLst>
                                          <a:gd name="T0" fmla="*/ 2 w 461"/>
                                          <a:gd name="T1" fmla="*/ 116 h 378"/>
                                          <a:gd name="T2" fmla="*/ 0 w 461"/>
                                          <a:gd name="T3" fmla="*/ 113 h 378"/>
                                          <a:gd name="T4" fmla="*/ 456 w 461"/>
                                          <a:gd name="T5" fmla="*/ 1 h 378"/>
                                          <a:gd name="T6" fmla="*/ 461 w 461"/>
                                          <a:gd name="T7" fmla="*/ 0 h 378"/>
                                          <a:gd name="T8" fmla="*/ 237 w 461"/>
                                          <a:gd name="T9" fmla="*/ 375 h 378"/>
                                          <a:gd name="T10" fmla="*/ 236 w 461"/>
                                          <a:gd name="T11" fmla="*/ 378 h 378"/>
                                          <a:gd name="T12" fmla="*/ 2 w 461"/>
                                          <a:gd name="T13" fmla="*/ 116 h 378"/>
                                          <a:gd name="T14" fmla="*/ 7 w 461"/>
                                          <a:gd name="T15" fmla="*/ 116 h 378"/>
                                          <a:gd name="T16" fmla="*/ 236 w 461"/>
                                          <a:gd name="T17" fmla="*/ 371 h 378"/>
                                          <a:gd name="T18" fmla="*/ 452 w 461"/>
                                          <a:gd name="T19" fmla="*/ 7 h 378"/>
                                          <a:gd name="T20" fmla="*/ 7 w 461"/>
                                          <a:gd name="T21" fmla="*/ 116 h 378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  <a:cxn ang="0">
                                            <a:pos x="T10" y="T11"/>
                                          </a:cxn>
                                          <a:cxn ang="0">
                                            <a:pos x="T12" y="T13"/>
                                          </a:cxn>
                                          <a:cxn ang="0">
                                            <a:pos x="T14" y="T15"/>
                                          </a:cxn>
                                          <a:cxn ang="0">
                                            <a:pos x="T16" y="T17"/>
                                          </a:cxn>
                                          <a:cxn ang="0">
                                            <a:pos x="T18" y="T19"/>
                                          </a:cxn>
                                          <a:cxn ang="0">
                                            <a:pos x="T20" y="T21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461" h="378">
                                            <a:moveTo>
                                              <a:pt x="2" y="116"/>
                                            </a:moveTo>
                                            <a:lnTo>
                                              <a:pt x="0" y="113"/>
                                            </a:lnTo>
                                            <a:lnTo>
                                              <a:pt x="456" y="1"/>
                                            </a:lnTo>
                                            <a:lnTo>
                                              <a:pt x="461" y="0"/>
                                            </a:lnTo>
                                            <a:lnTo>
                                              <a:pt x="237" y="375"/>
                                            </a:lnTo>
                                            <a:lnTo>
                                              <a:pt x="236" y="378"/>
                                            </a:lnTo>
                                            <a:lnTo>
                                              <a:pt x="2" y="116"/>
                                            </a:lnTo>
                                            <a:close/>
                                            <a:moveTo>
                                              <a:pt x="7" y="116"/>
                                            </a:moveTo>
                                            <a:lnTo>
                                              <a:pt x="236" y="371"/>
                                            </a:lnTo>
                                            <a:lnTo>
                                              <a:pt x="452" y="7"/>
                                            </a:lnTo>
                                            <a:lnTo>
                                              <a:pt x="7" y="116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408" name="Freeform 31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7FD5A27B-FBC9-AC41-CA48-8993A4BCCFDE}"/>
                                          </a:ext>
                                        </a:extLst>
                                      </p:cNvPr>
                                      <p:cNvSpPr>
                                        <a:spLocks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2559609" y="1192005"/>
                                        <a:ext cx="1444414" cy="2352168"/>
                                      </a:xfrm>
                                      <a:custGeom>
                                        <a:avLst/>
                                        <a:gdLst>
                                          <a:gd name="T0" fmla="*/ 4 w 759"/>
                                          <a:gd name="T1" fmla="*/ 1236 h 1236"/>
                                          <a:gd name="T2" fmla="*/ 76 w 759"/>
                                          <a:gd name="T3" fmla="*/ 836 h 1236"/>
                                          <a:gd name="T4" fmla="*/ 307 w 759"/>
                                          <a:gd name="T5" fmla="*/ 366 h 1236"/>
                                          <a:gd name="T6" fmla="*/ 623 w 759"/>
                                          <a:gd name="T7" fmla="*/ 8 h 1236"/>
                                          <a:gd name="T8" fmla="*/ 755 w 759"/>
                                          <a:gd name="T9" fmla="*/ 255 h 1236"/>
                                          <a:gd name="T10" fmla="*/ 759 w 759"/>
                                          <a:gd name="T11" fmla="*/ 253 h 1236"/>
                                          <a:gd name="T12" fmla="*/ 623 w 759"/>
                                          <a:gd name="T13" fmla="*/ 0 h 1236"/>
                                          <a:gd name="T14" fmla="*/ 622 w 759"/>
                                          <a:gd name="T15" fmla="*/ 3 h 1236"/>
                                          <a:gd name="T16" fmla="*/ 303 w 759"/>
                                          <a:gd name="T17" fmla="*/ 363 h 1236"/>
                                          <a:gd name="T18" fmla="*/ 72 w 759"/>
                                          <a:gd name="T19" fmla="*/ 835 h 1236"/>
                                          <a:gd name="T20" fmla="*/ 0 w 759"/>
                                          <a:gd name="T21" fmla="*/ 1235 h 1236"/>
                                          <a:gd name="T22" fmla="*/ 4 w 759"/>
                                          <a:gd name="T23" fmla="*/ 1236 h 1236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  <a:cxn ang="0">
                                            <a:pos x="T10" y="T11"/>
                                          </a:cxn>
                                          <a:cxn ang="0">
                                            <a:pos x="T12" y="T13"/>
                                          </a:cxn>
                                          <a:cxn ang="0">
                                            <a:pos x="T14" y="T15"/>
                                          </a:cxn>
                                          <a:cxn ang="0">
                                            <a:pos x="T16" y="T17"/>
                                          </a:cxn>
                                          <a:cxn ang="0">
                                            <a:pos x="T18" y="T19"/>
                                          </a:cxn>
                                          <a:cxn ang="0">
                                            <a:pos x="T20" y="T21"/>
                                          </a:cxn>
                                          <a:cxn ang="0">
                                            <a:pos x="T22" y="T23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759" h="1236">
                                            <a:moveTo>
                                              <a:pt x="4" y="1236"/>
                                            </a:moveTo>
                                            <a:lnTo>
                                              <a:pt x="76" y="836"/>
                                            </a:lnTo>
                                            <a:lnTo>
                                              <a:pt x="307" y="366"/>
                                            </a:lnTo>
                                            <a:lnTo>
                                              <a:pt x="623" y="8"/>
                                            </a:lnTo>
                                            <a:lnTo>
                                              <a:pt x="755" y="255"/>
                                            </a:lnTo>
                                            <a:lnTo>
                                              <a:pt x="759" y="253"/>
                                            </a:lnTo>
                                            <a:lnTo>
                                              <a:pt x="623" y="0"/>
                                            </a:lnTo>
                                            <a:lnTo>
                                              <a:pt x="622" y="3"/>
                                            </a:lnTo>
                                            <a:lnTo>
                                              <a:pt x="303" y="363"/>
                                            </a:lnTo>
                                            <a:lnTo>
                                              <a:pt x="72" y="835"/>
                                            </a:lnTo>
                                            <a:lnTo>
                                              <a:pt x="0" y="1235"/>
                                            </a:lnTo>
                                            <a:lnTo>
                                              <a:pt x="4" y="1236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409" name="Freeform 32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D8142CED-D998-D081-8C50-7AD3E927C049}"/>
                                          </a:ext>
                                        </a:extLst>
                                      </p:cNvPr>
                                      <p:cNvSpPr>
                                        <a:spLocks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8613208" y="2781051"/>
                                        <a:ext cx="502405" cy="1105671"/>
                                      </a:xfrm>
                                      <a:custGeom>
                                        <a:avLst/>
                                        <a:gdLst>
                                          <a:gd name="T0" fmla="*/ 0 w 264"/>
                                          <a:gd name="T1" fmla="*/ 581 h 581"/>
                                          <a:gd name="T2" fmla="*/ 4 w 264"/>
                                          <a:gd name="T3" fmla="*/ 571 h 581"/>
                                          <a:gd name="T4" fmla="*/ 264 w 264"/>
                                          <a:gd name="T5" fmla="*/ 1 h 581"/>
                                          <a:gd name="T6" fmla="*/ 260 w 264"/>
                                          <a:gd name="T7" fmla="*/ 0 h 581"/>
                                          <a:gd name="T8" fmla="*/ 4 w 264"/>
                                          <a:gd name="T9" fmla="*/ 560 h 581"/>
                                          <a:gd name="T10" fmla="*/ 4 w 264"/>
                                          <a:gd name="T11" fmla="*/ 409 h 581"/>
                                          <a:gd name="T12" fmla="*/ 0 w 264"/>
                                          <a:gd name="T13" fmla="*/ 409 h 581"/>
                                          <a:gd name="T14" fmla="*/ 0 w 264"/>
                                          <a:gd name="T15" fmla="*/ 581 h 581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  <a:cxn ang="0">
                                            <a:pos x="T10" y="T11"/>
                                          </a:cxn>
                                          <a:cxn ang="0">
                                            <a:pos x="T12" y="T13"/>
                                          </a:cxn>
                                          <a:cxn ang="0">
                                            <a:pos x="T14" y="T15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264" h="581">
                                            <a:moveTo>
                                              <a:pt x="0" y="581"/>
                                            </a:moveTo>
                                            <a:lnTo>
                                              <a:pt x="4" y="571"/>
                                            </a:lnTo>
                                            <a:lnTo>
                                              <a:pt x="264" y="1"/>
                                            </a:lnTo>
                                            <a:lnTo>
                                              <a:pt x="260" y="0"/>
                                            </a:lnTo>
                                            <a:lnTo>
                                              <a:pt x="4" y="560"/>
                                            </a:lnTo>
                                            <a:lnTo>
                                              <a:pt x="4" y="409"/>
                                            </a:lnTo>
                                            <a:lnTo>
                                              <a:pt x="0" y="409"/>
                                            </a:lnTo>
                                            <a:lnTo>
                                              <a:pt x="0" y="581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410" name="Freeform 33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3EB4E4F3-419C-01D7-EF45-032FB16E55C7}"/>
                                          </a:ext>
                                        </a:extLst>
                                      </p:cNvPr>
                                      <p:cNvSpPr>
                                        <a:spLocks noEditPoint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5444632" y="442204"/>
                                        <a:ext cx="3672885" cy="2340750"/>
                                      </a:xfrm>
                                      <a:custGeom>
                                        <a:avLst/>
                                        <a:gdLst>
                                          <a:gd name="T0" fmla="*/ 1665 w 1930"/>
                                          <a:gd name="T1" fmla="*/ 1106 h 1230"/>
                                          <a:gd name="T2" fmla="*/ 1664 w 1930"/>
                                          <a:gd name="T3" fmla="*/ 1105 h 1230"/>
                                          <a:gd name="T4" fmla="*/ 1829 w 1930"/>
                                          <a:gd name="T5" fmla="*/ 801 h 1230"/>
                                          <a:gd name="T6" fmla="*/ 1665 w 1930"/>
                                          <a:gd name="T7" fmla="*/ 528 h 1230"/>
                                          <a:gd name="T8" fmla="*/ 1035 w 1930"/>
                                          <a:gd name="T9" fmla="*/ 110 h 1230"/>
                                          <a:gd name="T10" fmla="*/ 354 w 1930"/>
                                          <a:gd name="T11" fmla="*/ 4 h 1230"/>
                                          <a:gd name="T12" fmla="*/ 0 w 1930"/>
                                          <a:gd name="T13" fmla="*/ 5 h 1230"/>
                                          <a:gd name="T14" fmla="*/ 0 w 1930"/>
                                          <a:gd name="T15" fmla="*/ 0 h 1230"/>
                                          <a:gd name="T16" fmla="*/ 355 w 1930"/>
                                          <a:gd name="T17" fmla="*/ 0 h 1230"/>
                                          <a:gd name="T18" fmla="*/ 1035 w 1930"/>
                                          <a:gd name="T19" fmla="*/ 106 h 1230"/>
                                          <a:gd name="T20" fmla="*/ 1668 w 1930"/>
                                          <a:gd name="T21" fmla="*/ 525 h 1230"/>
                                          <a:gd name="T22" fmla="*/ 1834 w 1930"/>
                                          <a:gd name="T23" fmla="*/ 799 h 1230"/>
                                          <a:gd name="T24" fmla="*/ 1834 w 1930"/>
                                          <a:gd name="T25" fmla="*/ 801 h 1230"/>
                                          <a:gd name="T26" fmla="*/ 1834 w 1930"/>
                                          <a:gd name="T27" fmla="*/ 801 h 1230"/>
                                          <a:gd name="T28" fmla="*/ 1929 w 1930"/>
                                          <a:gd name="T29" fmla="*/ 1226 h 1230"/>
                                          <a:gd name="T30" fmla="*/ 1930 w 1930"/>
                                          <a:gd name="T31" fmla="*/ 1230 h 1230"/>
                                          <a:gd name="T32" fmla="*/ 1665 w 1930"/>
                                          <a:gd name="T33" fmla="*/ 1106 h 1230"/>
                                          <a:gd name="T34" fmla="*/ 1669 w 1930"/>
                                          <a:gd name="T35" fmla="*/ 1103 h 1230"/>
                                          <a:gd name="T36" fmla="*/ 1925 w 1930"/>
                                          <a:gd name="T37" fmla="*/ 1223 h 1230"/>
                                          <a:gd name="T38" fmla="*/ 1830 w 1930"/>
                                          <a:gd name="T39" fmla="*/ 806 h 1230"/>
                                          <a:gd name="T40" fmla="*/ 1669 w 1930"/>
                                          <a:gd name="T41" fmla="*/ 1103 h 1230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  <a:cxn ang="0">
                                            <a:pos x="T10" y="T11"/>
                                          </a:cxn>
                                          <a:cxn ang="0">
                                            <a:pos x="T12" y="T13"/>
                                          </a:cxn>
                                          <a:cxn ang="0">
                                            <a:pos x="T14" y="T15"/>
                                          </a:cxn>
                                          <a:cxn ang="0">
                                            <a:pos x="T16" y="T17"/>
                                          </a:cxn>
                                          <a:cxn ang="0">
                                            <a:pos x="T18" y="T19"/>
                                          </a:cxn>
                                          <a:cxn ang="0">
                                            <a:pos x="T20" y="T21"/>
                                          </a:cxn>
                                          <a:cxn ang="0">
                                            <a:pos x="T22" y="T23"/>
                                          </a:cxn>
                                          <a:cxn ang="0">
                                            <a:pos x="T24" y="T25"/>
                                          </a:cxn>
                                          <a:cxn ang="0">
                                            <a:pos x="T26" y="T27"/>
                                          </a:cxn>
                                          <a:cxn ang="0">
                                            <a:pos x="T28" y="T29"/>
                                          </a:cxn>
                                          <a:cxn ang="0">
                                            <a:pos x="T30" y="T31"/>
                                          </a:cxn>
                                          <a:cxn ang="0">
                                            <a:pos x="T32" y="T33"/>
                                          </a:cxn>
                                          <a:cxn ang="0">
                                            <a:pos x="T34" y="T35"/>
                                          </a:cxn>
                                          <a:cxn ang="0">
                                            <a:pos x="T36" y="T37"/>
                                          </a:cxn>
                                          <a:cxn ang="0">
                                            <a:pos x="T38" y="T39"/>
                                          </a:cxn>
                                          <a:cxn ang="0">
                                            <a:pos x="T40" y="T41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1930" h="1230">
                                            <a:moveTo>
                                              <a:pt x="1665" y="1106"/>
                                            </a:moveTo>
                                            <a:lnTo>
                                              <a:pt x="1664" y="1105"/>
                                            </a:lnTo>
                                            <a:lnTo>
                                              <a:pt x="1829" y="801"/>
                                            </a:lnTo>
                                            <a:lnTo>
                                              <a:pt x="1665" y="528"/>
                                            </a:lnTo>
                                            <a:lnTo>
                                              <a:pt x="1035" y="110"/>
                                            </a:lnTo>
                                            <a:lnTo>
                                              <a:pt x="354" y="4"/>
                                            </a:lnTo>
                                            <a:lnTo>
                                              <a:pt x="0" y="5"/>
                                            </a:lnTo>
                                            <a:lnTo>
                                              <a:pt x="0" y="0"/>
                                            </a:lnTo>
                                            <a:lnTo>
                                              <a:pt x="355" y="0"/>
                                            </a:lnTo>
                                            <a:lnTo>
                                              <a:pt x="1035" y="106"/>
                                            </a:lnTo>
                                            <a:lnTo>
                                              <a:pt x="1668" y="525"/>
                                            </a:lnTo>
                                            <a:lnTo>
                                              <a:pt x="1834" y="799"/>
                                            </a:lnTo>
                                            <a:lnTo>
                                              <a:pt x="1834" y="801"/>
                                            </a:lnTo>
                                            <a:lnTo>
                                              <a:pt x="1834" y="801"/>
                                            </a:lnTo>
                                            <a:lnTo>
                                              <a:pt x="1929" y="1226"/>
                                            </a:lnTo>
                                            <a:lnTo>
                                              <a:pt x="1930" y="1230"/>
                                            </a:lnTo>
                                            <a:lnTo>
                                              <a:pt x="1665" y="1106"/>
                                            </a:lnTo>
                                            <a:close/>
                                            <a:moveTo>
                                              <a:pt x="1669" y="1103"/>
                                            </a:moveTo>
                                            <a:lnTo>
                                              <a:pt x="1925" y="1223"/>
                                            </a:lnTo>
                                            <a:lnTo>
                                              <a:pt x="1830" y="806"/>
                                            </a:lnTo>
                                            <a:lnTo>
                                              <a:pt x="1669" y="1103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411" name="Freeform 34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FAEEFDA7-F98A-E69B-DB17-62597976E5C2}"/>
                                          </a:ext>
                                        </a:extLst>
                                      </p:cNvPr>
                                      <p:cNvSpPr>
                                        <a:spLocks noEditPoint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5564524" y="3787764"/>
                                        <a:ext cx="1153248" cy="824020"/>
                                      </a:xfrm>
                                      <a:custGeom>
                                        <a:avLst/>
                                        <a:gdLst>
                                          <a:gd name="T0" fmla="*/ 4 w 606"/>
                                          <a:gd name="T1" fmla="*/ 7 h 433"/>
                                          <a:gd name="T2" fmla="*/ 0 w 606"/>
                                          <a:gd name="T3" fmla="*/ 0 h 433"/>
                                          <a:gd name="T4" fmla="*/ 601 w 606"/>
                                          <a:gd name="T5" fmla="*/ 260 h 433"/>
                                          <a:gd name="T6" fmla="*/ 606 w 606"/>
                                          <a:gd name="T7" fmla="*/ 261 h 433"/>
                                          <a:gd name="T8" fmla="*/ 322 w 606"/>
                                          <a:gd name="T9" fmla="*/ 431 h 433"/>
                                          <a:gd name="T10" fmla="*/ 319 w 606"/>
                                          <a:gd name="T11" fmla="*/ 433 h 433"/>
                                          <a:gd name="T12" fmla="*/ 4 w 606"/>
                                          <a:gd name="T13" fmla="*/ 7 h 433"/>
                                          <a:gd name="T14" fmla="*/ 13 w 606"/>
                                          <a:gd name="T15" fmla="*/ 10 h 433"/>
                                          <a:gd name="T16" fmla="*/ 321 w 606"/>
                                          <a:gd name="T17" fmla="*/ 427 h 433"/>
                                          <a:gd name="T18" fmla="*/ 596 w 606"/>
                                          <a:gd name="T19" fmla="*/ 262 h 433"/>
                                          <a:gd name="T20" fmla="*/ 13 w 606"/>
                                          <a:gd name="T21" fmla="*/ 10 h 433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  <a:cxn ang="0">
                                            <a:pos x="T10" y="T11"/>
                                          </a:cxn>
                                          <a:cxn ang="0">
                                            <a:pos x="T12" y="T13"/>
                                          </a:cxn>
                                          <a:cxn ang="0">
                                            <a:pos x="T14" y="T15"/>
                                          </a:cxn>
                                          <a:cxn ang="0">
                                            <a:pos x="T16" y="T17"/>
                                          </a:cxn>
                                          <a:cxn ang="0">
                                            <a:pos x="T18" y="T19"/>
                                          </a:cxn>
                                          <a:cxn ang="0">
                                            <a:pos x="T20" y="T21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606" h="433">
                                            <a:moveTo>
                                              <a:pt x="4" y="7"/>
                                            </a:moveTo>
                                            <a:lnTo>
                                              <a:pt x="0" y="0"/>
                                            </a:lnTo>
                                            <a:lnTo>
                                              <a:pt x="601" y="260"/>
                                            </a:lnTo>
                                            <a:lnTo>
                                              <a:pt x="606" y="261"/>
                                            </a:lnTo>
                                            <a:lnTo>
                                              <a:pt x="322" y="431"/>
                                            </a:lnTo>
                                            <a:lnTo>
                                              <a:pt x="319" y="433"/>
                                            </a:lnTo>
                                            <a:lnTo>
                                              <a:pt x="4" y="7"/>
                                            </a:lnTo>
                                            <a:close/>
                                            <a:moveTo>
                                              <a:pt x="13" y="10"/>
                                            </a:moveTo>
                                            <a:lnTo>
                                              <a:pt x="321" y="427"/>
                                            </a:lnTo>
                                            <a:lnTo>
                                              <a:pt x="596" y="262"/>
                                            </a:lnTo>
                                            <a:lnTo>
                                              <a:pt x="13" y="10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412" name="Freeform 35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873CD2D0-C220-7839-1D2A-341284A40985}"/>
                                          </a:ext>
                                        </a:extLst>
                                      </p:cNvPr>
                                      <p:cNvSpPr>
                                        <a:spLocks noEditPoint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4213359" y="3747800"/>
                                        <a:ext cx="1377808" cy="595654"/>
                                      </a:xfrm>
                                      <a:custGeom>
                                        <a:avLst/>
                                        <a:gdLst>
                                          <a:gd name="T0" fmla="*/ 1 w 724"/>
                                          <a:gd name="T1" fmla="*/ 2 h 313"/>
                                          <a:gd name="T2" fmla="*/ 0 w 724"/>
                                          <a:gd name="T3" fmla="*/ 0 h 313"/>
                                          <a:gd name="T4" fmla="*/ 717 w 724"/>
                                          <a:gd name="T5" fmla="*/ 24 h 313"/>
                                          <a:gd name="T6" fmla="*/ 724 w 724"/>
                                          <a:gd name="T7" fmla="*/ 24 h 313"/>
                                          <a:gd name="T8" fmla="*/ 202 w 724"/>
                                          <a:gd name="T9" fmla="*/ 312 h 313"/>
                                          <a:gd name="T10" fmla="*/ 201 w 724"/>
                                          <a:gd name="T11" fmla="*/ 313 h 313"/>
                                          <a:gd name="T12" fmla="*/ 1 w 724"/>
                                          <a:gd name="T13" fmla="*/ 2 h 313"/>
                                          <a:gd name="T14" fmla="*/ 8 w 724"/>
                                          <a:gd name="T15" fmla="*/ 4 h 313"/>
                                          <a:gd name="T16" fmla="*/ 202 w 724"/>
                                          <a:gd name="T17" fmla="*/ 308 h 313"/>
                                          <a:gd name="T18" fmla="*/ 709 w 724"/>
                                          <a:gd name="T19" fmla="*/ 28 h 313"/>
                                          <a:gd name="T20" fmla="*/ 8 w 724"/>
                                          <a:gd name="T21" fmla="*/ 4 h 313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  <a:cxn ang="0">
                                            <a:pos x="T10" y="T11"/>
                                          </a:cxn>
                                          <a:cxn ang="0">
                                            <a:pos x="T12" y="T13"/>
                                          </a:cxn>
                                          <a:cxn ang="0">
                                            <a:pos x="T14" y="T15"/>
                                          </a:cxn>
                                          <a:cxn ang="0">
                                            <a:pos x="T16" y="T17"/>
                                          </a:cxn>
                                          <a:cxn ang="0">
                                            <a:pos x="T18" y="T19"/>
                                          </a:cxn>
                                          <a:cxn ang="0">
                                            <a:pos x="T20" y="T21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724" h="313">
                                            <a:moveTo>
                                              <a:pt x="1" y="2"/>
                                            </a:moveTo>
                                            <a:lnTo>
                                              <a:pt x="0" y="0"/>
                                            </a:lnTo>
                                            <a:lnTo>
                                              <a:pt x="717" y="24"/>
                                            </a:lnTo>
                                            <a:lnTo>
                                              <a:pt x="724" y="24"/>
                                            </a:lnTo>
                                            <a:lnTo>
                                              <a:pt x="202" y="312"/>
                                            </a:lnTo>
                                            <a:lnTo>
                                              <a:pt x="201" y="313"/>
                                            </a:lnTo>
                                            <a:lnTo>
                                              <a:pt x="1" y="2"/>
                                            </a:lnTo>
                                            <a:close/>
                                            <a:moveTo>
                                              <a:pt x="8" y="4"/>
                                            </a:moveTo>
                                            <a:lnTo>
                                              <a:pt x="202" y="308"/>
                                            </a:lnTo>
                                            <a:lnTo>
                                              <a:pt x="709" y="28"/>
                                            </a:lnTo>
                                            <a:lnTo>
                                              <a:pt x="8" y="4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413" name="Freeform 36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BF64D809-F119-5B4D-A900-CC58BCB6C7FA}"/>
                                          </a:ext>
                                        </a:extLst>
                                      </p:cNvPr>
                                      <p:cNvSpPr>
                                        <a:spLocks noEditPoint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6097378" y="428883"/>
                                        <a:ext cx="1084738" cy="1212242"/>
                                      </a:xfrm>
                                      <a:custGeom>
                                        <a:avLst/>
                                        <a:gdLst>
                                          <a:gd name="T0" fmla="*/ 0 w 570"/>
                                          <a:gd name="T1" fmla="*/ 0 h 637"/>
                                          <a:gd name="T2" fmla="*/ 538 w 570"/>
                                          <a:gd name="T3" fmla="*/ 315 h 637"/>
                                          <a:gd name="T4" fmla="*/ 539 w 570"/>
                                          <a:gd name="T5" fmla="*/ 316 h 637"/>
                                          <a:gd name="T6" fmla="*/ 570 w 570"/>
                                          <a:gd name="T7" fmla="*/ 631 h 637"/>
                                          <a:gd name="T8" fmla="*/ 570 w 570"/>
                                          <a:gd name="T9" fmla="*/ 637 h 637"/>
                                          <a:gd name="T10" fmla="*/ 0 w 570"/>
                                          <a:gd name="T11" fmla="*/ 0 h 637"/>
                                          <a:gd name="T12" fmla="*/ 22 w 570"/>
                                          <a:gd name="T13" fmla="*/ 17 h 637"/>
                                          <a:gd name="T14" fmla="*/ 565 w 570"/>
                                          <a:gd name="T15" fmla="*/ 624 h 637"/>
                                          <a:gd name="T16" fmla="*/ 535 w 570"/>
                                          <a:gd name="T17" fmla="*/ 319 h 637"/>
                                          <a:gd name="T18" fmla="*/ 22 w 570"/>
                                          <a:gd name="T19" fmla="*/ 17 h 637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  <a:cxn ang="0">
                                            <a:pos x="T10" y="T11"/>
                                          </a:cxn>
                                          <a:cxn ang="0">
                                            <a:pos x="T12" y="T13"/>
                                          </a:cxn>
                                          <a:cxn ang="0">
                                            <a:pos x="T14" y="T15"/>
                                          </a:cxn>
                                          <a:cxn ang="0">
                                            <a:pos x="T16" y="T17"/>
                                          </a:cxn>
                                          <a:cxn ang="0">
                                            <a:pos x="T18" y="T19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570" h="637">
                                            <a:moveTo>
                                              <a:pt x="0" y="0"/>
                                            </a:moveTo>
                                            <a:lnTo>
                                              <a:pt x="538" y="315"/>
                                            </a:lnTo>
                                            <a:lnTo>
                                              <a:pt x="539" y="316"/>
                                            </a:lnTo>
                                            <a:lnTo>
                                              <a:pt x="570" y="631"/>
                                            </a:lnTo>
                                            <a:lnTo>
                                              <a:pt x="570" y="637"/>
                                            </a:lnTo>
                                            <a:lnTo>
                                              <a:pt x="0" y="0"/>
                                            </a:lnTo>
                                            <a:close/>
                                            <a:moveTo>
                                              <a:pt x="22" y="17"/>
                                            </a:moveTo>
                                            <a:lnTo>
                                              <a:pt x="565" y="624"/>
                                            </a:lnTo>
                                            <a:lnTo>
                                              <a:pt x="535" y="319"/>
                                            </a:lnTo>
                                            <a:lnTo>
                                              <a:pt x="22" y="17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414" name="Freeform 37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451AE7D5-205C-C55D-7245-B011A7AE1B4C}"/>
                                          </a:ext>
                                        </a:extLst>
                                      </p:cNvPr>
                                      <p:cNvSpPr>
                                        <a:spLocks noEditPoint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4959354" y="432689"/>
                                        <a:ext cx="1168472" cy="999101"/>
                                      </a:xfrm>
                                      <a:custGeom>
                                        <a:avLst/>
                                        <a:gdLst>
                                          <a:gd name="T0" fmla="*/ 614 w 614"/>
                                          <a:gd name="T1" fmla="*/ 0 h 525"/>
                                          <a:gd name="T2" fmla="*/ 413 w 614"/>
                                          <a:gd name="T3" fmla="*/ 498 h 525"/>
                                          <a:gd name="T4" fmla="*/ 413 w 614"/>
                                          <a:gd name="T5" fmla="*/ 499 h 525"/>
                                          <a:gd name="T6" fmla="*/ 6 w 614"/>
                                          <a:gd name="T7" fmla="*/ 523 h 525"/>
                                          <a:gd name="T8" fmla="*/ 0 w 614"/>
                                          <a:gd name="T9" fmla="*/ 525 h 525"/>
                                          <a:gd name="T10" fmla="*/ 614 w 614"/>
                                          <a:gd name="T11" fmla="*/ 0 h 525"/>
                                          <a:gd name="T12" fmla="*/ 605 w 614"/>
                                          <a:gd name="T13" fmla="*/ 14 h 525"/>
                                          <a:gd name="T14" fmla="*/ 12 w 614"/>
                                          <a:gd name="T15" fmla="*/ 519 h 525"/>
                                          <a:gd name="T16" fmla="*/ 409 w 614"/>
                                          <a:gd name="T17" fmla="*/ 495 h 525"/>
                                          <a:gd name="T18" fmla="*/ 605 w 614"/>
                                          <a:gd name="T19" fmla="*/ 14 h 525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  <a:cxn ang="0">
                                            <a:pos x="T10" y="T11"/>
                                          </a:cxn>
                                          <a:cxn ang="0">
                                            <a:pos x="T12" y="T13"/>
                                          </a:cxn>
                                          <a:cxn ang="0">
                                            <a:pos x="T14" y="T15"/>
                                          </a:cxn>
                                          <a:cxn ang="0">
                                            <a:pos x="T16" y="T17"/>
                                          </a:cxn>
                                          <a:cxn ang="0">
                                            <a:pos x="T18" y="T19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614" h="525">
                                            <a:moveTo>
                                              <a:pt x="614" y="0"/>
                                            </a:moveTo>
                                            <a:lnTo>
                                              <a:pt x="413" y="498"/>
                                            </a:lnTo>
                                            <a:lnTo>
                                              <a:pt x="413" y="499"/>
                                            </a:lnTo>
                                            <a:lnTo>
                                              <a:pt x="6" y="523"/>
                                            </a:lnTo>
                                            <a:lnTo>
                                              <a:pt x="0" y="525"/>
                                            </a:lnTo>
                                            <a:lnTo>
                                              <a:pt x="614" y="0"/>
                                            </a:lnTo>
                                            <a:close/>
                                            <a:moveTo>
                                              <a:pt x="605" y="14"/>
                                            </a:moveTo>
                                            <a:lnTo>
                                              <a:pt x="12" y="519"/>
                                            </a:lnTo>
                                            <a:lnTo>
                                              <a:pt x="409" y="495"/>
                                            </a:lnTo>
                                            <a:lnTo>
                                              <a:pt x="605" y="14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415" name="Freeform 38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CE0B2728-3484-E137-4EF2-8F84D80AA074}"/>
                                          </a:ext>
                                        </a:extLst>
                                      </p:cNvPr>
                                      <p:cNvSpPr>
                                        <a:spLocks noEditPoint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7437124" y="2080729"/>
                                        <a:ext cx="1189406" cy="744092"/>
                                      </a:xfrm>
                                      <a:custGeom>
                                        <a:avLst/>
                                        <a:gdLst>
                                          <a:gd name="T0" fmla="*/ 270 w 625"/>
                                          <a:gd name="T1" fmla="*/ 2 h 391"/>
                                          <a:gd name="T2" fmla="*/ 271 w 625"/>
                                          <a:gd name="T3" fmla="*/ 0 h 391"/>
                                          <a:gd name="T4" fmla="*/ 625 w 625"/>
                                          <a:gd name="T5" fmla="*/ 244 h 391"/>
                                          <a:gd name="T6" fmla="*/ 5 w 625"/>
                                          <a:gd name="T7" fmla="*/ 389 h 391"/>
                                          <a:gd name="T8" fmla="*/ 0 w 625"/>
                                          <a:gd name="T9" fmla="*/ 391 h 391"/>
                                          <a:gd name="T10" fmla="*/ 270 w 625"/>
                                          <a:gd name="T11" fmla="*/ 2 h 391"/>
                                          <a:gd name="T12" fmla="*/ 273 w 625"/>
                                          <a:gd name="T13" fmla="*/ 6 h 391"/>
                                          <a:gd name="T14" fmla="*/ 9 w 625"/>
                                          <a:gd name="T15" fmla="*/ 384 h 391"/>
                                          <a:gd name="T16" fmla="*/ 614 w 625"/>
                                          <a:gd name="T17" fmla="*/ 242 h 391"/>
                                          <a:gd name="T18" fmla="*/ 273 w 625"/>
                                          <a:gd name="T19" fmla="*/ 6 h 391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  <a:cxn ang="0">
                                            <a:pos x="T10" y="T11"/>
                                          </a:cxn>
                                          <a:cxn ang="0">
                                            <a:pos x="T12" y="T13"/>
                                          </a:cxn>
                                          <a:cxn ang="0">
                                            <a:pos x="T14" y="T15"/>
                                          </a:cxn>
                                          <a:cxn ang="0">
                                            <a:pos x="T16" y="T17"/>
                                          </a:cxn>
                                          <a:cxn ang="0">
                                            <a:pos x="T18" y="T19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625" h="391">
                                            <a:moveTo>
                                              <a:pt x="270" y="2"/>
                                            </a:moveTo>
                                            <a:lnTo>
                                              <a:pt x="271" y="0"/>
                                            </a:lnTo>
                                            <a:lnTo>
                                              <a:pt x="625" y="244"/>
                                            </a:lnTo>
                                            <a:lnTo>
                                              <a:pt x="5" y="389"/>
                                            </a:lnTo>
                                            <a:lnTo>
                                              <a:pt x="0" y="391"/>
                                            </a:lnTo>
                                            <a:lnTo>
                                              <a:pt x="270" y="2"/>
                                            </a:lnTo>
                                            <a:close/>
                                            <a:moveTo>
                                              <a:pt x="273" y="6"/>
                                            </a:moveTo>
                                            <a:lnTo>
                                              <a:pt x="9" y="384"/>
                                            </a:lnTo>
                                            <a:lnTo>
                                              <a:pt x="614" y="242"/>
                                            </a:lnTo>
                                            <a:lnTo>
                                              <a:pt x="273" y="6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416" name="Freeform 39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9F991F9A-3E75-4150-CEA4-A843B06A5BBB}"/>
                                          </a:ext>
                                        </a:extLst>
                                      </p:cNvPr>
                                      <p:cNvSpPr>
                                        <a:spLocks noEditPoint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7182116" y="1321413"/>
                                        <a:ext cx="902045" cy="867790"/>
                                      </a:xfrm>
                                      <a:custGeom>
                                        <a:avLst/>
                                        <a:gdLst>
                                          <a:gd name="T0" fmla="*/ 469 w 474"/>
                                          <a:gd name="T1" fmla="*/ 4 h 456"/>
                                          <a:gd name="T2" fmla="*/ 474 w 474"/>
                                          <a:gd name="T3" fmla="*/ 0 h 456"/>
                                          <a:gd name="T4" fmla="*/ 408 w 474"/>
                                          <a:gd name="T5" fmla="*/ 402 h 456"/>
                                          <a:gd name="T6" fmla="*/ 408 w 474"/>
                                          <a:gd name="T7" fmla="*/ 403 h 456"/>
                                          <a:gd name="T8" fmla="*/ 7 w 474"/>
                                          <a:gd name="T9" fmla="*/ 455 h 456"/>
                                          <a:gd name="T10" fmla="*/ 0 w 474"/>
                                          <a:gd name="T11" fmla="*/ 456 h 456"/>
                                          <a:gd name="T12" fmla="*/ 469 w 474"/>
                                          <a:gd name="T13" fmla="*/ 4 h 456"/>
                                          <a:gd name="T14" fmla="*/ 467 w 474"/>
                                          <a:gd name="T15" fmla="*/ 12 h 456"/>
                                          <a:gd name="T16" fmla="*/ 14 w 474"/>
                                          <a:gd name="T17" fmla="*/ 449 h 456"/>
                                          <a:gd name="T18" fmla="*/ 404 w 474"/>
                                          <a:gd name="T19" fmla="*/ 399 h 456"/>
                                          <a:gd name="T20" fmla="*/ 467 w 474"/>
                                          <a:gd name="T21" fmla="*/ 12 h 456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  <a:cxn ang="0">
                                            <a:pos x="T10" y="T11"/>
                                          </a:cxn>
                                          <a:cxn ang="0">
                                            <a:pos x="T12" y="T13"/>
                                          </a:cxn>
                                          <a:cxn ang="0">
                                            <a:pos x="T14" y="T15"/>
                                          </a:cxn>
                                          <a:cxn ang="0">
                                            <a:pos x="T16" y="T17"/>
                                          </a:cxn>
                                          <a:cxn ang="0">
                                            <a:pos x="T18" y="T19"/>
                                          </a:cxn>
                                          <a:cxn ang="0">
                                            <a:pos x="T20" y="T21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474" h="456">
                                            <a:moveTo>
                                              <a:pt x="469" y="4"/>
                                            </a:moveTo>
                                            <a:lnTo>
                                              <a:pt x="474" y="0"/>
                                            </a:lnTo>
                                            <a:lnTo>
                                              <a:pt x="408" y="402"/>
                                            </a:lnTo>
                                            <a:lnTo>
                                              <a:pt x="408" y="403"/>
                                            </a:lnTo>
                                            <a:lnTo>
                                              <a:pt x="7" y="455"/>
                                            </a:lnTo>
                                            <a:lnTo>
                                              <a:pt x="0" y="456"/>
                                            </a:lnTo>
                                            <a:lnTo>
                                              <a:pt x="469" y="4"/>
                                            </a:lnTo>
                                            <a:close/>
                                            <a:moveTo>
                                              <a:pt x="467" y="12"/>
                                            </a:moveTo>
                                            <a:lnTo>
                                              <a:pt x="14" y="449"/>
                                            </a:lnTo>
                                            <a:lnTo>
                                              <a:pt x="404" y="399"/>
                                            </a:lnTo>
                                            <a:lnTo>
                                              <a:pt x="467" y="12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417" name="Freeform 40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7E56D322-6E82-634F-F094-19196C17011A}"/>
                                          </a:ext>
                                        </a:extLst>
                                      </p:cNvPr>
                                      <p:cNvSpPr>
                                        <a:spLocks noEditPoint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4999318" y="1374698"/>
                                        <a:ext cx="1368292" cy="586139"/>
                                      </a:xfrm>
                                      <a:custGeom>
                                        <a:avLst/>
                                        <a:gdLst>
                                          <a:gd name="T0" fmla="*/ 388 w 719"/>
                                          <a:gd name="T1" fmla="*/ 0 h 308"/>
                                          <a:gd name="T2" fmla="*/ 389 w 719"/>
                                          <a:gd name="T3" fmla="*/ 0 h 308"/>
                                          <a:gd name="T4" fmla="*/ 719 w 719"/>
                                          <a:gd name="T5" fmla="*/ 134 h 308"/>
                                          <a:gd name="T6" fmla="*/ 0 w 719"/>
                                          <a:gd name="T7" fmla="*/ 308 h 308"/>
                                          <a:gd name="T8" fmla="*/ 388 w 719"/>
                                          <a:gd name="T9" fmla="*/ 0 h 308"/>
                                          <a:gd name="T10" fmla="*/ 391 w 719"/>
                                          <a:gd name="T11" fmla="*/ 4 h 308"/>
                                          <a:gd name="T12" fmla="*/ 19 w 719"/>
                                          <a:gd name="T13" fmla="*/ 298 h 308"/>
                                          <a:gd name="T14" fmla="*/ 705 w 719"/>
                                          <a:gd name="T15" fmla="*/ 134 h 308"/>
                                          <a:gd name="T16" fmla="*/ 391 w 719"/>
                                          <a:gd name="T17" fmla="*/ 4 h 308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  <a:cxn ang="0">
                                            <a:pos x="T10" y="T11"/>
                                          </a:cxn>
                                          <a:cxn ang="0">
                                            <a:pos x="T12" y="T13"/>
                                          </a:cxn>
                                          <a:cxn ang="0">
                                            <a:pos x="T14" y="T15"/>
                                          </a:cxn>
                                          <a:cxn ang="0">
                                            <a:pos x="T16" y="T17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719" h="308">
                                            <a:moveTo>
                                              <a:pt x="388" y="0"/>
                                            </a:moveTo>
                                            <a:lnTo>
                                              <a:pt x="389" y="0"/>
                                            </a:lnTo>
                                            <a:lnTo>
                                              <a:pt x="719" y="134"/>
                                            </a:lnTo>
                                            <a:lnTo>
                                              <a:pt x="0" y="308"/>
                                            </a:lnTo>
                                            <a:lnTo>
                                              <a:pt x="388" y="0"/>
                                            </a:lnTo>
                                            <a:close/>
                                            <a:moveTo>
                                              <a:pt x="391" y="4"/>
                                            </a:moveTo>
                                            <a:lnTo>
                                              <a:pt x="19" y="298"/>
                                            </a:lnTo>
                                            <a:lnTo>
                                              <a:pt x="705" y="134"/>
                                            </a:lnTo>
                                            <a:lnTo>
                                              <a:pt x="391" y="4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418" name="Freeform 41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1C597A07-385F-A6EB-B965-E1E41FBAA837}"/>
                                          </a:ext>
                                        </a:extLst>
                                      </p:cNvPr>
                                      <p:cNvSpPr>
                                        <a:spLocks noEditPoint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6007934" y="1623998"/>
                                        <a:ext cx="1197018" cy="869693"/>
                                      </a:xfrm>
                                      <a:custGeom>
                                        <a:avLst/>
                                        <a:gdLst>
                                          <a:gd name="T0" fmla="*/ 181 w 629"/>
                                          <a:gd name="T1" fmla="*/ 1 h 457"/>
                                          <a:gd name="T2" fmla="*/ 181 w 629"/>
                                          <a:gd name="T3" fmla="*/ 0 h 457"/>
                                          <a:gd name="T4" fmla="*/ 625 w 629"/>
                                          <a:gd name="T5" fmla="*/ 292 h 457"/>
                                          <a:gd name="T6" fmla="*/ 629 w 629"/>
                                          <a:gd name="T7" fmla="*/ 294 h 457"/>
                                          <a:gd name="T8" fmla="*/ 5 w 629"/>
                                          <a:gd name="T9" fmla="*/ 455 h 457"/>
                                          <a:gd name="T10" fmla="*/ 0 w 629"/>
                                          <a:gd name="T11" fmla="*/ 457 h 457"/>
                                          <a:gd name="T12" fmla="*/ 181 w 629"/>
                                          <a:gd name="T13" fmla="*/ 1 h 457"/>
                                          <a:gd name="T14" fmla="*/ 183 w 629"/>
                                          <a:gd name="T15" fmla="*/ 5 h 457"/>
                                          <a:gd name="T16" fmla="*/ 8 w 629"/>
                                          <a:gd name="T17" fmla="*/ 450 h 457"/>
                                          <a:gd name="T18" fmla="*/ 618 w 629"/>
                                          <a:gd name="T19" fmla="*/ 293 h 457"/>
                                          <a:gd name="T20" fmla="*/ 183 w 629"/>
                                          <a:gd name="T21" fmla="*/ 5 h 457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  <a:cxn ang="0">
                                            <a:pos x="T10" y="T11"/>
                                          </a:cxn>
                                          <a:cxn ang="0">
                                            <a:pos x="T12" y="T13"/>
                                          </a:cxn>
                                          <a:cxn ang="0">
                                            <a:pos x="T14" y="T15"/>
                                          </a:cxn>
                                          <a:cxn ang="0">
                                            <a:pos x="T16" y="T17"/>
                                          </a:cxn>
                                          <a:cxn ang="0">
                                            <a:pos x="T18" y="T19"/>
                                          </a:cxn>
                                          <a:cxn ang="0">
                                            <a:pos x="T20" y="T21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629" h="457">
                                            <a:moveTo>
                                              <a:pt x="181" y="1"/>
                                            </a:moveTo>
                                            <a:lnTo>
                                              <a:pt x="181" y="0"/>
                                            </a:lnTo>
                                            <a:lnTo>
                                              <a:pt x="625" y="292"/>
                                            </a:lnTo>
                                            <a:lnTo>
                                              <a:pt x="629" y="294"/>
                                            </a:lnTo>
                                            <a:lnTo>
                                              <a:pt x="5" y="455"/>
                                            </a:lnTo>
                                            <a:lnTo>
                                              <a:pt x="0" y="457"/>
                                            </a:lnTo>
                                            <a:lnTo>
                                              <a:pt x="181" y="1"/>
                                            </a:lnTo>
                                            <a:close/>
                                            <a:moveTo>
                                              <a:pt x="183" y="5"/>
                                            </a:moveTo>
                                            <a:lnTo>
                                              <a:pt x="8" y="450"/>
                                            </a:lnTo>
                                            <a:lnTo>
                                              <a:pt x="618" y="293"/>
                                            </a:lnTo>
                                            <a:lnTo>
                                              <a:pt x="183" y="5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419" name="Freeform 42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28B21CD9-63D5-18D0-8611-137F7E85B112}"/>
                                          </a:ext>
                                        </a:extLst>
                                      </p:cNvPr>
                                      <p:cNvSpPr>
                                        <a:spLocks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3743306" y="548775"/>
                                        <a:ext cx="1231273" cy="890627"/>
                                      </a:xfrm>
                                      <a:custGeom>
                                        <a:avLst/>
                                        <a:gdLst>
                                          <a:gd name="T0" fmla="*/ 647 w 647"/>
                                          <a:gd name="T1" fmla="*/ 468 h 468"/>
                                          <a:gd name="T2" fmla="*/ 647 w 647"/>
                                          <a:gd name="T3" fmla="*/ 0 h 468"/>
                                          <a:gd name="T4" fmla="*/ 643 w 647"/>
                                          <a:gd name="T5" fmla="*/ 0 h 468"/>
                                          <a:gd name="T6" fmla="*/ 643 w 647"/>
                                          <a:gd name="T7" fmla="*/ 453 h 468"/>
                                          <a:gd name="T8" fmla="*/ 408 w 647"/>
                                          <a:gd name="T9" fmla="*/ 85 h 468"/>
                                          <a:gd name="T10" fmla="*/ 406 w 647"/>
                                          <a:gd name="T11" fmla="*/ 87 h 468"/>
                                          <a:gd name="T12" fmla="*/ 189 w 647"/>
                                          <a:gd name="T13" fmla="*/ 202 h 468"/>
                                          <a:gd name="T14" fmla="*/ 0 w 647"/>
                                          <a:gd name="T15" fmla="*/ 341 h 468"/>
                                          <a:gd name="T16" fmla="*/ 2 w 647"/>
                                          <a:gd name="T17" fmla="*/ 343 h 468"/>
                                          <a:gd name="T18" fmla="*/ 191 w 647"/>
                                          <a:gd name="T19" fmla="*/ 206 h 468"/>
                                          <a:gd name="T20" fmla="*/ 406 w 647"/>
                                          <a:gd name="T21" fmla="*/ 91 h 468"/>
                                          <a:gd name="T22" fmla="*/ 647 w 647"/>
                                          <a:gd name="T23" fmla="*/ 468 h 468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  <a:cxn ang="0">
                                            <a:pos x="T10" y="T11"/>
                                          </a:cxn>
                                          <a:cxn ang="0">
                                            <a:pos x="T12" y="T13"/>
                                          </a:cxn>
                                          <a:cxn ang="0">
                                            <a:pos x="T14" y="T15"/>
                                          </a:cxn>
                                          <a:cxn ang="0">
                                            <a:pos x="T16" y="T17"/>
                                          </a:cxn>
                                          <a:cxn ang="0">
                                            <a:pos x="T18" y="T19"/>
                                          </a:cxn>
                                          <a:cxn ang="0">
                                            <a:pos x="T20" y="T21"/>
                                          </a:cxn>
                                          <a:cxn ang="0">
                                            <a:pos x="T22" y="T23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647" h="468">
                                            <a:moveTo>
                                              <a:pt x="647" y="468"/>
                                            </a:moveTo>
                                            <a:lnTo>
                                              <a:pt x="647" y="0"/>
                                            </a:lnTo>
                                            <a:lnTo>
                                              <a:pt x="643" y="0"/>
                                            </a:lnTo>
                                            <a:lnTo>
                                              <a:pt x="643" y="453"/>
                                            </a:lnTo>
                                            <a:lnTo>
                                              <a:pt x="408" y="85"/>
                                            </a:lnTo>
                                            <a:lnTo>
                                              <a:pt x="406" y="87"/>
                                            </a:lnTo>
                                            <a:lnTo>
                                              <a:pt x="189" y="202"/>
                                            </a:lnTo>
                                            <a:lnTo>
                                              <a:pt x="0" y="341"/>
                                            </a:lnTo>
                                            <a:lnTo>
                                              <a:pt x="2" y="343"/>
                                            </a:lnTo>
                                            <a:lnTo>
                                              <a:pt x="191" y="206"/>
                                            </a:lnTo>
                                            <a:lnTo>
                                              <a:pt x="406" y="91"/>
                                            </a:lnTo>
                                            <a:lnTo>
                                              <a:pt x="647" y="468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420" name="Freeform 43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096D521E-4154-6724-F36D-65C6FCFDA33A}"/>
                                          </a:ext>
                                        </a:extLst>
                                      </p:cNvPr>
                                      <p:cNvSpPr>
                                        <a:spLocks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3996411" y="929385"/>
                                        <a:ext cx="974361" cy="745995"/>
                                      </a:xfrm>
                                      <a:custGeom>
                                        <a:avLst/>
                                        <a:gdLst>
                                          <a:gd name="T0" fmla="*/ 4 w 512"/>
                                          <a:gd name="T1" fmla="*/ 392 h 392"/>
                                          <a:gd name="T2" fmla="*/ 58 w 512"/>
                                          <a:gd name="T3" fmla="*/ 7 h 392"/>
                                          <a:gd name="T4" fmla="*/ 511 w 512"/>
                                          <a:gd name="T5" fmla="*/ 262 h 392"/>
                                          <a:gd name="T6" fmla="*/ 512 w 512"/>
                                          <a:gd name="T7" fmla="*/ 258 h 392"/>
                                          <a:gd name="T8" fmla="*/ 56 w 512"/>
                                          <a:gd name="T9" fmla="*/ 0 h 392"/>
                                          <a:gd name="T10" fmla="*/ 54 w 512"/>
                                          <a:gd name="T11" fmla="*/ 3 h 392"/>
                                          <a:gd name="T12" fmla="*/ 0 w 512"/>
                                          <a:gd name="T13" fmla="*/ 392 h 392"/>
                                          <a:gd name="T14" fmla="*/ 4 w 512"/>
                                          <a:gd name="T15" fmla="*/ 392 h 392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  <a:cxn ang="0">
                                            <a:pos x="T10" y="T11"/>
                                          </a:cxn>
                                          <a:cxn ang="0">
                                            <a:pos x="T12" y="T13"/>
                                          </a:cxn>
                                          <a:cxn ang="0">
                                            <a:pos x="T14" y="T15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512" h="392">
                                            <a:moveTo>
                                              <a:pt x="4" y="392"/>
                                            </a:moveTo>
                                            <a:lnTo>
                                              <a:pt x="58" y="7"/>
                                            </a:lnTo>
                                            <a:lnTo>
                                              <a:pt x="511" y="262"/>
                                            </a:lnTo>
                                            <a:lnTo>
                                              <a:pt x="512" y="258"/>
                                            </a:lnTo>
                                            <a:lnTo>
                                              <a:pt x="56" y="0"/>
                                            </a:lnTo>
                                            <a:lnTo>
                                              <a:pt x="54" y="3"/>
                                            </a:lnTo>
                                            <a:lnTo>
                                              <a:pt x="0" y="392"/>
                                            </a:lnTo>
                                            <a:lnTo>
                                              <a:pt x="4" y="392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421" name="Freeform 44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463CF17D-D412-0D49-A5C6-4733C230291C}"/>
                                          </a:ext>
                                        </a:extLst>
                                      </p:cNvPr>
                                      <p:cNvSpPr>
                                        <a:spLocks noEditPoint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7220176" y="3652648"/>
                                        <a:ext cx="315906" cy="1187502"/>
                                      </a:xfrm>
                                      <a:custGeom>
                                        <a:avLst/>
                                        <a:gdLst>
                                          <a:gd name="T0" fmla="*/ 54 w 166"/>
                                          <a:gd name="T1" fmla="*/ 12 h 624"/>
                                          <a:gd name="T2" fmla="*/ 56 w 166"/>
                                          <a:gd name="T3" fmla="*/ 0 h 624"/>
                                          <a:gd name="T4" fmla="*/ 166 w 166"/>
                                          <a:gd name="T5" fmla="*/ 400 h 624"/>
                                          <a:gd name="T6" fmla="*/ 166 w 166"/>
                                          <a:gd name="T7" fmla="*/ 401 h 624"/>
                                          <a:gd name="T8" fmla="*/ 0 w 166"/>
                                          <a:gd name="T9" fmla="*/ 624 h 624"/>
                                          <a:gd name="T10" fmla="*/ 54 w 166"/>
                                          <a:gd name="T11" fmla="*/ 12 h 624"/>
                                          <a:gd name="T12" fmla="*/ 58 w 166"/>
                                          <a:gd name="T13" fmla="*/ 24 h 624"/>
                                          <a:gd name="T14" fmla="*/ 6 w 166"/>
                                          <a:gd name="T15" fmla="*/ 609 h 624"/>
                                          <a:gd name="T16" fmla="*/ 161 w 166"/>
                                          <a:gd name="T17" fmla="*/ 400 h 624"/>
                                          <a:gd name="T18" fmla="*/ 58 w 166"/>
                                          <a:gd name="T19" fmla="*/ 24 h 624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  <a:cxn ang="0">
                                            <a:pos x="T10" y="T11"/>
                                          </a:cxn>
                                          <a:cxn ang="0">
                                            <a:pos x="T12" y="T13"/>
                                          </a:cxn>
                                          <a:cxn ang="0">
                                            <a:pos x="T14" y="T15"/>
                                          </a:cxn>
                                          <a:cxn ang="0">
                                            <a:pos x="T16" y="T17"/>
                                          </a:cxn>
                                          <a:cxn ang="0">
                                            <a:pos x="T18" y="T19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166" h="624">
                                            <a:moveTo>
                                              <a:pt x="54" y="12"/>
                                            </a:moveTo>
                                            <a:lnTo>
                                              <a:pt x="56" y="0"/>
                                            </a:lnTo>
                                            <a:lnTo>
                                              <a:pt x="166" y="400"/>
                                            </a:lnTo>
                                            <a:lnTo>
                                              <a:pt x="166" y="401"/>
                                            </a:lnTo>
                                            <a:lnTo>
                                              <a:pt x="0" y="624"/>
                                            </a:lnTo>
                                            <a:lnTo>
                                              <a:pt x="54" y="12"/>
                                            </a:lnTo>
                                            <a:close/>
                                            <a:moveTo>
                                              <a:pt x="58" y="24"/>
                                            </a:moveTo>
                                            <a:lnTo>
                                              <a:pt x="6" y="609"/>
                                            </a:lnTo>
                                            <a:lnTo>
                                              <a:pt x="161" y="400"/>
                                            </a:lnTo>
                                            <a:lnTo>
                                              <a:pt x="58" y="24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422" name="Freeform 45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05AA3494-13A0-F427-9EF6-979925DE91E4}"/>
                                          </a:ext>
                                        </a:extLst>
                                      </p:cNvPr>
                                      <p:cNvSpPr>
                                        <a:spLocks noEditPoint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3916483" y="3214946"/>
                                        <a:ext cx="306391" cy="1356874"/>
                                      </a:xfrm>
                                      <a:custGeom>
                                        <a:avLst/>
                                        <a:gdLst>
                                          <a:gd name="T0" fmla="*/ 42 w 161"/>
                                          <a:gd name="T1" fmla="*/ 10 h 713"/>
                                          <a:gd name="T2" fmla="*/ 44 w 161"/>
                                          <a:gd name="T3" fmla="*/ 0 h 713"/>
                                          <a:gd name="T4" fmla="*/ 161 w 161"/>
                                          <a:gd name="T5" fmla="*/ 281 h 713"/>
                                          <a:gd name="T6" fmla="*/ 6 w 161"/>
                                          <a:gd name="T7" fmla="*/ 700 h 713"/>
                                          <a:gd name="T8" fmla="*/ 0 w 161"/>
                                          <a:gd name="T9" fmla="*/ 713 h 713"/>
                                          <a:gd name="T10" fmla="*/ 42 w 161"/>
                                          <a:gd name="T11" fmla="*/ 10 h 713"/>
                                          <a:gd name="T12" fmla="*/ 46 w 161"/>
                                          <a:gd name="T13" fmla="*/ 19 h 713"/>
                                          <a:gd name="T14" fmla="*/ 6 w 161"/>
                                          <a:gd name="T15" fmla="*/ 685 h 713"/>
                                          <a:gd name="T16" fmla="*/ 157 w 161"/>
                                          <a:gd name="T17" fmla="*/ 281 h 713"/>
                                          <a:gd name="T18" fmla="*/ 46 w 161"/>
                                          <a:gd name="T19" fmla="*/ 19 h 713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  <a:cxn ang="0">
                                            <a:pos x="T10" y="T11"/>
                                          </a:cxn>
                                          <a:cxn ang="0">
                                            <a:pos x="T12" y="T13"/>
                                          </a:cxn>
                                          <a:cxn ang="0">
                                            <a:pos x="T14" y="T15"/>
                                          </a:cxn>
                                          <a:cxn ang="0">
                                            <a:pos x="T16" y="T17"/>
                                          </a:cxn>
                                          <a:cxn ang="0">
                                            <a:pos x="T18" y="T19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161" h="713">
                                            <a:moveTo>
                                              <a:pt x="42" y="10"/>
                                            </a:moveTo>
                                            <a:lnTo>
                                              <a:pt x="44" y="0"/>
                                            </a:lnTo>
                                            <a:lnTo>
                                              <a:pt x="161" y="281"/>
                                            </a:lnTo>
                                            <a:lnTo>
                                              <a:pt x="6" y="700"/>
                                            </a:lnTo>
                                            <a:lnTo>
                                              <a:pt x="0" y="713"/>
                                            </a:lnTo>
                                            <a:lnTo>
                                              <a:pt x="42" y="10"/>
                                            </a:lnTo>
                                            <a:close/>
                                            <a:moveTo>
                                              <a:pt x="46" y="19"/>
                                            </a:moveTo>
                                            <a:lnTo>
                                              <a:pt x="6" y="685"/>
                                            </a:lnTo>
                                            <a:lnTo>
                                              <a:pt x="157" y="281"/>
                                            </a:lnTo>
                                            <a:lnTo>
                                              <a:pt x="46" y="19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423" name="Freeform 46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4E912D14-74F5-B1A3-53E2-1CA504E94E28}"/>
                                          </a:ext>
                                        </a:extLst>
                                      </p:cNvPr>
                                      <p:cNvSpPr>
                                        <a:spLocks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2650956" y="3715448"/>
                                        <a:ext cx="2669978" cy="2171379"/>
                                      </a:xfrm>
                                      <a:custGeom>
                                        <a:avLst/>
                                        <a:gdLst>
                                          <a:gd name="T0" fmla="*/ 872 w 1403"/>
                                          <a:gd name="T1" fmla="*/ 1141 h 1141"/>
                                          <a:gd name="T2" fmla="*/ 879 w 1403"/>
                                          <a:gd name="T3" fmla="*/ 1132 h 1141"/>
                                          <a:gd name="T4" fmla="*/ 1403 w 1403"/>
                                          <a:gd name="T5" fmla="*/ 361 h 1141"/>
                                          <a:gd name="T6" fmla="*/ 1399 w 1403"/>
                                          <a:gd name="T7" fmla="*/ 358 h 1141"/>
                                          <a:gd name="T8" fmla="*/ 880 w 1403"/>
                                          <a:gd name="T9" fmla="*/ 1122 h 1141"/>
                                          <a:gd name="T10" fmla="*/ 1026 w 1403"/>
                                          <a:gd name="T11" fmla="*/ 323 h 1141"/>
                                          <a:gd name="T12" fmla="*/ 1022 w 1403"/>
                                          <a:gd name="T13" fmla="*/ 325 h 1141"/>
                                          <a:gd name="T14" fmla="*/ 668 w 1403"/>
                                          <a:gd name="T15" fmla="*/ 434 h 1141"/>
                                          <a:gd name="T16" fmla="*/ 364 w 1403"/>
                                          <a:gd name="T17" fmla="*/ 495 h 1141"/>
                                          <a:gd name="T18" fmla="*/ 108 w 1403"/>
                                          <a:gd name="T19" fmla="*/ 384 h 1141"/>
                                          <a:gd name="T20" fmla="*/ 371 w 1403"/>
                                          <a:gd name="T21" fmla="*/ 0 h 1141"/>
                                          <a:gd name="T22" fmla="*/ 364 w 1403"/>
                                          <a:gd name="T23" fmla="*/ 5 h 1141"/>
                                          <a:gd name="T24" fmla="*/ 0 w 1403"/>
                                          <a:gd name="T25" fmla="*/ 182 h 1141"/>
                                          <a:gd name="T26" fmla="*/ 1 w 1403"/>
                                          <a:gd name="T27" fmla="*/ 186 h 1141"/>
                                          <a:gd name="T28" fmla="*/ 358 w 1403"/>
                                          <a:gd name="T29" fmla="*/ 11 h 1141"/>
                                          <a:gd name="T30" fmla="*/ 101 w 1403"/>
                                          <a:gd name="T31" fmla="*/ 387 h 1141"/>
                                          <a:gd name="T32" fmla="*/ 104 w 1403"/>
                                          <a:gd name="T33" fmla="*/ 387 h 1141"/>
                                          <a:gd name="T34" fmla="*/ 364 w 1403"/>
                                          <a:gd name="T35" fmla="*/ 500 h 1141"/>
                                          <a:gd name="T36" fmla="*/ 366 w 1403"/>
                                          <a:gd name="T37" fmla="*/ 499 h 1141"/>
                                          <a:gd name="T38" fmla="*/ 668 w 1403"/>
                                          <a:gd name="T39" fmla="*/ 438 h 1141"/>
                                          <a:gd name="T40" fmla="*/ 1021 w 1403"/>
                                          <a:gd name="T41" fmla="*/ 330 h 1141"/>
                                          <a:gd name="T42" fmla="*/ 872 w 1403"/>
                                          <a:gd name="T43" fmla="*/ 1141 h 1141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  <a:cxn ang="0">
                                            <a:pos x="T10" y="T11"/>
                                          </a:cxn>
                                          <a:cxn ang="0">
                                            <a:pos x="T12" y="T13"/>
                                          </a:cxn>
                                          <a:cxn ang="0">
                                            <a:pos x="T14" y="T15"/>
                                          </a:cxn>
                                          <a:cxn ang="0">
                                            <a:pos x="T16" y="T17"/>
                                          </a:cxn>
                                          <a:cxn ang="0">
                                            <a:pos x="T18" y="T19"/>
                                          </a:cxn>
                                          <a:cxn ang="0">
                                            <a:pos x="T20" y="T21"/>
                                          </a:cxn>
                                          <a:cxn ang="0">
                                            <a:pos x="T22" y="T23"/>
                                          </a:cxn>
                                          <a:cxn ang="0">
                                            <a:pos x="T24" y="T25"/>
                                          </a:cxn>
                                          <a:cxn ang="0">
                                            <a:pos x="T26" y="T27"/>
                                          </a:cxn>
                                          <a:cxn ang="0">
                                            <a:pos x="T28" y="T29"/>
                                          </a:cxn>
                                          <a:cxn ang="0">
                                            <a:pos x="T30" y="T31"/>
                                          </a:cxn>
                                          <a:cxn ang="0">
                                            <a:pos x="T32" y="T33"/>
                                          </a:cxn>
                                          <a:cxn ang="0">
                                            <a:pos x="T34" y="T35"/>
                                          </a:cxn>
                                          <a:cxn ang="0">
                                            <a:pos x="T36" y="T37"/>
                                          </a:cxn>
                                          <a:cxn ang="0">
                                            <a:pos x="T38" y="T39"/>
                                          </a:cxn>
                                          <a:cxn ang="0">
                                            <a:pos x="T40" y="T41"/>
                                          </a:cxn>
                                          <a:cxn ang="0">
                                            <a:pos x="T42" y="T43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1403" h="1141">
                                            <a:moveTo>
                                              <a:pt x="872" y="1141"/>
                                            </a:moveTo>
                                            <a:lnTo>
                                              <a:pt x="879" y="1132"/>
                                            </a:lnTo>
                                            <a:lnTo>
                                              <a:pt x="1403" y="361"/>
                                            </a:lnTo>
                                            <a:lnTo>
                                              <a:pt x="1399" y="358"/>
                                            </a:lnTo>
                                            <a:lnTo>
                                              <a:pt x="880" y="1122"/>
                                            </a:lnTo>
                                            <a:lnTo>
                                              <a:pt x="1026" y="323"/>
                                            </a:lnTo>
                                            <a:lnTo>
                                              <a:pt x="1022" y="325"/>
                                            </a:lnTo>
                                            <a:lnTo>
                                              <a:pt x="668" y="434"/>
                                            </a:lnTo>
                                            <a:lnTo>
                                              <a:pt x="364" y="495"/>
                                            </a:lnTo>
                                            <a:lnTo>
                                              <a:pt x="108" y="384"/>
                                            </a:lnTo>
                                            <a:lnTo>
                                              <a:pt x="371" y="0"/>
                                            </a:lnTo>
                                            <a:lnTo>
                                              <a:pt x="364" y="5"/>
                                            </a:lnTo>
                                            <a:lnTo>
                                              <a:pt x="0" y="182"/>
                                            </a:lnTo>
                                            <a:lnTo>
                                              <a:pt x="1" y="186"/>
                                            </a:lnTo>
                                            <a:lnTo>
                                              <a:pt x="358" y="11"/>
                                            </a:lnTo>
                                            <a:lnTo>
                                              <a:pt x="101" y="387"/>
                                            </a:lnTo>
                                            <a:lnTo>
                                              <a:pt x="104" y="387"/>
                                            </a:lnTo>
                                            <a:lnTo>
                                              <a:pt x="364" y="500"/>
                                            </a:lnTo>
                                            <a:lnTo>
                                              <a:pt x="366" y="499"/>
                                            </a:lnTo>
                                            <a:lnTo>
                                              <a:pt x="668" y="438"/>
                                            </a:lnTo>
                                            <a:lnTo>
                                              <a:pt x="1021" y="330"/>
                                            </a:lnTo>
                                            <a:lnTo>
                                              <a:pt x="872" y="1141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424" name="Freeform 47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02EBBEBD-0BDE-D9F8-FB44-0AA75D819AC2}"/>
                                          </a:ext>
                                        </a:extLst>
                                      </p:cNvPr>
                                      <p:cNvSpPr>
                                        <a:spLocks noEditPoint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3332247" y="2577425"/>
                                        <a:ext cx="671776" cy="1164666"/>
                                      </a:xfrm>
                                      <a:custGeom>
                                        <a:avLst/>
                                        <a:gdLst>
                                          <a:gd name="T0" fmla="*/ 349 w 353"/>
                                          <a:gd name="T1" fmla="*/ 7 h 612"/>
                                          <a:gd name="T2" fmla="*/ 353 w 353"/>
                                          <a:gd name="T3" fmla="*/ 0 h 612"/>
                                          <a:gd name="T4" fmla="*/ 353 w 353"/>
                                          <a:gd name="T5" fmla="*/ 345 h 612"/>
                                          <a:gd name="T6" fmla="*/ 0 w 353"/>
                                          <a:gd name="T7" fmla="*/ 612 h 612"/>
                                          <a:gd name="T8" fmla="*/ 349 w 353"/>
                                          <a:gd name="T9" fmla="*/ 7 h 612"/>
                                          <a:gd name="T10" fmla="*/ 349 w 353"/>
                                          <a:gd name="T11" fmla="*/ 16 h 612"/>
                                          <a:gd name="T12" fmla="*/ 14 w 353"/>
                                          <a:gd name="T13" fmla="*/ 596 h 612"/>
                                          <a:gd name="T14" fmla="*/ 349 w 353"/>
                                          <a:gd name="T15" fmla="*/ 343 h 612"/>
                                          <a:gd name="T16" fmla="*/ 349 w 353"/>
                                          <a:gd name="T17" fmla="*/ 16 h 612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  <a:cxn ang="0">
                                            <a:pos x="T10" y="T11"/>
                                          </a:cxn>
                                          <a:cxn ang="0">
                                            <a:pos x="T12" y="T13"/>
                                          </a:cxn>
                                          <a:cxn ang="0">
                                            <a:pos x="T14" y="T15"/>
                                          </a:cxn>
                                          <a:cxn ang="0">
                                            <a:pos x="T16" y="T17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353" h="612">
                                            <a:moveTo>
                                              <a:pt x="349" y="7"/>
                                            </a:moveTo>
                                            <a:lnTo>
                                              <a:pt x="353" y="0"/>
                                            </a:lnTo>
                                            <a:lnTo>
                                              <a:pt x="353" y="345"/>
                                            </a:lnTo>
                                            <a:lnTo>
                                              <a:pt x="0" y="612"/>
                                            </a:lnTo>
                                            <a:lnTo>
                                              <a:pt x="349" y="7"/>
                                            </a:lnTo>
                                            <a:close/>
                                            <a:moveTo>
                                              <a:pt x="349" y="16"/>
                                            </a:moveTo>
                                            <a:lnTo>
                                              <a:pt x="14" y="596"/>
                                            </a:lnTo>
                                            <a:lnTo>
                                              <a:pt x="349" y="343"/>
                                            </a:lnTo>
                                            <a:lnTo>
                                              <a:pt x="349" y="16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425" name="Freeform 48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CDEEA5FB-AF73-700E-F2F3-613914266906}"/>
                                          </a:ext>
                                        </a:extLst>
                                      </p:cNvPr>
                                      <p:cNvSpPr>
                                        <a:spLocks noEditPoint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3575837" y="1660155"/>
                                        <a:ext cx="428186" cy="938203"/>
                                      </a:xfrm>
                                      <a:custGeom>
                                        <a:avLst/>
                                        <a:gdLst>
                                          <a:gd name="T0" fmla="*/ 1 w 225"/>
                                          <a:gd name="T1" fmla="*/ 381 h 493"/>
                                          <a:gd name="T2" fmla="*/ 0 w 225"/>
                                          <a:gd name="T3" fmla="*/ 379 h 493"/>
                                          <a:gd name="T4" fmla="*/ 225 w 225"/>
                                          <a:gd name="T5" fmla="*/ 0 h 493"/>
                                          <a:gd name="T6" fmla="*/ 225 w 225"/>
                                          <a:gd name="T7" fmla="*/ 493 h 493"/>
                                          <a:gd name="T8" fmla="*/ 1 w 225"/>
                                          <a:gd name="T9" fmla="*/ 381 h 493"/>
                                          <a:gd name="T10" fmla="*/ 5 w 225"/>
                                          <a:gd name="T11" fmla="*/ 378 h 493"/>
                                          <a:gd name="T12" fmla="*/ 221 w 225"/>
                                          <a:gd name="T13" fmla="*/ 486 h 493"/>
                                          <a:gd name="T14" fmla="*/ 221 w 225"/>
                                          <a:gd name="T15" fmla="*/ 16 h 493"/>
                                          <a:gd name="T16" fmla="*/ 5 w 225"/>
                                          <a:gd name="T17" fmla="*/ 378 h 493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  <a:cxn ang="0">
                                            <a:pos x="T10" y="T11"/>
                                          </a:cxn>
                                          <a:cxn ang="0">
                                            <a:pos x="T12" y="T13"/>
                                          </a:cxn>
                                          <a:cxn ang="0">
                                            <a:pos x="T14" y="T15"/>
                                          </a:cxn>
                                          <a:cxn ang="0">
                                            <a:pos x="T16" y="T17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225" h="493">
                                            <a:moveTo>
                                              <a:pt x="1" y="381"/>
                                            </a:moveTo>
                                            <a:lnTo>
                                              <a:pt x="0" y="379"/>
                                            </a:lnTo>
                                            <a:lnTo>
                                              <a:pt x="225" y="0"/>
                                            </a:lnTo>
                                            <a:lnTo>
                                              <a:pt x="225" y="493"/>
                                            </a:lnTo>
                                            <a:lnTo>
                                              <a:pt x="1" y="381"/>
                                            </a:lnTo>
                                            <a:close/>
                                            <a:moveTo>
                                              <a:pt x="5" y="378"/>
                                            </a:moveTo>
                                            <a:lnTo>
                                              <a:pt x="221" y="486"/>
                                            </a:lnTo>
                                            <a:lnTo>
                                              <a:pt x="221" y="16"/>
                                            </a:lnTo>
                                            <a:lnTo>
                                              <a:pt x="5" y="378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426" name="Freeform 49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04C79B10-7B38-9F84-2B8D-0193D118A1E3}"/>
                                          </a:ext>
                                        </a:extLst>
                                      </p:cNvPr>
                                      <p:cNvSpPr>
                                        <a:spLocks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2557706" y="3536562"/>
                                        <a:ext cx="1368292" cy="1143732"/>
                                      </a:xfrm>
                                      <a:custGeom>
                                        <a:avLst/>
                                        <a:gdLst>
                                          <a:gd name="T0" fmla="*/ 412 w 719"/>
                                          <a:gd name="T1" fmla="*/ 601 h 601"/>
                                          <a:gd name="T2" fmla="*/ 416 w 719"/>
                                          <a:gd name="T3" fmla="*/ 593 h 601"/>
                                          <a:gd name="T4" fmla="*/ 569 w 719"/>
                                          <a:gd name="T5" fmla="*/ 258 h 601"/>
                                          <a:gd name="T6" fmla="*/ 716 w 719"/>
                                          <a:gd name="T7" fmla="*/ 532 h 601"/>
                                          <a:gd name="T8" fmla="*/ 719 w 719"/>
                                          <a:gd name="T9" fmla="*/ 529 h 601"/>
                                          <a:gd name="T10" fmla="*/ 569 w 719"/>
                                          <a:gd name="T11" fmla="*/ 248 h 601"/>
                                          <a:gd name="T12" fmla="*/ 567 w 719"/>
                                          <a:gd name="T13" fmla="*/ 251 h 601"/>
                                          <a:gd name="T14" fmla="*/ 416 w 719"/>
                                          <a:gd name="T15" fmla="*/ 582 h 601"/>
                                          <a:gd name="T16" fmla="*/ 416 w 719"/>
                                          <a:gd name="T17" fmla="*/ 99 h 601"/>
                                          <a:gd name="T18" fmla="*/ 415 w 719"/>
                                          <a:gd name="T19" fmla="*/ 99 h 601"/>
                                          <a:gd name="T20" fmla="*/ 0 w 719"/>
                                          <a:gd name="T21" fmla="*/ 0 h 601"/>
                                          <a:gd name="T22" fmla="*/ 1 w 719"/>
                                          <a:gd name="T23" fmla="*/ 4 h 601"/>
                                          <a:gd name="T24" fmla="*/ 47 w 719"/>
                                          <a:gd name="T25" fmla="*/ 278 h 601"/>
                                          <a:gd name="T26" fmla="*/ 151 w 719"/>
                                          <a:gd name="T27" fmla="*/ 481 h 601"/>
                                          <a:gd name="T28" fmla="*/ 155 w 719"/>
                                          <a:gd name="T29" fmla="*/ 478 h 601"/>
                                          <a:gd name="T30" fmla="*/ 51 w 719"/>
                                          <a:gd name="T31" fmla="*/ 277 h 601"/>
                                          <a:gd name="T32" fmla="*/ 5 w 719"/>
                                          <a:gd name="T33" fmla="*/ 7 h 601"/>
                                          <a:gd name="T34" fmla="*/ 412 w 719"/>
                                          <a:gd name="T35" fmla="*/ 101 h 601"/>
                                          <a:gd name="T36" fmla="*/ 412 w 719"/>
                                          <a:gd name="T37" fmla="*/ 601 h 601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  <a:cxn ang="0">
                                            <a:pos x="T10" y="T11"/>
                                          </a:cxn>
                                          <a:cxn ang="0">
                                            <a:pos x="T12" y="T13"/>
                                          </a:cxn>
                                          <a:cxn ang="0">
                                            <a:pos x="T14" y="T15"/>
                                          </a:cxn>
                                          <a:cxn ang="0">
                                            <a:pos x="T16" y="T17"/>
                                          </a:cxn>
                                          <a:cxn ang="0">
                                            <a:pos x="T18" y="T19"/>
                                          </a:cxn>
                                          <a:cxn ang="0">
                                            <a:pos x="T20" y="T21"/>
                                          </a:cxn>
                                          <a:cxn ang="0">
                                            <a:pos x="T22" y="T23"/>
                                          </a:cxn>
                                          <a:cxn ang="0">
                                            <a:pos x="T24" y="T25"/>
                                          </a:cxn>
                                          <a:cxn ang="0">
                                            <a:pos x="T26" y="T27"/>
                                          </a:cxn>
                                          <a:cxn ang="0">
                                            <a:pos x="T28" y="T29"/>
                                          </a:cxn>
                                          <a:cxn ang="0">
                                            <a:pos x="T30" y="T31"/>
                                          </a:cxn>
                                          <a:cxn ang="0">
                                            <a:pos x="T32" y="T33"/>
                                          </a:cxn>
                                          <a:cxn ang="0">
                                            <a:pos x="T34" y="T35"/>
                                          </a:cxn>
                                          <a:cxn ang="0">
                                            <a:pos x="T36" y="T37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719" h="601">
                                            <a:moveTo>
                                              <a:pt x="412" y="601"/>
                                            </a:moveTo>
                                            <a:lnTo>
                                              <a:pt x="416" y="593"/>
                                            </a:lnTo>
                                            <a:lnTo>
                                              <a:pt x="569" y="258"/>
                                            </a:lnTo>
                                            <a:lnTo>
                                              <a:pt x="716" y="532"/>
                                            </a:lnTo>
                                            <a:lnTo>
                                              <a:pt x="719" y="529"/>
                                            </a:lnTo>
                                            <a:lnTo>
                                              <a:pt x="569" y="248"/>
                                            </a:lnTo>
                                            <a:lnTo>
                                              <a:pt x="567" y="251"/>
                                            </a:lnTo>
                                            <a:lnTo>
                                              <a:pt x="416" y="582"/>
                                            </a:lnTo>
                                            <a:lnTo>
                                              <a:pt x="416" y="99"/>
                                            </a:lnTo>
                                            <a:lnTo>
                                              <a:pt x="415" y="99"/>
                                            </a:lnTo>
                                            <a:lnTo>
                                              <a:pt x="0" y="0"/>
                                            </a:lnTo>
                                            <a:lnTo>
                                              <a:pt x="1" y="4"/>
                                            </a:lnTo>
                                            <a:lnTo>
                                              <a:pt x="47" y="278"/>
                                            </a:lnTo>
                                            <a:lnTo>
                                              <a:pt x="151" y="481"/>
                                            </a:lnTo>
                                            <a:lnTo>
                                              <a:pt x="155" y="478"/>
                                            </a:lnTo>
                                            <a:lnTo>
                                              <a:pt x="51" y="277"/>
                                            </a:lnTo>
                                            <a:lnTo>
                                              <a:pt x="5" y="7"/>
                                            </a:lnTo>
                                            <a:lnTo>
                                              <a:pt x="412" y="101"/>
                                            </a:lnTo>
                                            <a:lnTo>
                                              <a:pt x="412" y="601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427" name="Freeform 50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E6229D16-B91D-8F58-56AD-73DAA54E361B}"/>
                                          </a:ext>
                                        </a:extLst>
                                      </p:cNvPr>
                                      <p:cNvSpPr>
                                        <a:spLocks noEditPoint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7408566" y="636315"/>
                                        <a:ext cx="679389" cy="700322"/>
                                      </a:xfrm>
                                      <a:custGeom>
                                        <a:avLst/>
                                        <a:gdLst>
                                          <a:gd name="T0" fmla="*/ 0 w 357"/>
                                          <a:gd name="T1" fmla="*/ 0 h 368"/>
                                          <a:gd name="T2" fmla="*/ 352 w 357"/>
                                          <a:gd name="T3" fmla="*/ 364 h 368"/>
                                          <a:gd name="T4" fmla="*/ 357 w 357"/>
                                          <a:gd name="T5" fmla="*/ 368 h 368"/>
                                          <a:gd name="T6" fmla="*/ 65 w 357"/>
                                          <a:gd name="T7" fmla="*/ 368 h 368"/>
                                          <a:gd name="T8" fmla="*/ 0 w 357"/>
                                          <a:gd name="T9" fmla="*/ 0 h 368"/>
                                          <a:gd name="T10" fmla="*/ 7 w 357"/>
                                          <a:gd name="T11" fmla="*/ 12 h 368"/>
                                          <a:gd name="T12" fmla="*/ 67 w 357"/>
                                          <a:gd name="T13" fmla="*/ 364 h 368"/>
                                          <a:gd name="T14" fmla="*/ 347 w 357"/>
                                          <a:gd name="T15" fmla="*/ 364 h 368"/>
                                          <a:gd name="T16" fmla="*/ 7 w 357"/>
                                          <a:gd name="T17" fmla="*/ 12 h 368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  <a:cxn ang="0">
                                            <a:pos x="T10" y="T11"/>
                                          </a:cxn>
                                          <a:cxn ang="0">
                                            <a:pos x="T12" y="T13"/>
                                          </a:cxn>
                                          <a:cxn ang="0">
                                            <a:pos x="T14" y="T15"/>
                                          </a:cxn>
                                          <a:cxn ang="0">
                                            <a:pos x="T16" y="T17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357" h="368">
                                            <a:moveTo>
                                              <a:pt x="0" y="0"/>
                                            </a:moveTo>
                                            <a:lnTo>
                                              <a:pt x="352" y="364"/>
                                            </a:lnTo>
                                            <a:lnTo>
                                              <a:pt x="357" y="368"/>
                                            </a:lnTo>
                                            <a:lnTo>
                                              <a:pt x="65" y="368"/>
                                            </a:lnTo>
                                            <a:lnTo>
                                              <a:pt x="0" y="0"/>
                                            </a:lnTo>
                                            <a:close/>
                                            <a:moveTo>
                                              <a:pt x="7" y="12"/>
                                            </a:moveTo>
                                            <a:lnTo>
                                              <a:pt x="67" y="364"/>
                                            </a:lnTo>
                                            <a:lnTo>
                                              <a:pt x="347" y="364"/>
                                            </a:lnTo>
                                            <a:lnTo>
                                              <a:pt x="7" y="12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428" name="Freeform 51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BE4120B4-0BDA-D34F-6586-7841D2CC8F7F}"/>
                                          </a:ext>
                                        </a:extLst>
                                      </p:cNvPr>
                                      <p:cNvSpPr>
                                        <a:spLocks noEditPoint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8613208" y="2535558"/>
                                        <a:ext cx="504308" cy="1037162"/>
                                      </a:xfrm>
                                      <a:custGeom>
                                        <a:avLst/>
                                        <a:gdLst>
                                          <a:gd name="T0" fmla="*/ 0 w 265"/>
                                          <a:gd name="T1" fmla="*/ 0 h 545"/>
                                          <a:gd name="T2" fmla="*/ 264 w 265"/>
                                          <a:gd name="T3" fmla="*/ 125 h 545"/>
                                          <a:gd name="T4" fmla="*/ 265 w 265"/>
                                          <a:gd name="T5" fmla="*/ 126 h 545"/>
                                          <a:gd name="T6" fmla="*/ 3 w 265"/>
                                          <a:gd name="T7" fmla="*/ 538 h 545"/>
                                          <a:gd name="T8" fmla="*/ 0 w 265"/>
                                          <a:gd name="T9" fmla="*/ 545 h 545"/>
                                          <a:gd name="T10" fmla="*/ 0 w 265"/>
                                          <a:gd name="T11" fmla="*/ 0 h 545"/>
                                          <a:gd name="T12" fmla="*/ 4 w 265"/>
                                          <a:gd name="T13" fmla="*/ 7 h 545"/>
                                          <a:gd name="T14" fmla="*/ 4 w 265"/>
                                          <a:gd name="T15" fmla="*/ 530 h 545"/>
                                          <a:gd name="T16" fmla="*/ 258 w 265"/>
                                          <a:gd name="T17" fmla="*/ 127 h 545"/>
                                          <a:gd name="T18" fmla="*/ 4 w 265"/>
                                          <a:gd name="T19" fmla="*/ 7 h 545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  <a:cxn ang="0">
                                            <a:pos x="T10" y="T11"/>
                                          </a:cxn>
                                          <a:cxn ang="0">
                                            <a:pos x="T12" y="T13"/>
                                          </a:cxn>
                                          <a:cxn ang="0">
                                            <a:pos x="T14" y="T15"/>
                                          </a:cxn>
                                          <a:cxn ang="0">
                                            <a:pos x="T16" y="T17"/>
                                          </a:cxn>
                                          <a:cxn ang="0">
                                            <a:pos x="T18" y="T19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265" h="545">
                                            <a:moveTo>
                                              <a:pt x="0" y="0"/>
                                            </a:moveTo>
                                            <a:lnTo>
                                              <a:pt x="264" y="125"/>
                                            </a:lnTo>
                                            <a:lnTo>
                                              <a:pt x="265" y="126"/>
                                            </a:lnTo>
                                            <a:lnTo>
                                              <a:pt x="3" y="538"/>
                                            </a:lnTo>
                                            <a:lnTo>
                                              <a:pt x="0" y="545"/>
                                            </a:lnTo>
                                            <a:lnTo>
                                              <a:pt x="0" y="0"/>
                                            </a:lnTo>
                                            <a:close/>
                                            <a:moveTo>
                                              <a:pt x="4" y="7"/>
                                            </a:moveTo>
                                            <a:lnTo>
                                              <a:pt x="4" y="530"/>
                                            </a:lnTo>
                                            <a:lnTo>
                                              <a:pt x="258" y="127"/>
                                            </a:lnTo>
                                            <a:lnTo>
                                              <a:pt x="4" y="7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429" name="Freeform 52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CA031329-A517-6688-6C28-30C91536945E}"/>
                                          </a:ext>
                                        </a:extLst>
                                      </p:cNvPr>
                                      <p:cNvSpPr>
                                        <a:spLocks noEditPoint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4329445" y="1412759"/>
                                        <a:ext cx="690807" cy="1090447"/>
                                      </a:xfrm>
                                      <a:custGeom>
                                        <a:avLst/>
                                        <a:gdLst>
                                          <a:gd name="T0" fmla="*/ 339 w 363"/>
                                          <a:gd name="T1" fmla="*/ 0 h 573"/>
                                          <a:gd name="T2" fmla="*/ 363 w 363"/>
                                          <a:gd name="T3" fmla="*/ 282 h 573"/>
                                          <a:gd name="T4" fmla="*/ 363 w 363"/>
                                          <a:gd name="T5" fmla="*/ 284 h 573"/>
                                          <a:gd name="T6" fmla="*/ 8 w 363"/>
                                          <a:gd name="T7" fmla="*/ 566 h 573"/>
                                          <a:gd name="T8" fmla="*/ 0 w 363"/>
                                          <a:gd name="T9" fmla="*/ 573 h 573"/>
                                          <a:gd name="T10" fmla="*/ 339 w 363"/>
                                          <a:gd name="T11" fmla="*/ 0 h 573"/>
                                          <a:gd name="T12" fmla="*/ 335 w 363"/>
                                          <a:gd name="T13" fmla="*/ 14 h 573"/>
                                          <a:gd name="T14" fmla="*/ 14 w 363"/>
                                          <a:gd name="T15" fmla="*/ 555 h 573"/>
                                          <a:gd name="T16" fmla="*/ 359 w 363"/>
                                          <a:gd name="T17" fmla="*/ 282 h 573"/>
                                          <a:gd name="T18" fmla="*/ 335 w 363"/>
                                          <a:gd name="T19" fmla="*/ 14 h 573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  <a:cxn ang="0">
                                            <a:pos x="T10" y="T11"/>
                                          </a:cxn>
                                          <a:cxn ang="0">
                                            <a:pos x="T12" y="T13"/>
                                          </a:cxn>
                                          <a:cxn ang="0">
                                            <a:pos x="T14" y="T15"/>
                                          </a:cxn>
                                          <a:cxn ang="0">
                                            <a:pos x="T16" y="T17"/>
                                          </a:cxn>
                                          <a:cxn ang="0">
                                            <a:pos x="T18" y="T19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363" h="573">
                                            <a:moveTo>
                                              <a:pt x="339" y="0"/>
                                            </a:moveTo>
                                            <a:lnTo>
                                              <a:pt x="363" y="282"/>
                                            </a:lnTo>
                                            <a:lnTo>
                                              <a:pt x="363" y="284"/>
                                            </a:lnTo>
                                            <a:lnTo>
                                              <a:pt x="8" y="566"/>
                                            </a:lnTo>
                                            <a:lnTo>
                                              <a:pt x="0" y="573"/>
                                            </a:lnTo>
                                            <a:lnTo>
                                              <a:pt x="339" y="0"/>
                                            </a:lnTo>
                                            <a:close/>
                                            <a:moveTo>
                                              <a:pt x="335" y="14"/>
                                            </a:moveTo>
                                            <a:lnTo>
                                              <a:pt x="14" y="555"/>
                                            </a:lnTo>
                                            <a:lnTo>
                                              <a:pt x="359" y="282"/>
                                            </a:lnTo>
                                            <a:lnTo>
                                              <a:pt x="335" y="14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430" name="Freeform 53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3E913DD6-A5CD-A575-CE2B-29E2BE6B22A8}"/>
                                          </a:ext>
                                        </a:extLst>
                                      </p:cNvPr>
                                      <p:cNvSpPr>
                                        <a:spLocks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8106997" y="3861983"/>
                                        <a:ext cx="510017" cy="70413"/>
                                      </a:xfrm>
                                      <a:custGeom>
                                        <a:avLst/>
                                        <a:gdLst>
                                          <a:gd name="T0" fmla="*/ 2 w 268"/>
                                          <a:gd name="T1" fmla="*/ 37 h 37"/>
                                          <a:gd name="T2" fmla="*/ 268 w 268"/>
                                          <a:gd name="T3" fmla="*/ 5 h 37"/>
                                          <a:gd name="T4" fmla="*/ 268 w 268"/>
                                          <a:gd name="T5" fmla="*/ 0 h 37"/>
                                          <a:gd name="T6" fmla="*/ 0 w 268"/>
                                          <a:gd name="T7" fmla="*/ 33 h 37"/>
                                          <a:gd name="T8" fmla="*/ 2 w 268"/>
                                          <a:gd name="T9" fmla="*/ 37 h 37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268" h="37">
                                            <a:moveTo>
                                              <a:pt x="2" y="37"/>
                                            </a:moveTo>
                                            <a:lnTo>
                                              <a:pt x="268" y="5"/>
                                            </a:lnTo>
                                            <a:lnTo>
                                              <a:pt x="268" y="0"/>
                                            </a:lnTo>
                                            <a:lnTo>
                                              <a:pt x="0" y="33"/>
                                            </a:lnTo>
                                            <a:lnTo>
                                              <a:pt x="2" y="37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431" name="Freeform 54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A61B8921-0372-2E0C-D66E-F729882D8C17}"/>
                                          </a:ext>
                                        </a:extLst>
                                      </p:cNvPr>
                                      <p:cNvSpPr>
                                        <a:spLocks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7349584" y="2817209"/>
                                        <a:ext cx="763123" cy="1115187"/>
                                      </a:xfrm>
                                      <a:custGeom>
                                        <a:avLst/>
                                        <a:gdLst>
                                          <a:gd name="T0" fmla="*/ 398 w 401"/>
                                          <a:gd name="T1" fmla="*/ 586 h 586"/>
                                          <a:gd name="T2" fmla="*/ 401 w 401"/>
                                          <a:gd name="T3" fmla="*/ 582 h 586"/>
                                          <a:gd name="T4" fmla="*/ 5 w 401"/>
                                          <a:gd name="T5" fmla="*/ 263 h 586"/>
                                          <a:gd name="T6" fmla="*/ 53 w 401"/>
                                          <a:gd name="T7" fmla="*/ 1 h 586"/>
                                          <a:gd name="T8" fmla="*/ 48 w 401"/>
                                          <a:gd name="T9" fmla="*/ 0 h 586"/>
                                          <a:gd name="T10" fmla="*/ 0 w 401"/>
                                          <a:gd name="T11" fmla="*/ 266 h 586"/>
                                          <a:gd name="T12" fmla="*/ 1 w 401"/>
                                          <a:gd name="T13" fmla="*/ 266 h 586"/>
                                          <a:gd name="T14" fmla="*/ 398 w 401"/>
                                          <a:gd name="T15" fmla="*/ 586 h 586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  <a:cxn ang="0">
                                            <a:pos x="T10" y="T11"/>
                                          </a:cxn>
                                          <a:cxn ang="0">
                                            <a:pos x="T12" y="T13"/>
                                          </a:cxn>
                                          <a:cxn ang="0">
                                            <a:pos x="T14" y="T15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401" h="586">
                                            <a:moveTo>
                                              <a:pt x="398" y="586"/>
                                            </a:moveTo>
                                            <a:lnTo>
                                              <a:pt x="401" y="582"/>
                                            </a:lnTo>
                                            <a:lnTo>
                                              <a:pt x="5" y="263"/>
                                            </a:lnTo>
                                            <a:lnTo>
                                              <a:pt x="53" y="1"/>
                                            </a:lnTo>
                                            <a:lnTo>
                                              <a:pt x="48" y="0"/>
                                            </a:lnTo>
                                            <a:lnTo>
                                              <a:pt x="0" y="266"/>
                                            </a:lnTo>
                                            <a:lnTo>
                                              <a:pt x="1" y="266"/>
                                            </a:lnTo>
                                            <a:lnTo>
                                              <a:pt x="398" y="586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432" name="Freeform 55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6ED70319-9091-96F9-273A-2267BC1AC02B}"/>
                                          </a:ext>
                                        </a:extLst>
                                      </p:cNvPr>
                                      <p:cNvSpPr>
                                        <a:spLocks noEditPoint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6264846" y="2545073"/>
                                        <a:ext cx="2352169" cy="1138023"/>
                                      </a:xfrm>
                                      <a:custGeom>
                                        <a:avLst/>
                                        <a:gdLst>
                                          <a:gd name="T0" fmla="*/ 12 w 1236"/>
                                          <a:gd name="T1" fmla="*/ 225 h 598"/>
                                          <a:gd name="T2" fmla="*/ 0 w 1236"/>
                                          <a:gd name="T3" fmla="*/ 216 h 598"/>
                                          <a:gd name="T4" fmla="*/ 573 w 1236"/>
                                          <a:gd name="T5" fmla="*/ 405 h 598"/>
                                          <a:gd name="T6" fmla="*/ 1234 w 1236"/>
                                          <a:gd name="T7" fmla="*/ 0 h 598"/>
                                          <a:gd name="T8" fmla="*/ 1236 w 1236"/>
                                          <a:gd name="T9" fmla="*/ 4 h 598"/>
                                          <a:gd name="T10" fmla="*/ 574 w 1236"/>
                                          <a:gd name="T11" fmla="*/ 409 h 598"/>
                                          <a:gd name="T12" fmla="*/ 562 w 1236"/>
                                          <a:gd name="T13" fmla="*/ 594 h 598"/>
                                          <a:gd name="T14" fmla="*/ 560 w 1236"/>
                                          <a:gd name="T15" fmla="*/ 598 h 598"/>
                                          <a:gd name="T16" fmla="*/ 12 w 1236"/>
                                          <a:gd name="T17" fmla="*/ 225 h 598"/>
                                          <a:gd name="T18" fmla="*/ 27 w 1236"/>
                                          <a:gd name="T19" fmla="*/ 231 h 598"/>
                                          <a:gd name="T20" fmla="*/ 558 w 1236"/>
                                          <a:gd name="T21" fmla="*/ 590 h 598"/>
                                          <a:gd name="T22" fmla="*/ 570 w 1236"/>
                                          <a:gd name="T23" fmla="*/ 409 h 598"/>
                                          <a:gd name="T24" fmla="*/ 27 w 1236"/>
                                          <a:gd name="T25" fmla="*/ 231 h 598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  <a:cxn ang="0">
                                            <a:pos x="T10" y="T11"/>
                                          </a:cxn>
                                          <a:cxn ang="0">
                                            <a:pos x="T12" y="T13"/>
                                          </a:cxn>
                                          <a:cxn ang="0">
                                            <a:pos x="T14" y="T15"/>
                                          </a:cxn>
                                          <a:cxn ang="0">
                                            <a:pos x="T16" y="T17"/>
                                          </a:cxn>
                                          <a:cxn ang="0">
                                            <a:pos x="T18" y="T19"/>
                                          </a:cxn>
                                          <a:cxn ang="0">
                                            <a:pos x="T20" y="T21"/>
                                          </a:cxn>
                                          <a:cxn ang="0">
                                            <a:pos x="T22" y="T23"/>
                                          </a:cxn>
                                          <a:cxn ang="0">
                                            <a:pos x="T24" y="T25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1236" h="598">
                                            <a:moveTo>
                                              <a:pt x="12" y="225"/>
                                            </a:moveTo>
                                            <a:lnTo>
                                              <a:pt x="0" y="216"/>
                                            </a:lnTo>
                                            <a:lnTo>
                                              <a:pt x="573" y="405"/>
                                            </a:lnTo>
                                            <a:lnTo>
                                              <a:pt x="1234" y="0"/>
                                            </a:lnTo>
                                            <a:lnTo>
                                              <a:pt x="1236" y="4"/>
                                            </a:lnTo>
                                            <a:lnTo>
                                              <a:pt x="574" y="409"/>
                                            </a:lnTo>
                                            <a:lnTo>
                                              <a:pt x="562" y="594"/>
                                            </a:lnTo>
                                            <a:lnTo>
                                              <a:pt x="560" y="598"/>
                                            </a:lnTo>
                                            <a:lnTo>
                                              <a:pt x="12" y="225"/>
                                            </a:lnTo>
                                            <a:close/>
                                            <a:moveTo>
                                              <a:pt x="27" y="231"/>
                                            </a:moveTo>
                                            <a:lnTo>
                                              <a:pt x="558" y="590"/>
                                            </a:lnTo>
                                            <a:lnTo>
                                              <a:pt x="570" y="409"/>
                                            </a:lnTo>
                                            <a:lnTo>
                                              <a:pt x="27" y="231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433" name="Freeform 56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AF2AB200-731F-D0A2-E09F-F71FBB111E41}"/>
                                          </a:ext>
                                        </a:extLst>
                                      </p:cNvPr>
                                      <p:cNvSpPr>
                                        <a:spLocks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5572136" y="2959938"/>
                                        <a:ext cx="1139926" cy="1326425"/>
                                      </a:xfrm>
                                      <a:custGeom>
                                        <a:avLst/>
                                        <a:gdLst>
                                          <a:gd name="T0" fmla="*/ 595 w 599"/>
                                          <a:gd name="T1" fmla="*/ 697 h 697"/>
                                          <a:gd name="T2" fmla="*/ 599 w 599"/>
                                          <a:gd name="T3" fmla="*/ 696 h 697"/>
                                          <a:gd name="T4" fmla="*/ 379 w 599"/>
                                          <a:gd name="T5" fmla="*/ 0 h 697"/>
                                          <a:gd name="T6" fmla="*/ 376 w 599"/>
                                          <a:gd name="T7" fmla="*/ 3 h 697"/>
                                          <a:gd name="T8" fmla="*/ 0 w 599"/>
                                          <a:gd name="T9" fmla="*/ 439 h 697"/>
                                          <a:gd name="T10" fmla="*/ 4 w 599"/>
                                          <a:gd name="T11" fmla="*/ 442 h 697"/>
                                          <a:gd name="T12" fmla="*/ 376 w 599"/>
                                          <a:gd name="T13" fmla="*/ 10 h 697"/>
                                          <a:gd name="T14" fmla="*/ 595 w 599"/>
                                          <a:gd name="T15" fmla="*/ 697 h 697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  <a:cxn ang="0">
                                            <a:pos x="T10" y="T11"/>
                                          </a:cxn>
                                          <a:cxn ang="0">
                                            <a:pos x="T12" y="T13"/>
                                          </a:cxn>
                                          <a:cxn ang="0">
                                            <a:pos x="T14" y="T15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599" h="697">
                                            <a:moveTo>
                                              <a:pt x="595" y="697"/>
                                            </a:moveTo>
                                            <a:lnTo>
                                              <a:pt x="599" y="696"/>
                                            </a:lnTo>
                                            <a:lnTo>
                                              <a:pt x="379" y="0"/>
                                            </a:lnTo>
                                            <a:lnTo>
                                              <a:pt x="376" y="3"/>
                                            </a:lnTo>
                                            <a:lnTo>
                                              <a:pt x="0" y="439"/>
                                            </a:lnTo>
                                            <a:lnTo>
                                              <a:pt x="4" y="442"/>
                                            </a:lnTo>
                                            <a:lnTo>
                                              <a:pt x="376" y="10"/>
                                            </a:lnTo>
                                            <a:lnTo>
                                              <a:pt x="595" y="697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434" name="Freeform 57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F0FA9BB4-4DCE-8CCA-D94E-CC787EEE69C4}"/>
                                          </a:ext>
                                        </a:extLst>
                                      </p:cNvPr>
                                      <p:cNvSpPr>
                                        <a:spLocks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4346572" y="2476563"/>
                                        <a:ext cx="1170375" cy="759316"/>
                                      </a:xfrm>
                                      <a:custGeom>
                                        <a:avLst/>
                                        <a:gdLst>
                                          <a:gd name="T0" fmla="*/ 612 w 615"/>
                                          <a:gd name="T1" fmla="*/ 399 h 399"/>
                                          <a:gd name="T2" fmla="*/ 615 w 615"/>
                                          <a:gd name="T3" fmla="*/ 395 h 399"/>
                                          <a:gd name="T4" fmla="*/ 1 w 615"/>
                                          <a:gd name="T5" fmla="*/ 0 h 399"/>
                                          <a:gd name="T6" fmla="*/ 0 w 615"/>
                                          <a:gd name="T7" fmla="*/ 4 h 399"/>
                                          <a:gd name="T8" fmla="*/ 612 w 615"/>
                                          <a:gd name="T9" fmla="*/ 399 h 399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615" h="399">
                                            <a:moveTo>
                                              <a:pt x="612" y="399"/>
                                            </a:moveTo>
                                            <a:lnTo>
                                              <a:pt x="615" y="395"/>
                                            </a:lnTo>
                                            <a:lnTo>
                                              <a:pt x="1" y="0"/>
                                            </a:lnTo>
                                            <a:lnTo>
                                              <a:pt x="0" y="4"/>
                                            </a:lnTo>
                                            <a:lnTo>
                                              <a:pt x="612" y="399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435" name="Freeform 58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FBF1D4A0-87B1-C20A-A1BE-BF8107CA4867}"/>
                                          </a:ext>
                                        </a:extLst>
                                      </p:cNvPr>
                                      <p:cNvSpPr>
                                        <a:spLocks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5313321" y="3230171"/>
                                        <a:ext cx="862081" cy="1377807"/>
                                      </a:xfrm>
                                      <a:custGeom>
                                        <a:avLst/>
                                        <a:gdLst>
                                          <a:gd name="T0" fmla="*/ 451 w 453"/>
                                          <a:gd name="T1" fmla="*/ 724 h 724"/>
                                          <a:gd name="T2" fmla="*/ 453 w 453"/>
                                          <a:gd name="T3" fmla="*/ 720 h 724"/>
                                          <a:gd name="T4" fmla="*/ 5 w 453"/>
                                          <a:gd name="T5" fmla="*/ 613 h 724"/>
                                          <a:gd name="T6" fmla="*/ 140 w 453"/>
                                          <a:gd name="T7" fmla="*/ 299 h 724"/>
                                          <a:gd name="T8" fmla="*/ 140 w 453"/>
                                          <a:gd name="T9" fmla="*/ 297 h 724"/>
                                          <a:gd name="T10" fmla="*/ 108 w 453"/>
                                          <a:gd name="T11" fmla="*/ 0 h 724"/>
                                          <a:gd name="T12" fmla="*/ 104 w 453"/>
                                          <a:gd name="T13" fmla="*/ 2 h 724"/>
                                          <a:gd name="T14" fmla="*/ 136 w 453"/>
                                          <a:gd name="T15" fmla="*/ 297 h 724"/>
                                          <a:gd name="T16" fmla="*/ 0 w 453"/>
                                          <a:gd name="T17" fmla="*/ 616 h 724"/>
                                          <a:gd name="T18" fmla="*/ 1 w 453"/>
                                          <a:gd name="T19" fmla="*/ 618 h 724"/>
                                          <a:gd name="T20" fmla="*/ 451 w 453"/>
                                          <a:gd name="T21" fmla="*/ 724 h 724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  <a:cxn ang="0">
                                            <a:pos x="T10" y="T11"/>
                                          </a:cxn>
                                          <a:cxn ang="0">
                                            <a:pos x="T12" y="T13"/>
                                          </a:cxn>
                                          <a:cxn ang="0">
                                            <a:pos x="T14" y="T15"/>
                                          </a:cxn>
                                          <a:cxn ang="0">
                                            <a:pos x="T16" y="T17"/>
                                          </a:cxn>
                                          <a:cxn ang="0">
                                            <a:pos x="T18" y="T19"/>
                                          </a:cxn>
                                          <a:cxn ang="0">
                                            <a:pos x="T20" y="T21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453" h="724">
                                            <a:moveTo>
                                              <a:pt x="451" y="724"/>
                                            </a:moveTo>
                                            <a:lnTo>
                                              <a:pt x="453" y="720"/>
                                            </a:lnTo>
                                            <a:lnTo>
                                              <a:pt x="5" y="613"/>
                                            </a:lnTo>
                                            <a:lnTo>
                                              <a:pt x="140" y="299"/>
                                            </a:lnTo>
                                            <a:lnTo>
                                              <a:pt x="140" y="297"/>
                                            </a:lnTo>
                                            <a:lnTo>
                                              <a:pt x="108" y="0"/>
                                            </a:lnTo>
                                            <a:lnTo>
                                              <a:pt x="104" y="2"/>
                                            </a:lnTo>
                                            <a:lnTo>
                                              <a:pt x="136" y="297"/>
                                            </a:lnTo>
                                            <a:lnTo>
                                              <a:pt x="0" y="616"/>
                                            </a:lnTo>
                                            <a:lnTo>
                                              <a:pt x="1" y="618"/>
                                            </a:lnTo>
                                            <a:lnTo>
                                              <a:pt x="451" y="724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436" name="Freeform 59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F35BC639-31AF-49C3-E666-3319501277F9}"/>
                                          </a:ext>
                                        </a:extLst>
                                      </p:cNvPr>
                                      <p:cNvSpPr>
                                        <a:spLocks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3994508" y="1949419"/>
                                        <a:ext cx="1526245" cy="1286461"/>
                                      </a:xfrm>
                                      <a:custGeom>
                                        <a:avLst/>
                                        <a:gdLst>
                                          <a:gd name="T0" fmla="*/ 0 w 802"/>
                                          <a:gd name="T1" fmla="*/ 676 h 676"/>
                                          <a:gd name="T2" fmla="*/ 802 w 802"/>
                                          <a:gd name="T3" fmla="*/ 676 h 676"/>
                                          <a:gd name="T4" fmla="*/ 801 w 802"/>
                                          <a:gd name="T5" fmla="*/ 673 h 676"/>
                                          <a:gd name="T6" fmla="*/ 643 w 802"/>
                                          <a:gd name="T7" fmla="*/ 337 h 676"/>
                                          <a:gd name="T8" fmla="*/ 539 w 802"/>
                                          <a:gd name="T9" fmla="*/ 0 h 676"/>
                                          <a:gd name="T10" fmla="*/ 535 w 802"/>
                                          <a:gd name="T11" fmla="*/ 2 h 676"/>
                                          <a:gd name="T12" fmla="*/ 639 w 802"/>
                                          <a:gd name="T13" fmla="*/ 338 h 676"/>
                                          <a:gd name="T14" fmla="*/ 796 w 802"/>
                                          <a:gd name="T15" fmla="*/ 672 h 676"/>
                                          <a:gd name="T16" fmla="*/ 7 w 802"/>
                                          <a:gd name="T17" fmla="*/ 672 h 676"/>
                                          <a:gd name="T18" fmla="*/ 185 w 802"/>
                                          <a:gd name="T19" fmla="*/ 283 h 676"/>
                                          <a:gd name="T20" fmla="*/ 181 w 802"/>
                                          <a:gd name="T21" fmla="*/ 281 h 676"/>
                                          <a:gd name="T22" fmla="*/ 0 w 802"/>
                                          <a:gd name="T23" fmla="*/ 676 h 676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  <a:cxn ang="0">
                                            <a:pos x="T10" y="T11"/>
                                          </a:cxn>
                                          <a:cxn ang="0">
                                            <a:pos x="T12" y="T13"/>
                                          </a:cxn>
                                          <a:cxn ang="0">
                                            <a:pos x="T14" y="T15"/>
                                          </a:cxn>
                                          <a:cxn ang="0">
                                            <a:pos x="T16" y="T17"/>
                                          </a:cxn>
                                          <a:cxn ang="0">
                                            <a:pos x="T18" y="T19"/>
                                          </a:cxn>
                                          <a:cxn ang="0">
                                            <a:pos x="T20" y="T21"/>
                                          </a:cxn>
                                          <a:cxn ang="0">
                                            <a:pos x="T22" y="T23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802" h="676">
                                            <a:moveTo>
                                              <a:pt x="0" y="676"/>
                                            </a:moveTo>
                                            <a:lnTo>
                                              <a:pt x="802" y="676"/>
                                            </a:lnTo>
                                            <a:lnTo>
                                              <a:pt x="801" y="673"/>
                                            </a:lnTo>
                                            <a:lnTo>
                                              <a:pt x="643" y="337"/>
                                            </a:lnTo>
                                            <a:lnTo>
                                              <a:pt x="539" y="0"/>
                                            </a:lnTo>
                                            <a:lnTo>
                                              <a:pt x="535" y="2"/>
                                            </a:lnTo>
                                            <a:lnTo>
                                              <a:pt x="639" y="338"/>
                                            </a:lnTo>
                                            <a:lnTo>
                                              <a:pt x="796" y="672"/>
                                            </a:lnTo>
                                            <a:lnTo>
                                              <a:pt x="7" y="672"/>
                                            </a:lnTo>
                                            <a:lnTo>
                                              <a:pt x="185" y="283"/>
                                            </a:lnTo>
                                            <a:lnTo>
                                              <a:pt x="181" y="281"/>
                                            </a:lnTo>
                                            <a:lnTo>
                                              <a:pt x="0" y="676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437" name="Freeform 60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EDDDB913-64E6-CA96-8201-8DB7FB9C53B6}"/>
                                          </a:ext>
                                        </a:extLst>
                                      </p:cNvPr>
                                      <p:cNvSpPr>
                                        <a:spLocks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4346572" y="2476563"/>
                                        <a:ext cx="1668974" cy="121795"/>
                                      </a:xfrm>
                                      <a:custGeom>
                                        <a:avLst/>
                                        <a:gdLst>
                                          <a:gd name="T0" fmla="*/ 336 w 649"/>
                                          <a:gd name="T1" fmla="*/ 47 h 47"/>
                                          <a:gd name="T2" fmla="*/ 338 w 649"/>
                                          <a:gd name="T3" fmla="*/ 47 h 47"/>
                                          <a:gd name="T4" fmla="*/ 649 w 649"/>
                                          <a:gd name="T5" fmla="*/ 5 h 47"/>
                                          <a:gd name="T6" fmla="*/ 649 w 649"/>
                                          <a:gd name="T7" fmla="*/ 2 h 47"/>
                                          <a:gd name="T8" fmla="*/ 337 w 649"/>
                                          <a:gd name="T9" fmla="*/ 43 h 47"/>
                                          <a:gd name="T10" fmla="*/ 169 w 649"/>
                                          <a:gd name="T11" fmla="*/ 21 h 47"/>
                                          <a:gd name="T12" fmla="*/ 1 w 649"/>
                                          <a:gd name="T13" fmla="*/ 0 h 47"/>
                                          <a:gd name="T14" fmla="*/ 0 w 649"/>
                                          <a:gd name="T15" fmla="*/ 3 h 47"/>
                                          <a:gd name="T16" fmla="*/ 336 w 649"/>
                                          <a:gd name="T17" fmla="*/ 46 h 47"/>
                                          <a:gd name="T18" fmla="*/ 336 w 649"/>
                                          <a:gd name="T19" fmla="*/ 47 h 47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  <a:cxn ang="0">
                                            <a:pos x="T10" y="T11"/>
                                          </a:cxn>
                                          <a:cxn ang="0">
                                            <a:pos x="T12" y="T13"/>
                                          </a:cxn>
                                          <a:cxn ang="0">
                                            <a:pos x="T14" y="T15"/>
                                          </a:cxn>
                                          <a:cxn ang="0">
                                            <a:pos x="T16" y="T17"/>
                                          </a:cxn>
                                          <a:cxn ang="0">
                                            <a:pos x="T18" y="T19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649" h="47">
                                            <a:moveTo>
                                              <a:pt x="336" y="47"/>
                                            </a:moveTo>
                                            <a:cubicBezTo>
                                              <a:pt x="338" y="47"/>
                                              <a:pt x="338" y="47"/>
                                              <a:pt x="338" y="47"/>
                                            </a:cubicBezTo>
                                            <a:cubicBezTo>
                                              <a:pt x="649" y="5"/>
                                              <a:pt x="649" y="5"/>
                                              <a:pt x="649" y="5"/>
                                            </a:cubicBezTo>
                                            <a:cubicBezTo>
                                              <a:pt x="649" y="2"/>
                                              <a:pt x="649" y="2"/>
                                              <a:pt x="649" y="2"/>
                                            </a:cubicBezTo>
                                            <a:cubicBezTo>
                                              <a:pt x="337" y="43"/>
                                              <a:pt x="337" y="43"/>
                                              <a:pt x="337" y="43"/>
                                            </a:cubicBezTo>
                                            <a:cubicBezTo>
                                              <a:pt x="332" y="41"/>
                                              <a:pt x="304" y="37"/>
                                              <a:pt x="169" y="21"/>
                                            </a:cubicBezTo>
                                            <a:cubicBezTo>
                                              <a:pt x="86" y="10"/>
                                              <a:pt x="1" y="0"/>
                                              <a:pt x="1" y="0"/>
                                            </a:cubicBezTo>
                                            <a:cubicBezTo>
                                              <a:pt x="0" y="3"/>
                                              <a:pt x="0" y="3"/>
                                              <a:pt x="0" y="3"/>
                                            </a:cubicBezTo>
                                            <a:cubicBezTo>
                                              <a:pt x="90" y="14"/>
                                              <a:pt x="322" y="42"/>
                                              <a:pt x="336" y="46"/>
                                            </a:cubicBezTo>
                                            <a:lnTo>
                                              <a:pt x="336" y="47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438" name="Freeform 61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F9CFF6AB-1AE7-D29D-4EFC-CCFB4B821B57}"/>
                                          </a:ext>
                                        </a:extLst>
                                      </p:cNvPr>
                                      <p:cNvSpPr>
                                        <a:spLocks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4593969" y="4335842"/>
                                        <a:ext cx="182693" cy="441507"/>
                                      </a:xfrm>
                                      <a:custGeom>
                                        <a:avLst/>
                                        <a:gdLst>
                                          <a:gd name="T0" fmla="*/ 92 w 96"/>
                                          <a:gd name="T1" fmla="*/ 232 h 232"/>
                                          <a:gd name="T2" fmla="*/ 96 w 96"/>
                                          <a:gd name="T3" fmla="*/ 231 h 232"/>
                                          <a:gd name="T4" fmla="*/ 4 w 96"/>
                                          <a:gd name="T5" fmla="*/ 0 h 232"/>
                                          <a:gd name="T6" fmla="*/ 0 w 96"/>
                                          <a:gd name="T7" fmla="*/ 1 h 232"/>
                                          <a:gd name="T8" fmla="*/ 92 w 96"/>
                                          <a:gd name="T9" fmla="*/ 232 h 232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96" h="232">
                                            <a:moveTo>
                                              <a:pt x="92" y="232"/>
                                            </a:moveTo>
                                            <a:lnTo>
                                              <a:pt x="96" y="231"/>
                                            </a:lnTo>
                                            <a:lnTo>
                                              <a:pt x="4" y="0"/>
                                            </a:lnTo>
                                            <a:lnTo>
                                              <a:pt x="0" y="1"/>
                                            </a:lnTo>
                                            <a:lnTo>
                                              <a:pt x="92" y="232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439" name="Freeform 62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CCDF814A-6EBE-1E1F-3ACF-5C229E1FF356}"/>
                                          </a:ext>
                                        </a:extLst>
                                      </p:cNvPr>
                                      <p:cNvSpPr>
                                        <a:spLocks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4316124" y="4396740"/>
                                        <a:ext cx="1004810" cy="1472960"/>
                                      </a:xfrm>
                                      <a:custGeom>
                                        <a:avLst/>
                                        <a:gdLst>
                                          <a:gd name="T0" fmla="*/ 4 w 528"/>
                                          <a:gd name="T1" fmla="*/ 774 h 774"/>
                                          <a:gd name="T2" fmla="*/ 240 w 528"/>
                                          <a:gd name="T3" fmla="*/ 202 h 774"/>
                                          <a:gd name="T4" fmla="*/ 528 w 528"/>
                                          <a:gd name="T5" fmla="*/ 5 h 774"/>
                                          <a:gd name="T6" fmla="*/ 525 w 528"/>
                                          <a:gd name="T7" fmla="*/ 0 h 774"/>
                                          <a:gd name="T8" fmla="*/ 238 w 528"/>
                                          <a:gd name="T9" fmla="*/ 199 h 774"/>
                                          <a:gd name="T10" fmla="*/ 238 w 528"/>
                                          <a:gd name="T11" fmla="*/ 199 h 774"/>
                                          <a:gd name="T12" fmla="*/ 0 w 528"/>
                                          <a:gd name="T13" fmla="*/ 772 h 774"/>
                                          <a:gd name="T14" fmla="*/ 4 w 528"/>
                                          <a:gd name="T15" fmla="*/ 774 h 774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  <a:cxn ang="0">
                                            <a:pos x="T10" y="T11"/>
                                          </a:cxn>
                                          <a:cxn ang="0">
                                            <a:pos x="T12" y="T13"/>
                                          </a:cxn>
                                          <a:cxn ang="0">
                                            <a:pos x="T14" y="T15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528" h="774">
                                            <a:moveTo>
                                              <a:pt x="4" y="774"/>
                                            </a:moveTo>
                                            <a:lnTo>
                                              <a:pt x="240" y="202"/>
                                            </a:lnTo>
                                            <a:lnTo>
                                              <a:pt x="528" y="5"/>
                                            </a:lnTo>
                                            <a:lnTo>
                                              <a:pt x="525" y="0"/>
                                            </a:lnTo>
                                            <a:lnTo>
                                              <a:pt x="238" y="199"/>
                                            </a:lnTo>
                                            <a:lnTo>
                                              <a:pt x="238" y="199"/>
                                            </a:lnTo>
                                            <a:lnTo>
                                              <a:pt x="0" y="772"/>
                                            </a:lnTo>
                                            <a:lnTo>
                                              <a:pt x="4" y="774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440" name="Freeform 63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9F83731A-5C5C-85BC-CD41-C71CCFEBD82B}"/>
                                          </a:ext>
                                        </a:extLst>
                                      </p:cNvPr>
                                      <p:cNvSpPr>
                                        <a:spLocks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4769049" y="3795376"/>
                                        <a:ext cx="810699" cy="985779"/>
                                      </a:xfrm>
                                      <a:custGeom>
                                        <a:avLst/>
                                        <a:gdLst>
                                          <a:gd name="T0" fmla="*/ 2 w 426"/>
                                          <a:gd name="T1" fmla="*/ 518 h 518"/>
                                          <a:gd name="T2" fmla="*/ 426 w 426"/>
                                          <a:gd name="T3" fmla="*/ 3 h 518"/>
                                          <a:gd name="T4" fmla="*/ 422 w 426"/>
                                          <a:gd name="T5" fmla="*/ 0 h 518"/>
                                          <a:gd name="T6" fmla="*/ 0 w 426"/>
                                          <a:gd name="T7" fmla="*/ 515 h 518"/>
                                          <a:gd name="T8" fmla="*/ 2 w 426"/>
                                          <a:gd name="T9" fmla="*/ 518 h 518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426" h="518">
                                            <a:moveTo>
                                              <a:pt x="2" y="518"/>
                                            </a:moveTo>
                                            <a:lnTo>
                                              <a:pt x="426" y="3"/>
                                            </a:lnTo>
                                            <a:lnTo>
                                              <a:pt x="422" y="0"/>
                                            </a:lnTo>
                                            <a:lnTo>
                                              <a:pt x="0" y="515"/>
                                            </a:lnTo>
                                            <a:lnTo>
                                              <a:pt x="2" y="518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441" name="Oval 65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27AFD6E4-AB35-B99E-B24D-1ED07DC5CB57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4099176" y="3631714"/>
                                        <a:ext cx="239784" cy="239784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442" name="Oval 66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B6276BB3-F01E-F738-E239-1B9605668C4A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 rot="20173636">
                                        <a:off x="4514041" y="4254011"/>
                                        <a:ext cx="167468" cy="169371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443" name="Oval 67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98E43676-437A-F636-3AA5-9D057DCD336E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3868907" y="4497601"/>
                                        <a:ext cx="108474" cy="110377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444" name="Oval 68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EB959C82-B7DF-BF55-DF3A-3B32A629C4B2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3259931" y="4577529"/>
                                        <a:ext cx="169371" cy="169371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445" name="Oval 69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DDEB7A5B-3BA1-E106-77E4-66492FF89D0D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3570128" y="3949523"/>
                                        <a:ext cx="137020" cy="135116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446" name="Oval 70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5B67C171-7C6E-F566-185A-9548D977E88E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2797490" y="4394837"/>
                                        <a:ext cx="102765" cy="102765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447" name="Oval 71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ACEA1CCD-C774-C253-7881-F7941CBC5831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2563415" y="3976166"/>
                                        <a:ext cx="173177" cy="175080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448" name="Oval 72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8BA881E8-54F5-D29F-D924-FF613EC8C4BD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2512033" y="3490888"/>
                                        <a:ext cx="102765" cy="104668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449" name="Oval 73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849D9FBA-A7DF-BB11-7797-904782C6F64D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3248513" y="3631714"/>
                                        <a:ext cx="194111" cy="192208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450" name="Oval 74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5FF1E3CC-0F51-78A2-1CE0-49C0AB5A3E44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 rot="618257">
                                        <a:off x="2586252" y="2672577"/>
                                        <a:ext cx="226463" cy="226463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451" name="Oval 75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F5B42291-1E69-D723-703A-6E0618CBA09D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 rot="2179241">
                                        <a:off x="3494006" y="2293871"/>
                                        <a:ext cx="171274" cy="173177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452" name="Oval 76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EB4CDC90-CE5E-5D81-6728-B6AAC4493A35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3062014" y="1808593"/>
                                        <a:ext cx="156050" cy="157953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453" name="Oval 77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5B244484-BA55-CF23-5F55-D446CC4A6294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3943126" y="2531752"/>
                                        <a:ext cx="117989" cy="119892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454" name="Oval 78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FA6F6565-CDA6-6897-A517-319F39E16E0D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3935514" y="1608773"/>
                                        <a:ext cx="133213" cy="133213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455" name="Oval 79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FF28AF29-67FB-E9BB-49A6-C44FC473652F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3648153" y="1102562"/>
                                        <a:ext cx="194111" cy="197917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456" name="Oval 80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48EAD3EC-2B73-C3D3-419F-44D59A56F2FE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4045891" y="881809"/>
                                        <a:ext cx="117989" cy="119892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457" name="Oval 81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3ADA69B4-62F6-6D73-5AF8-FC554BD08244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 rot="900000">
                                        <a:off x="4253323" y="2398538"/>
                                        <a:ext cx="175081" cy="176984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458" name="Oval 82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EF051C07-3239-3F44-0E4D-17624ED854A0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4894650" y="1344249"/>
                                        <a:ext cx="152244" cy="150341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459" name="Oval 83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38EEC018-79A1-5483-895F-77ABC25557F1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 rot="674250">
                                        <a:off x="4432210" y="632509"/>
                                        <a:ext cx="171274" cy="169371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460" name="Oval 84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44377A29-787D-6123-3070-5F942D74739E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4909875" y="495490"/>
                                        <a:ext cx="119892" cy="119892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461" name="Oval 86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88994593-9E31-750C-748B-BBF70242A848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6047898" y="377501"/>
                                        <a:ext cx="142729" cy="138923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462" name="Oval 87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369AD4BE-A018-4483-02F2-B6BF2905789B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5640646" y="1273837"/>
                                        <a:ext cx="201723" cy="205529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463" name="Oval 88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10C37A3F-50F3-034A-3E43-84883C80DC1C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6272016" y="1553149"/>
                                        <a:ext cx="164548" cy="164546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464" name="Oval 89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9A2A88E0-D4FC-2F3F-CFE3-97FD28C869A1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7092672" y="1542166"/>
                                        <a:ext cx="171274" cy="175080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465" name="Oval 90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5BD9E91F-91F6-CE6B-C448-CB8D35829554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7048902" y="956027"/>
                                        <a:ext cx="150341" cy="150341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466" name="Freeform 91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E0D4D64A-ED66-FD0F-99DC-B2904C730D15}"/>
                                          </a:ext>
                                        </a:extLst>
                                      </p:cNvPr>
                                      <p:cNvSpPr>
                                        <a:spLocks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7315329" y="556387"/>
                                        <a:ext cx="197917" cy="196014"/>
                                      </a:xfrm>
                                      <a:custGeom>
                                        <a:avLst/>
                                        <a:gdLst>
                                          <a:gd name="T0" fmla="*/ 0 w 77"/>
                                          <a:gd name="T1" fmla="*/ 39 h 76"/>
                                          <a:gd name="T2" fmla="*/ 38 w 77"/>
                                          <a:gd name="T3" fmla="*/ 76 h 76"/>
                                          <a:gd name="T4" fmla="*/ 77 w 77"/>
                                          <a:gd name="T5" fmla="*/ 39 h 76"/>
                                          <a:gd name="T6" fmla="*/ 38 w 77"/>
                                          <a:gd name="T7" fmla="*/ 0 h 76"/>
                                          <a:gd name="T8" fmla="*/ 0 w 77"/>
                                          <a:gd name="T9" fmla="*/ 39 h 76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77" h="76">
                                            <a:moveTo>
                                              <a:pt x="0" y="39"/>
                                            </a:moveTo>
                                            <a:cubicBezTo>
                                              <a:pt x="0" y="59"/>
                                              <a:pt x="17" y="76"/>
                                              <a:pt x="38" y="76"/>
                                            </a:cubicBezTo>
                                            <a:cubicBezTo>
                                              <a:pt x="59" y="76"/>
                                              <a:pt x="77" y="59"/>
                                              <a:pt x="77" y="39"/>
                                            </a:cubicBezTo>
                                            <a:cubicBezTo>
                                              <a:pt x="77" y="17"/>
                                              <a:pt x="59" y="0"/>
                                              <a:pt x="38" y="0"/>
                                            </a:cubicBezTo>
                                            <a:cubicBezTo>
                                              <a:pt x="17" y="0"/>
                                              <a:pt x="0" y="17"/>
                                              <a:pt x="0" y="39"/>
                                            </a:cubicBez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467" name="Oval 92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24F24590-6D21-246F-AD66-B264715CBEB8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7473282" y="1270030"/>
                                        <a:ext cx="123698" cy="121795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468" name="Oval 93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3B1F86D3-AC6B-A406-94DF-380F0AE461DC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8011845" y="1266224"/>
                                        <a:ext cx="129407" cy="129407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469" name="Oval 94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BDF36CA5-973D-B149-F61E-BDCCFEFFEF3A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8559923" y="1384213"/>
                                        <a:ext cx="116086" cy="116086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470" name="Oval 95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D24B76F6-E49C-C01F-0C66-4A6F677EA0C9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8544699" y="2476563"/>
                                        <a:ext cx="140826" cy="144632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471" name="Oval 96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1B399474-DE0E-D853-0EE7-C5E2AC159914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8879635" y="1917067"/>
                                        <a:ext cx="102765" cy="104668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472" name="Oval 97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C9F0BB5A-DE4A-C4F2-0A8A-BFB39B3745E6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9009043" y="2678287"/>
                                        <a:ext cx="207432" cy="207432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473" name="Oval 98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6B984991-3B9B-FDC3-5357-C6FF1030A0B0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8569438" y="3814407"/>
                                        <a:ext cx="93249" cy="91346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474" name="Oval 99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6901E86C-9D6E-FDFF-0432-1AA47AF4EC13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8546602" y="3490888"/>
                                        <a:ext cx="137020" cy="135116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475" name="Oval 100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5E136046-0DC1-9355-2FC0-365526C82A2D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8025166" y="3844855"/>
                                        <a:ext cx="167468" cy="167468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476" name="Oval 101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D64FE507-5EE2-BA38-4281-1FB0FDC3F6CF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7263947" y="3610780"/>
                                        <a:ext cx="129407" cy="129407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477" name="Oval 102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F01C0312-29B1-3985-6A61-B6B1D9563B9A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7459961" y="4341551"/>
                                        <a:ext cx="146535" cy="146535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478" name="Oval 103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5A7C57D5-0918-35F7-A673-0FA7D48E3E84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7182116" y="4775446"/>
                                        <a:ext cx="97056" cy="97055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479" name="Oval 104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7FA1F87A-FD5E-6BEC-D6EF-B73BD163FE5E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6624522" y="4202629"/>
                                        <a:ext cx="167468" cy="169371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480" name="Oval 105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41C26A49-C3A4-067C-5651-DB2E71A6C295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6106893" y="4539468"/>
                                        <a:ext cx="131310" cy="133213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481" name="Oval 106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533A53EA-B5D6-1E45-1168-AF4E4F840CFE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5461759" y="3683096"/>
                                        <a:ext cx="230269" cy="228366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482" name="Oval 107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C4B0B4F4-270B-8037-685F-EA95165B5CD6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5220072" y="4301587"/>
                                        <a:ext cx="196014" cy="199820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483" name="Oval 108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5D665EED-0D1D-99FF-497C-C691D8486329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4700539" y="4703130"/>
                                        <a:ext cx="138923" cy="138923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484" name="Oval 109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49F4A834-6105-BA54-7A16-77A98669F7BA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5442729" y="3161661"/>
                                        <a:ext cx="146535" cy="142729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485" name="Oval 110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483C4295-FD9D-138A-54E5-F91905124399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 rot="1129785">
                                        <a:off x="5945134" y="2415666"/>
                                        <a:ext cx="138923" cy="140826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486" name="Oval 111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6DDD10BD-3BB9-5075-941A-BD27CF920863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5161077" y="2535558"/>
                                        <a:ext cx="108474" cy="112280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487" name="Freeform 113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7C2498CD-C8ED-5579-47C8-F45C13A3C87E}"/>
                                          </a:ext>
                                        </a:extLst>
                                      </p:cNvPr>
                                      <p:cNvSpPr>
                                        <a:spLocks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7092672" y="2078826"/>
                                        <a:ext cx="205529" cy="207432"/>
                                      </a:xfrm>
                                      <a:custGeom>
                                        <a:avLst/>
                                        <a:gdLst>
                                          <a:gd name="T0" fmla="*/ 0 w 80"/>
                                          <a:gd name="T1" fmla="*/ 40 h 81"/>
                                          <a:gd name="T2" fmla="*/ 40 w 80"/>
                                          <a:gd name="T3" fmla="*/ 81 h 81"/>
                                          <a:gd name="T4" fmla="*/ 80 w 80"/>
                                          <a:gd name="T5" fmla="*/ 40 h 81"/>
                                          <a:gd name="T6" fmla="*/ 40 w 80"/>
                                          <a:gd name="T7" fmla="*/ 0 h 81"/>
                                          <a:gd name="T8" fmla="*/ 0 w 80"/>
                                          <a:gd name="T9" fmla="*/ 40 h 81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80" h="81">
                                            <a:moveTo>
                                              <a:pt x="0" y="40"/>
                                            </a:moveTo>
                                            <a:cubicBezTo>
                                              <a:pt x="0" y="63"/>
                                              <a:pt x="18" y="81"/>
                                              <a:pt x="40" y="81"/>
                                            </a:cubicBezTo>
                                            <a:cubicBezTo>
                                              <a:pt x="62" y="81"/>
                                              <a:pt x="80" y="63"/>
                                              <a:pt x="80" y="40"/>
                                            </a:cubicBezTo>
                                            <a:cubicBezTo>
                                              <a:pt x="80" y="19"/>
                                              <a:pt x="62" y="0"/>
                                              <a:pt x="40" y="0"/>
                                            </a:cubicBezTo>
                                            <a:cubicBezTo>
                                              <a:pt x="18" y="0"/>
                                              <a:pt x="0" y="19"/>
                                              <a:pt x="0" y="40"/>
                                            </a:cubicBez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488" name="Oval 114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BF299DFC-D50F-1B95-2D91-9F52C34A74F2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7878631" y="2012219"/>
                                        <a:ext cx="148438" cy="148438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489" name="Oval 115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4677E863-F2EB-5DC6-0EC4-D7D16C2327E3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7372420" y="2742990"/>
                                        <a:ext cx="146535" cy="148438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490" name="Oval 117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3CECB700-0851-AB0D-9C4E-1FB7C0C70B0B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7279171" y="3249201"/>
                                        <a:ext cx="150341" cy="146535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491" name="Oval 118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9C7FB1F2-7A05-D50D-4432-3541610C51E5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4253323" y="5801190"/>
                                        <a:ext cx="131310" cy="131310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492" name="Oval 64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D3C8F871-DDEC-BEB8-9F0E-1C7981854D66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4761104" y="3404496"/>
                                        <a:ext cx="227758" cy="230640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493" name="Oval 69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9090A489-3AE5-6A81-5778-80019B7DB287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3288476" y="4109379"/>
                                        <a:ext cx="137020" cy="135116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494" name="Oval 77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DCD0AB32-3C91-5E90-00DC-252B80F5840D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 rot="3976935">
                                        <a:off x="3405430" y="2985434"/>
                                        <a:ext cx="117989" cy="119892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495" name="Oval 78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87AF2C93-CC79-A067-5B61-6683E61113E7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 rot="5400000">
                                        <a:off x="4580991" y="1925631"/>
                                        <a:ext cx="133213" cy="133213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496" name="Oval 77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DB75C720-06D1-CC1F-9C63-EC826F318304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4123178" y="2792470"/>
                                        <a:ext cx="117989" cy="119892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497" name="Oval 64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5F94BBB3-6B7F-854B-9250-EF2141C4FCC7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3925998" y="3155952"/>
                                        <a:ext cx="150341" cy="152244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498" name="Oval 77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39AA7F90-A924-654E-F3FF-56EB7623D5BE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 rot="967008">
                                        <a:off x="4446241" y="2836981"/>
                                        <a:ext cx="190530" cy="193602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499" name="Oval 76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B715ABDD-3140-16A9-7807-286FD8863ECB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 rot="3432737">
                                        <a:off x="3507328" y="1700779"/>
                                        <a:ext cx="156050" cy="157953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500" name="Oval 112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86528299-CB20-2909-E97A-FA54C60F1213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4923196" y="1863782"/>
                                        <a:ext cx="186499" cy="186499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501" name="Oval 111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E6247A48-2004-38BE-BF0C-7D9C24E5890A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5597836" y="2488933"/>
                                        <a:ext cx="108474" cy="112280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502" name="Oval 116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7E54235D-A83A-7AE3-29F7-61BE941856DE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 rot="720034">
                                        <a:off x="6230591" y="2912362"/>
                                        <a:ext cx="117989" cy="117989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503" name="Oval 85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D81DE543-8195-086E-52F9-6D44C4054CD0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5347576" y="354664"/>
                                        <a:ext cx="194111" cy="194111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504" name="Oval 78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E75604FD-4BE4-A594-ABC5-14E26D4CEC58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 rot="349075">
                                        <a:off x="4716776" y="1056233"/>
                                        <a:ext cx="92660" cy="92658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505" name="Oval 78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BAE95B99-B6D2-0B45-93CB-F43FF923584C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 rot="4112123">
                                        <a:off x="4521915" y="1400083"/>
                                        <a:ext cx="133213" cy="133213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506" name="Oval 78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B618EA51-895A-9E3D-6178-52B30B482845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3930539" y="2152512"/>
                                        <a:ext cx="133213" cy="133213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507" name="Oval 86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B2F4E890-87F3-C637-FC84-4136790466D6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 rot="20546726">
                                        <a:off x="6672098" y="1081629"/>
                                        <a:ext cx="142729" cy="138923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508" name="Oval 92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B261C08C-D19E-82F6-91B9-A7F7BCE2B3C1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 rot="20288222">
                                        <a:off x="6587412" y="691874"/>
                                        <a:ext cx="123698" cy="121795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509" name="Oval 78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0935D98A-D3E1-9AA6-88B5-A78CED035ACD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 rot="349075">
                                        <a:off x="6385747" y="760905"/>
                                        <a:ext cx="92660" cy="92658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510" name="Oval 86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21B0024A-2E18-A820-B6E0-46A826429D86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 rot="869759">
                                        <a:off x="6444369" y="2214572"/>
                                        <a:ext cx="254976" cy="248174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511" name="Oval 86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81D42B0C-4A19-080D-CB47-EC85405647AC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 rot="1344286">
                                        <a:off x="6932426" y="2817028"/>
                                        <a:ext cx="131800" cy="128284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512" name="Oval 86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339433AD-8ECA-E4F6-78CC-E8D2A78C247B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 rot="19218614">
                                        <a:off x="6378274" y="3472367"/>
                                        <a:ext cx="226732" cy="220684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513" name="Oval 105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09F29B2A-79A0-D62C-2FFA-32AE5106B506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6010475" y="3916470"/>
                                        <a:ext cx="201756" cy="204678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514" name="Oval 105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877CB05C-4802-67B5-8D13-836A0B7EBB75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 rot="1638013">
                                        <a:off x="6921365" y="3867278"/>
                                        <a:ext cx="201756" cy="204678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515" name="Oval 105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83AA7886-E29E-47D8-7B07-36DB3C9F1931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7199243" y="4269235"/>
                                        <a:ext cx="131310" cy="133213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516" name="Oval 105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BE0FF9E3-3D27-1F8D-5AFB-56A43CB576ED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 rot="18199664">
                                        <a:off x="6822440" y="3312263"/>
                                        <a:ext cx="131310" cy="133213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517" name="Oval 89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7956ED41-8E0B-44AB-96E5-B9B10E8BFE99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 rot="1104882">
                                        <a:off x="6643703" y="1778355"/>
                                        <a:ext cx="171274" cy="175080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518" name="Oval 105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D4B36BCA-E79A-3963-1BBD-19810FCFDE7E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 rot="18199664">
                                        <a:off x="5872669" y="3326114"/>
                                        <a:ext cx="131310" cy="133213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519" name="Oval 111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798DD130-7BA0-34AC-F65F-1F7061891FC2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 rot="1185482">
                                        <a:off x="5501074" y="2194530"/>
                                        <a:ext cx="108474" cy="112280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520" name="Oval 115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783A5BD5-B23E-A1E0-37B1-4724F37092E2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7863100" y="2637732"/>
                                        <a:ext cx="146535" cy="148438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521" name="Oval 99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D0B579FF-42A6-0F6B-8D97-8AB4BF28C267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7672150" y="3009417"/>
                                        <a:ext cx="137020" cy="135116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522" name="Oval 99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3FDF75F7-7FFF-B985-F6B7-E4BB7B2AD534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8317669" y="3186030"/>
                                        <a:ext cx="100094" cy="98704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523" name="Oval 96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3C6EEF85-29DE-866F-C092-25915F376E9C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8566584" y="2877073"/>
                                        <a:ext cx="102765" cy="104668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524" name="Oval 94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7DD4A0D7-F08C-F96B-0801-FE27FE947525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8219126" y="1767844"/>
                                        <a:ext cx="184264" cy="184264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525" name="Oval 95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EF5C6FB3-0D11-F991-A384-6D5D839966C2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8552131" y="1961868"/>
                                        <a:ext cx="118986" cy="122202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526" name="Oval 95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294B48B9-AFB4-5EF3-7031-EBF035224BD9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8203001" y="2259043"/>
                                        <a:ext cx="118986" cy="122202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527" name="Oval 90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9FFA10F6-9108-3DA0-F876-BBE69F93ECF7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7685471" y="951357"/>
                                        <a:ext cx="150341" cy="150341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528" name="Oval 89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288693B5-04D5-A276-69D9-48507C986952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 rot="21024535">
                                        <a:off x="7563754" y="1726781"/>
                                        <a:ext cx="108438" cy="110848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529" name="Oval 99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BE8274CD-A1CB-53B2-7146-D77483C72C53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7713868" y="3597238"/>
                                        <a:ext cx="100094" cy="98704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530" name="Oval 78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4BAE68DF-6C36-6E58-C1E9-93E17A182530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 rot="349075">
                                        <a:off x="4425188" y="1091441"/>
                                        <a:ext cx="92660" cy="92658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531" name="Oval 90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1BCE0AF8-4780-BFA1-160C-CCF852F888A6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6177305" y="1041664"/>
                                        <a:ext cx="150341" cy="150341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</p:grpSp>
                                <p:sp>
                                  <p:nvSpPr>
                                    <p:cNvPr id="379" name="Oval 64">
                                      <a:extLst>
                                        <a:ext uri="{FF2B5EF4-FFF2-40B4-BE49-F238E27FC236}">
                                          <a16:creationId xmlns:a16="http://schemas.microsoft.com/office/drawing/2014/main" id="{0770192C-A822-FFA9-72EF-865BE416A0EE}"/>
                                        </a:ext>
                                      </a:extLst>
                                    </p:cNvPr>
                                    <p:cNvSpPr>
                                      <a:spLocks noChangeArrowheads="1"/>
                                    </p:cNvSpPr>
                                    <p:nvPr/>
                                  </p:nvSpPr>
                                  <p:spPr bwMode="auto">
                                    <a:xfrm rot="1377550">
                                      <a:off x="4619491" y="3171336"/>
                                      <a:ext cx="104926" cy="106252"/>
                                    </a:xfrm>
                                    <a:prstGeom prst="ellipse">
                                      <a:avLst/>
                                    </a:prstGeom>
                                    <a:grpFill/>
                                    <a:ln w="9525">
                                      <a:noFill/>
                                      <a:round/>
                                      <a:headEnd/>
                                      <a:tailEnd/>
                                    </a:ln>
                                  </p:spPr>
                                  <p:txBody>
                                    <a:bodyPr vert="horz" wrap="square" lIns="91440" tIns="45720" rIns="91440" bIns="45720" numCol="1" anchor="t" anchorCtr="0" compatLnSpc="1">
                                      <a:prstTxWarp prst="textNoShape">
                                        <a:avLst/>
                                      </a:prstTxWarp>
                                    </a:bodyPr>
                                    <a:lstStyle/>
                                    <a:p>
                                      <a:endParaRPr lang="en-GB"/>
                                    </a:p>
                                  </p:txBody>
                                </p:sp>
                              </p:grpSp>
                              <p:sp>
                                <p:nvSpPr>
                                  <p:cNvPr id="376" name="Oval 78">
                                    <a:extLst>
                                      <a:ext uri="{FF2B5EF4-FFF2-40B4-BE49-F238E27FC236}">
                                        <a16:creationId xmlns:a16="http://schemas.microsoft.com/office/drawing/2014/main" id="{6939E7B5-7841-E936-49ED-EC413537BA78}"/>
                                      </a:ext>
                                    </a:extLst>
                                  </p:cNvPr>
                                  <p:cNvSpPr>
                                    <a:spLocks noChangeArrowheads="1"/>
                                  </p:cNvSpPr>
                                  <p:nvPr/>
                                </p:nvSpPr>
                                <p:spPr bwMode="auto">
                                  <a:xfrm>
                                    <a:off x="4150558" y="1502428"/>
                                    <a:ext cx="79475" cy="79475"/>
                                  </a:xfrm>
                                  <a:prstGeom prst="ellipse">
                                    <a:avLst/>
                                  </a:prstGeom>
                                  <a:grpFill/>
                                  <a:ln w="9525">
                                    <a:noFill/>
                                    <a:round/>
                                    <a:headEnd/>
                                    <a:tailEnd/>
                                  </a:ln>
                                </p:spPr>
                                <p:txBody>
                                  <a:bodyPr vert="horz" wrap="square" lIns="91440" tIns="45720" rIns="91440" bIns="45720" numCol="1" anchor="t" anchorCtr="0" compatLnSpc="1">
                                    <a:prstTxWarp prst="textNoShape">
                                      <a:avLst/>
                                    </a:prstTxWarp>
                                  </a:bodyPr>
                                  <a:lstStyle/>
                                  <a:p>
                                    <a:endParaRPr lang="en-GB"/>
                                  </a:p>
                                </p:txBody>
                              </p:sp>
                              <p:sp>
                                <p:nvSpPr>
                                  <p:cNvPr id="377" name="Oval 78">
                                    <a:extLst>
                                      <a:ext uri="{FF2B5EF4-FFF2-40B4-BE49-F238E27FC236}">
                                        <a16:creationId xmlns:a16="http://schemas.microsoft.com/office/drawing/2014/main" id="{95197C9F-597B-8C1E-47E0-BB6AB5C65711}"/>
                                      </a:ext>
                                    </a:extLst>
                                  </p:cNvPr>
                                  <p:cNvSpPr>
                                    <a:spLocks noChangeArrowheads="1"/>
                                  </p:cNvSpPr>
                                  <p:nvPr/>
                                </p:nvSpPr>
                                <p:spPr bwMode="auto">
                                  <a:xfrm>
                                    <a:off x="4223488" y="1941796"/>
                                    <a:ext cx="79475" cy="79475"/>
                                  </a:xfrm>
                                  <a:prstGeom prst="ellipse">
                                    <a:avLst/>
                                  </a:prstGeom>
                                  <a:grpFill/>
                                  <a:ln w="9525">
                                    <a:noFill/>
                                    <a:round/>
                                    <a:headEnd/>
                                    <a:tailEnd/>
                                  </a:ln>
                                </p:spPr>
                                <p:txBody>
                                  <a:bodyPr vert="horz" wrap="square" lIns="91440" tIns="45720" rIns="91440" bIns="45720" numCol="1" anchor="t" anchorCtr="0" compatLnSpc="1">
                                    <a:prstTxWarp prst="textNoShape">
                                      <a:avLst/>
                                    </a:prstTxWarp>
                                  </a:bodyPr>
                                  <a:lstStyle/>
                                  <a:p>
                                    <a:endParaRPr lang="en-GB"/>
                                  </a:p>
                                </p:txBody>
                              </p:sp>
                            </p:grpSp>
                            <p:sp>
                              <p:nvSpPr>
                                <p:cNvPr id="374" name="Oval 69">
                                  <a:extLst>
                                    <a:ext uri="{FF2B5EF4-FFF2-40B4-BE49-F238E27FC236}">
                                      <a16:creationId xmlns:a16="http://schemas.microsoft.com/office/drawing/2014/main" id="{6D0C1D8D-A8F0-3EEB-9553-62D405CD4B2B}"/>
                                    </a:ext>
                                  </a:extLst>
                                </p:cNvPr>
                                <p:cNvSpPr>
                                  <a:spLocks noChangeArrowheads="1"/>
                                </p:cNvSpPr>
                                <p:nvPr/>
                              </p:nvSpPr>
                              <p:spPr bwMode="auto">
                                <a:xfrm rot="19989146">
                                  <a:off x="2938887" y="3158217"/>
                                  <a:ext cx="137020" cy="135116"/>
                                </a:xfrm>
                                <a:prstGeom prst="ellipse">
                                  <a:avLst/>
                                </a:prstGeom>
                                <a:grpFill/>
                                <a:ln w="9525">
                                  <a:noFill/>
                                  <a:round/>
                                  <a:headEnd/>
                                  <a:tailEnd/>
                                </a:ln>
                              </p:spPr>
                              <p:txBody>
                                <a:bodyPr vert="horz" wrap="square" lIns="91440" tIns="45720" rIns="91440" bIns="45720" numCol="1" anchor="t" anchorCtr="0" compatLnSpc="1">
                                  <a:prstTxWarp prst="textNoShape">
                                    <a:avLst/>
                                  </a:prstTxWarp>
                                </a:bodyPr>
                                <a:lstStyle/>
                                <a:p>
                                  <a:endParaRPr lang="en-GB"/>
                                </a:p>
                              </p:txBody>
                            </p:sp>
                          </p:grpSp>
                          <p:sp>
                            <p:nvSpPr>
                              <p:cNvPr id="372" name="Oval 69">
                                <a:extLst>
                                  <a:ext uri="{FF2B5EF4-FFF2-40B4-BE49-F238E27FC236}">
                                    <a16:creationId xmlns:a16="http://schemas.microsoft.com/office/drawing/2014/main" id="{535C212A-DCF3-B6DB-290F-CBFBFF47EA92}"/>
                                  </a:ext>
                                </a:extLst>
                              </p:cNvPr>
                              <p:cNvSpPr>
                                <a:spLocks noChangeArrowheads="1"/>
                              </p:cNvSpPr>
                              <p:nvPr/>
                            </p:nvSpPr>
                            <p:spPr bwMode="auto">
                              <a:xfrm rot="19989146">
                                <a:off x="3746085" y="2858616"/>
                                <a:ext cx="137020" cy="135116"/>
                              </a:xfrm>
                              <a:prstGeom prst="ellipse">
                                <a:avLst/>
                              </a:prstGeom>
                              <a:grpFill/>
                              <a:ln w="9525">
                                <a:noFill/>
                                <a:round/>
                                <a:headEnd/>
                                <a:tailEnd/>
                              </a:ln>
                            </p:spPr>
                            <p:txBody>
                              <a:bodyPr vert="horz" wrap="square" lIns="91440" tIns="45720" rIns="91440" bIns="45720" numCol="1" anchor="t" anchorCtr="0" compatLnSpc="1">
                                <a:prstTxWarp prst="textNoShape">
                                  <a:avLst/>
                                </a:prstTxWarp>
                              </a:bodyPr>
                              <a:lstStyle/>
                              <a:p>
                                <a:endParaRPr lang="en-GB"/>
                              </a:p>
                            </p:txBody>
                          </p:sp>
                        </p:grpSp>
                        <p:sp>
                          <p:nvSpPr>
                            <p:cNvPr id="370" name="Oval 78">
                              <a:extLst>
                                <a:ext uri="{FF2B5EF4-FFF2-40B4-BE49-F238E27FC236}">
                                  <a16:creationId xmlns:a16="http://schemas.microsoft.com/office/drawing/2014/main" id="{3049BC23-7151-ABF9-8DA1-29F37E975792}"/>
                                </a:ext>
                              </a:extLst>
                            </p:cNvPr>
                            <p:cNvSpPr>
                              <a:spLocks noChangeArrowheads="1"/>
                            </p:cNvSpPr>
                            <p:nvPr/>
                          </p:nvSpPr>
                          <p:spPr bwMode="auto">
                            <a:xfrm rot="525107">
                              <a:off x="4743359" y="2468951"/>
                              <a:ext cx="133213" cy="133213"/>
                            </a:xfrm>
                            <a:prstGeom prst="ellipse">
                              <a:avLst/>
                            </a:prstGeom>
                            <a:grpFill/>
                            <a:ln w="9525">
                              <a:noFill/>
                              <a:round/>
                              <a:headEnd/>
                              <a:tailEnd/>
                            </a:ln>
                          </p:spPr>
                          <p:txBody>
                            <a:bodyPr vert="horz" wrap="square" lIns="91440" tIns="45720" rIns="91440" bIns="45720" numCol="1" anchor="t" anchorCtr="0" compatLnSpc="1">
                              <a:prstTxWarp prst="textNoShape">
                                <a:avLst/>
                              </a:prstTxWarp>
                            </a:bodyPr>
                            <a:lstStyle/>
                            <a:p>
                              <a:endParaRPr lang="en-GB"/>
                            </a:p>
                          </p:txBody>
                        </p:sp>
                      </p:grpSp>
                      <p:sp>
                        <p:nvSpPr>
                          <p:cNvPr id="368" name="Oval 109">
                            <a:extLst>
                              <a:ext uri="{FF2B5EF4-FFF2-40B4-BE49-F238E27FC236}">
                                <a16:creationId xmlns:a16="http://schemas.microsoft.com/office/drawing/2014/main" id="{99C0C4D8-0D3E-53DB-74E7-14950A912683}"/>
                              </a:ext>
                            </a:extLst>
                          </p:cNvPr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 rot="2466493">
                            <a:off x="4999631" y="2868592"/>
                            <a:ext cx="146535" cy="142729"/>
                          </a:xfrm>
                          <a:prstGeom prst="ellipse">
                            <a:avLst/>
                          </a:prstGeom>
                          <a:grpFill/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 vert="horz" wrap="square" lIns="91440" tIns="45720" rIns="91440" bIns="45720" numCol="1" anchor="t" anchorCtr="0" compatLnSpc="1"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endParaRPr lang="en-GB"/>
                          </a:p>
                        </p:txBody>
                      </p:sp>
                    </p:grpSp>
                    <p:sp>
                      <p:nvSpPr>
                        <p:cNvPr id="366" name="Oval 66">
                          <a:extLst>
                            <a:ext uri="{FF2B5EF4-FFF2-40B4-BE49-F238E27FC236}">
                              <a16:creationId xmlns:a16="http://schemas.microsoft.com/office/drawing/2014/main" id="{35536B48-3B69-2056-F96F-729561DA7BCF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782371" y="3674632"/>
                          <a:ext cx="167468" cy="169371"/>
                        </a:xfrm>
                        <a:prstGeom prst="ellipse">
                          <a:avLst/>
                        </a:prstGeom>
                        <a:grpFill/>
                        <a:ln w="9525">
                          <a:noFill/>
                          <a:round/>
                          <a:headEnd/>
                          <a:tailEnd/>
                        </a:ln>
                      </p:spPr>
                      <p:txBody>
                        <a:bodyPr vert="horz" wrap="square" lIns="91440" tIns="45720" rIns="91440" bIns="45720" numCol="1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GB"/>
                        </a:p>
                      </p:txBody>
                    </p:sp>
                  </p:grpSp>
                  <p:sp>
                    <p:nvSpPr>
                      <p:cNvPr id="364" name="Oval 105">
                        <a:extLst>
                          <a:ext uri="{FF2B5EF4-FFF2-40B4-BE49-F238E27FC236}">
                            <a16:creationId xmlns:a16="http://schemas.microsoft.com/office/drawing/2014/main" id="{0FC5954B-0E65-EA26-981D-6F06F870E33D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938207" y="4054191"/>
                        <a:ext cx="131310" cy="133213"/>
                      </a:xfrm>
                      <a:prstGeom prst="ellipse">
                        <a:avLst/>
                      </a:prstGeom>
                      <a:grpFill/>
                      <a:ln w="9525">
                        <a:noFill/>
                        <a:round/>
                        <a:headEnd/>
                        <a:tailEnd/>
                      </a:ln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GB"/>
                      </a:p>
                    </p:txBody>
                  </p:sp>
                </p:grpSp>
                <p:sp>
                  <p:nvSpPr>
                    <p:cNvPr id="362" name="Oval 109">
                      <a:extLst>
                        <a:ext uri="{FF2B5EF4-FFF2-40B4-BE49-F238E27FC236}">
                          <a16:creationId xmlns:a16="http://schemas.microsoft.com/office/drawing/2014/main" id="{0333B4D7-E40B-6BEC-2292-51BE877DF954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1282632">
                      <a:off x="5665010" y="2817215"/>
                      <a:ext cx="146535" cy="142729"/>
                    </a:xfrm>
                    <a:prstGeom prst="ellipse">
                      <a:avLst/>
                    </a:prstGeom>
                    <a:grpFill/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GB"/>
                    </a:p>
                  </p:txBody>
                </p:sp>
              </p:grpSp>
              <p:sp>
                <p:nvSpPr>
                  <p:cNvPr id="135" name="Oval 87">
                    <a:extLst>
                      <a:ext uri="{FF2B5EF4-FFF2-40B4-BE49-F238E27FC236}">
                        <a16:creationId xmlns:a16="http://schemas.microsoft.com/office/drawing/2014/main" id="{922D1DEA-B48F-4379-35B6-40500D5CCD5E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 rot="21272520">
                    <a:off x="5672524" y="1696637"/>
                    <a:ext cx="147942" cy="150734"/>
                  </a:xfrm>
                  <a:prstGeom prst="ellipse">
                    <a:avLst/>
                  </a:pr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/>
                  </a:p>
                </p:txBody>
              </p:sp>
            </p:grpSp>
            <p:sp>
              <p:nvSpPr>
                <p:cNvPr id="131" name="Oval 84">
                  <a:extLst>
                    <a:ext uri="{FF2B5EF4-FFF2-40B4-BE49-F238E27FC236}">
                      <a16:creationId xmlns:a16="http://schemas.microsoft.com/office/drawing/2014/main" id="{0885210E-2B01-9A6F-B703-576BD80506A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940426">
                  <a:off x="5145853" y="888396"/>
                  <a:ext cx="119892" cy="119892"/>
                </a:xfrm>
                <a:prstGeom prst="ellipse">
                  <a:avLst/>
                </a:pr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32" name="Oval 84">
                  <a:extLst>
                    <a:ext uri="{FF2B5EF4-FFF2-40B4-BE49-F238E27FC236}">
                      <a16:creationId xmlns:a16="http://schemas.microsoft.com/office/drawing/2014/main" id="{4C7C5A43-26AF-FED7-E66A-1C23909A4AD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20511976">
                  <a:off x="5289529" y="1337699"/>
                  <a:ext cx="119892" cy="119892"/>
                </a:xfrm>
                <a:prstGeom prst="ellipse">
                  <a:avLst/>
                </a:pr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33" name="Oval 84">
                  <a:extLst>
                    <a:ext uri="{FF2B5EF4-FFF2-40B4-BE49-F238E27FC236}">
                      <a16:creationId xmlns:a16="http://schemas.microsoft.com/office/drawing/2014/main" id="{7C1B1486-3A8A-3FC5-6492-5076170DB02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20511976">
                  <a:off x="5872125" y="866144"/>
                  <a:ext cx="119892" cy="119892"/>
                </a:xfrm>
                <a:prstGeom prst="ellipse">
                  <a:avLst/>
                </a:pr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</p:grpSp>
          <p:sp>
            <p:nvSpPr>
              <p:cNvPr id="129" name="Oval 86">
                <a:extLst>
                  <a:ext uri="{FF2B5EF4-FFF2-40B4-BE49-F238E27FC236}">
                    <a16:creationId xmlns:a16="http://schemas.microsoft.com/office/drawing/2014/main" id="{9A0999D5-A6A7-C887-43A7-E237B644F16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36588">
                <a:off x="5581650" y="779922"/>
                <a:ext cx="142729" cy="138923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</p:grp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DF814C41-263A-B3E9-0511-9312C0FC2087}"/>
                </a:ext>
              </a:extLst>
            </p:cNvPr>
            <p:cNvCxnSpPr>
              <a:cxnSpLocks/>
              <a:stCxn id="508" idx="2"/>
              <a:endCxn id="509" idx="7"/>
            </p:cNvCxnSpPr>
            <p:nvPr/>
          </p:nvCxnSpPr>
          <p:spPr>
            <a:xfrm flipH="1">
              <a:off x="6470326" y="775804"/>
              <a:ext cx="123872" cy="2160"/>
            </a:xfrm>
            <a:prstGeom prst="line">
              <a:avLst/>
            </a:prstGeom>
            <a:grpFill/>
            <a:ln w="9525">
              <a:solidFill>
                <a:srgbClr val="97B88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AD2FE369-8648-E6CF-D267-D6936D1C6291}"/>
                </a:ext>
              </a:extLst>
            </p:cNvPr>
            <p:cNvCxnSpPr>
              <a:cxnSpLocks/>
              <a:stCxn id="527" idx="3"/>
              <a:endCxn id="467" idx="7"/>
            </p:cNvCxnSpPr>
            <p:nvPr/>
          </p:nvCxnSpPr>
          <p:spPr>
            <a:xfrm flipH="1">
              <a:off x="7581202" y="1079681"/>
              <a:ext cx="128623" cy="208185"/>
            </a:xfrm>
            <a:prstGeom prst="line">
              <a:avLst/>
            </a:prstGeom>
            <a:grpFill/>
            <a:ln w="9525">
              <a:solidFill>
                <a:srgbClr val="6DACA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!!Oval 1">
            <a:extLst>
              <a:ext uri="{FF2B5EF4-FFF2-40B4-BE49-F238E27FC236}">
                <a16:creationId xmlns:a16="http://schemas.microsoft.com/office/drawing/2014/main" id="{DBC1867A-3222-945E-7483-C33E20E08F90}"/>
              </a:ext>
            </a:extLst>
          </p:cNvPr>
          <p:cNvSpPr/>
          <p:nvPr/>
        </p:nvSpPr>
        <p:spPr>
          <a:xfrm>
            <a:off x="0" y="1364535"/>
            <a:ext cx="5998062" cy="4756865"/>
          </a:xfrm>
          <a:prstGeom prst="roundRect">
            <a:avLst/>
          </a:prstGeom>
          <a:noFill/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11" name="!!dys2">
            <a:extLst>
              <a:ext uri="{FF2B5EF4-FFF2-40B4-BE49-F238E27FC236}">
                <a16:creationId xmlns:a16="http://schemas.microsoft.com/office/drawing/2014/main" id="{5CF91751-FAF1-B5C6-0B00-7C44D5AC7250}"/>
              </a:ext>
            </a:extLst>
          </p:cNvPr>
          <p:cNvSpPr txBox="1"/>
          <p:nvPr/>
        </p:nvSpPr>
        <p:spPr>
          <a:xfrm>
            <a:off x="2768400" y="3983338"/>
            <a:ext cx="3346000" cy="18774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indent="-514350"/>
            <a:r>
              <a:rPr lang="en-US" sz="8800" b="1">
                <a:solidFill>
                  <a:srgbClr val="679578"/>
                </a:solidFill>
                <a:latin typeface="Baguet Script" panose="00000500000000000000" pitchFamily="2" charset="0"/>
                <a:ea typeface="Noto Sans" panose="020B0502040504020204" pitchFamily="34"/>
                <a:cs typeface="MMC Display" panose="020B0603020203020204" pitchFamily="34" charset="0"/>
              </a:rPr>
              <a:t>1-2%</a:t>
            </a:r>
            <a:br>
              <a:rPr lang="en-US" sz="1400"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</a:br>
            <a:r>
              <a:rPr lang="en-US" sz="2800">
                <a:solidFill>
                  <a:srgbClr val="F0F0F0"/>
                </a:solidFill>
                <a:latin typeface="Mute" panose="00000800000000000000" pitchFamily="50" charset="0"/>
              </a:rPr>
              <a:t>autism</a:t>
            </a:r>
            <a:endParaRPr lang="en-GB" sz="1400" b="1">
              <a:solidFill>
                <a:srgbClr val="F0F0F0"/>
              </a:solidFill>
              <a:latin typeface="Mute" panose="00000800000000000000" pitchFamily="50" charset="0"/>
              <a:ea typeface="Noto Sans" panose="020B0502040504020204" pitchFamily="34"/>
              <a:cs typeface="Noto Sans" panose="020B0502040504020204" pitchFamily="34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27DAA20-BABD-ADC3-C2FD-619F6C7843B9}"/>
              </a:ext>
            </a:extLst>
          </p:cNvPr>
          <p:cNvSpPr txBox="1"/>
          <p:nvPr/>
        </p:nvSpPr>
        <p:spPr>
          <a:xfrm>
            <a:off x="435683" y="3983338"/>
            <a:ext cx="2184400" cy="18774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800" b="1" dirty="0">
                <a:solidFill>
                  <a:srgbClr val="B9484C"/>
                </a:solidFill>
                <a:latin typeface="Baguet Script" panose="00000500000000000000" pitchFamily="2" charset="0"/>
                <a:ea typeface="Noto Sans" panose="020B0502040504020204" pitchFamily="34"/>
                <a:cs typeface="MMC Display" panose="020B0603020203020204" pitchFamily="34" charset="0"/>
              </a:rPr>
              <a:t>5%</a:t>
            </a:r>
            <a:br>
              <a:rPr lang="en-US" sz="1400" dirty="0"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</a:br>
            <a:r>
              <a:rPr lang="en-US" sz="2800" dirty="0">
                <a:solidFill>
                  <a:srgbClr val="F0F0F0"/>
                </a:solidFill>
                <a:latin typeface="Mute" panose="00000800000000000000" pitchFamily="50" charset="0"/>
              </a:rPr>
              <a:t>ADHD</a:t>
            </a:r>
            <a:endParaRPr lang="en-GB" sz="1400" b="1" dirty="0">
              <a:solidFill>
                <a:srgbClr val="F0F0F0"/>
              </a:solidFill>
              <a:latin typeface="Mute" panose="00000800000000000000" pitchFamily="50" charset="0"/>
              <a:ea typeface="Noto Sans" panose="020B0502040504020204" pitchFamily="34"/>
              <a:cs typeface="Noto Sans" panose="020B0502040504020204" pitchFamily="34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B383591-767C-0A70-7560-324ECA01EEB0}"/>
              </a:ext>
            </a:extLst>
          </p:cNvPr>
          <p:cNvSpPr txBox="1"/>
          <p:nvPr/>
        </p:nvSpPr>
        <p:spPr>
          <a:xfrm>
            <a:off x="3314700" y="1730308"/>
            <a:ext cx="2184400" cy="18774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800" b="1" dirty="0">
                <a:solidFill>
                  <a:srgbClr val="CFC85A"/>
                </a:solidFill>
                <a:latin typeface="Baguet Script" panose="00000500000000000000" pitchFamily="2" charset="0"/>
                <a:ea typeface="Noto Sans" panose="020B0502040504020204" pitchFamily="34"/>
                <a:cs typeface="MMC Display" panose="020B0603020203020204" pitchFamily="34" charset="0"/>
              </a:rPr>
              <a:t>6%</a:t>
            </a:r>
            <a:br>
              <a:rPr lang="en-US" sz="1400" dirty="0"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</a:br>
            <a:r>
              <a:rPr lang="pl-PL" sz="2800" dirty="0" err="1">
                <a:solidFill>
                  <a:srgbClr val="F0F0F0"/>
                </a:solidFill>
                <a:latin typeface="Mute" panose="00000800000000000000" pitchFamily="50" charset="0"/>
              </a:rPr>
              <a:t>dyspraxia</a:t>
            </a:r>
            <a:endParaRPr lang="en-GB" sz="1400" b="1" dirty="0">
              <a:solidFill>
                <a:srgbClr val="F0F0F0"/>
              </a:solidFill>
              <a:latin typeface="Mute" panose="00000800000000000000" pitchFamily="50" charset="0"/>
              <a:ea typeface="Noto Sans" panose="020B0502040504020204" pitchFamily="34"/>
              <a:cs typeface="Noto Sans" panose="020B0502040504020204" pitchFamily="34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95B19D8-DA83-9443-6109-7797B6BE5CD3}"/>
              </a:ext>
            </a:extLst>
          </p:cNvPr>
          <p:cNvSpPr txBox="1"/>
          <p:nvPr/>
        </p:nvSpPr>
        <p:spPr>
          <a:xfrm>
            <a:off x="435683" y="1730308"/>
            <a:ext cx="2857500" cy="18774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800" b="1" dirty="0">
                <a:solidFill>
                  <a:srgbClr val="437887"/>
                </a:solidFill>
                <a:latin typeface="Baguet Script" panose="00000500000000000000" pitchFamily="2" charset="0"/>
                <a:ea typeface="Noto Sans" panose="020B0502040504020204" pitchFamily="34"/>
                <a:cs typeface="MMC Display" panose="020B0603020203020204" pitchFamily="34" charset="0"/>
              </a:rPr>
              <a:t>10%</a:t>
            </a:r>
            <a:br>
              <a:rPr lang="en-US" sz="1400" dirty="0"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</a:br>
            <a:r>
              <a:rPr lang="pl-PL" sz="2800" dirty="0" err="1">
                <a:solidFill>
                  <a:srgbClr val="F0F0F0"/>
                </a:solidFill>
                <a:latin typeface="Mute" panose="00000800000000000000" pitchFamily="50" charset="0"/>
              </a:rPr>
              <a:t>dyslexia</a:t>
            </a:r>
            <a:endParaRPr lang="en-GB" sz="1400" b="1" dirty="0">
              <a:solidFill>
                <a:srgbClr val="F0F0F0"/>
              </a:solidFill>
              <a:latin typeface="Mute" panose="00000800000000000000" pitchFamily="50" charset="0"/>
              <a:ea typeface="Noto Sans" panose="020B0502040504020204" pitchFamily="34"/>
              <a:cs typeface="Noto Sans" panose="020B0502040504020204" pitchFamily="34"/>
            </a:endParaRPr>
          </a:p>
        </p:txBody>
      </p:sp>
      <p:sp>
        <p:nvSpPr>
          <p:cNvPr id="358" name="Oval 357">
            <a:extLst>
              <a:ext uri="{FF2B5EF4-FFF2-40B4-BE49-F238E27FC236}">
                <a16:creationId xmlns:a16="http://schemas.microsoft.com/office/drawing/2014/main" id="{1350F366-88E6-7491-FA32-742D0CB84ADE}"/>
              </a:ext>
            </a:extLst>
          </p:cNvPr>
          <p:cNvSpPr/>
          <p:nvPr/>
        </p:nvSpPr>
        <p:spPr>
          <a:xfrm>
            <a:off x="11593008" y="3258290"/>
            <a:ext cx="91440" cy="9144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spcAft>
                <a:spcPts val="1200"/>
              </a:spcAft>
            </a:pPr>
            <a:r>
              <a:rPr lang="pl-PL" sz="100" b="1">
                <a:noFill/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Dyslexia</a:t>
            </a:r>
            <a:endParaRPr lang="en-US" sz="100" b="1">
              <a:noFill/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  <p:sp>
        <p:nvSpPr>
          <p:cNvPr id="359" name="Oval 358">
            <a:extLst>
              <a:ext uri="{FF2B5EF4-FFF2-40B4-BE49-F238E27FC236}">
                <a16:creationId xmlns:a16="http://schemas.microsoft.com/office/drawing/2014/main" id="{3D029D33-4FC1-343B-335F-9114E1BAF626}"/>
              </a:ext>
            </a:extLst>
          </p:cNvPr>
          <p:cNvSpPr/>
          <p:nvPr/>
        </p:nvSpPr>
        <p:spPr>
          <a:xfrm>
            <a:off x="9508362" y="2909215"/>
            <a:ext cx="91440" cy="9144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lvl="0" algn="ctr">
              <a:spcAft>
                <a:spcPts val="1200"/>
              </a:spcAft>
              <a:defRPr/>
            </a:pPr>
            <a:r>
              <a:rPr lang="pl-PL" sz="100" b="1">
                <a:noFill/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Dyspraxia</a:t>
            </a:r>
            <a:endParaRPr lang="en-US" sz="100" b="1">
              <a:noFill/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  <p:sp>
        <p:nvSpPr>
          <p:cNvPr id="360" name="Oval 359">
            <a:extLst>
              <a:ext uri="{FF2B5EF4-FFF2-40B4-BE49-F238E27FC236}">
                <a16:creationId xmlns:a16="http://schemas.microsoft.com/office/drawing/2014/main" id="{E138FFDA-F27D-2E85-B04C-7C682401A3BA}"/>
              </a:ext>
            </a:extLst>
          </p:cNvPr>
          <p:cNvSpPr/>
          <p:nvPr/>
        </p:nvSpPr>
        <p:spPr>
          <a:xfrm>
            <a:off x="6680272" y="2534331"/>
            <a:ext cx="91440" cy="9144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spcAft>
                <a:spcPts val="1200"/>
              </a:spcAft>
            </a:pPr>
            <a:r>
              <a:rPr lang="en-US" sz="100" b="1">
                <a:noFill/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ADHD</a:t>
            </a:r>
          </a:p>
        </p:txBody>
      </p:sp>
      <p:sp>
        <p:nvSpPr>
          <p:cNvPr id="361" name="Oval 360">
            <a:extLst>
              <a:ext uri="{FF2B5EF4-FFF2-40B4-BE49-F238E27FC236}">
                <a16:creationId xmlns:a16="http://schemas.microsoft.com/office/drawing/2014/main" id="{828FCC71-DFF0-B08C-BDC7-CFD5439040B1}"/>
              </a:ext>
            </a:extLst>
          </p:cNvPr>
          <p:cNvSpPr/>
          <p:nvPr/>
        </p:nvSpPr>
        <p:spPr>
          <a:xfrm>
            <a:off x="6204094" y="3892338"/>
            <a:ext cx="91440" cy="9144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spcAft>
                <a:spcPts val="1200"/>
              </a:spcAft>
            </a:pPr>
            <a:r>
              <a:rPr lang="en-US" sz="100" b="1">
                <a:noFill/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Autism</a:t>
            </a:r>
          </a:p>
        </p:txBody>
      </p:sp>
      <p:pic>
        <p:nvPicPr>
          <p:cNvPr id="2" name="CoverMainLogo_WHITE">
            <a:extLst>
              <a:ext uri="{FF2B5EF4-FFF2-40B4-BE49-F238E27FC236}">
                <a16:creationId xmlns:a16="http://schemas.microsoft.com/office/drawing/2014/main" id="{5E9A630B-AB98-0046-320B-413A65002D5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invGray">
          <a:xfrm>
            <a:off x="486029" y="6514200"/>
            <a:ext cx="725425" cy="114084"/>
          </a:xfrm>
          <a:prstGeom prst="rect">
            <a:avLst/>
          </a:prstGeom>
        </p:spPr>
      </p:pic>
      <p:pic>
        <p:nvPicPr>
          <p:cNvPr id="16" name="Picture 15" descr="A person with pink hair and a blue shirt&#10;&#10;Description automatically generated">
            <a:extLst>
              <a:ext uri="{FF2B5EF4-FFF2-40B4-BE49-F238E27FC236}">
                <a16:creationId xmlns:a16="http://schemas.microsoft.com/office/drawing/2014/main" id="{30B0C953-DDEF-48DE-00A3-38209F875D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7509264">
            <a:off x="9827492" y="9676951"/>
            <a:ext cx="1086947" cy="1368874"/>
          </a:xfrm>
          <a:prstGeom prst="rect">
            <a:avLst/>
          </a:prstGeom>
        </p:spPr>
      </p:pic>
      <p:sp>
        <p:nvSpPr>
          <p:cNvPr id="18" name="Arrow: Pentagon 17">
            <a:extLst>
              <a:ext uri="{FF2B5EF4-FFF2-40B4-BE49-F238E27FC236}">
                <a16:creationId xmlns:a16="http://schemas.microsoft.com/office/drawing/2014/main" id="{3A770AA1-A2CA-5900-86E2-013B18DB6EAD}"/>
              </a:ext>
            </a:extLst>
          </p:cNvPr>
          <p:cNvSpPr/>
          <p:nvPr/>
        </p:nvSpPr>
        <p:spPr>
          <a:xfrm>
            <a:off x="9231005" y="9379974"/>
            <a:ext cx="2807851" cy="1833494"/>
          </a:xfrm>
          <a:prstGeom prst="homePlate">
            <a:avLst/>
          </a:prstGeom>
          <a:solidFill>
            <a:srgbClr val="E6E6E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77993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E241ADB1-1B19-A2A0-E0B6-BB1872232CD8}"/>
              </a:ext>
            </a:extLst>
          </p:cNvPr>
          <p:cNvGrpSpPr/>
          <p:nvPr/>
        </p:nvGrpSpPr>
        <p:grpSpPr>
          <a:xfrm>
            <a:off x="5775184" y="870980"/>
            <a:ext cx="6149372" cy="5116039"/>
            <a:chOff x="2514370" y="354664"/>
            <a:chExt cx="6704442" cy="5577836"/>
          </a:xfrm>
          <a:gradFill flip="none" rotWithShape="1">
            <a:gsLst>
              <a:gs pos="40000">
                <a:srgbClr val="C57C3D"/>
              </a:gs>
              <a:gs pos="5000">
                <a:srgbClr val="679578"/>
              </a:gs>
              <a:gs pos="84000">
                <a:srgbClr val="61A9A8"/>
              </a:gs>
              <a:gs pos="68000">
                <a:srgbClr val="5E959A"/>
              </a:gs>
              <a:gs pos="100000">
                <a:srgbClr val="3E7082"/>
              </a:gs>
              <a:gs pos="48000">
                <a:srgbClr val="D0C85A"/>
              </a:gs>
              <a:gs pos="21000">
                <a:srgbClr val="B53850"/>
              </a:gs>
            </a:gsLst>
            <a:lin ang="21594000" scaled="0"/>
            <a:tileRect/>
          </a:gradFill>
        </p:grpSpPr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3F1FF052-8A62-BE03-FFB9-DD663AF5332A}"/>
                </a:ext>
              </a:extLst>
            </p:cNvPr>
            <p:cNvCxnSpPr>
              <a:cxnSpLocks/>
              <a:stCxn id="462" idx="7"/>
            </p:cNvCxnSpPr>
            <p:nvPr/>
          </p:nvCxnSpPr>
          <p:spPr>
            <a:xfrm flipV="1">
              <a:off x="5815164" y="1144848"/>
              <a:ext cx="406000" cy="159088"/>
            </a:xfrm>
            <a:prstGeom prst="line">
              <a:avLst/>
            </a:prstGeom>
            <a:grpFill/>
            <a:ln w="9525">
              <a:solidFill>
                <a:srgbClr val="B3C06E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3BD46F40-EB6E-5F01-2522-E5F140E60CAB}"/>
                </a:ext>
              </a:extLst>
            </p:cNvPr>
            <p:cNvCxnSpPr>
              <a:cxnSpLocks/>
              <a:stCxn id="129" idx="1"/>
            </p:cNvCxnSpPr>
            <p:nvPr/>
          </p:nvCxnSpPr>
          <p:spPr>
            <a:xfrm flipH="1" flipV="1">
              <a:off x="5466323" y="496352"/>
              <a:ext cx="159085" cy="289296"/>
            </a:xfrm>
            <a:prstGeom prst="line">
              <a:avLst/>
            </a:prstGeom>
            <a:grpFill/>
            <a:ln w="9525">
              <a:solidFill>
                <a:srgbClr val="C5C56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206C45D0-A66D-F906-7011-8B1BE373A7E6}"/>
                </a:ext>
              </a:extLst>
            </p:cNvPr>
            <p:cNvCxnSpPr>
              <a:cxnSpLocks/>
            </p:cNvCxnSpPr>
            <p:nvPr/>
          </p:nvCxnSpPr>
          <p:spPr>
            <a:xfrm>
              <a:off x="7232344" y="1633513"/>
              <a:ext cx="346683" cy="131565"/>
            </a:xfrm>
            <a:prstGeom prst="line">
              <a:avLst/>
            </a:prstGeom>
            <a:grpFill/>
            <a:ln w="9525">
              <a:solidFill>
                <a:srgbClr val="83B2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2FAE82B8-A250-C02C-F635-8615D6969D80}"/>
                </a:ext>
              </a:extLst>
            </p:cNvPr>
            <p:cNvCxnSpPr>
              <a:cxnSpLocks/>
            </p:cNvCxnSpPr>
            <p:nvPr/>
          </p:nvCxnSpPr>
          <p:spPr>
            <a:xfrm>
              <a:off x="6373136" y="1643128"/>
              <a:ext cx="196318" cy="695531"/>
            </a:xfrm>
            <a:prstGeom prst="line">
              <a:avLst/>
            </a:prstGeom>
            <a:grpFill/>
            <a:ln w="9525">
              <a:solidFill>
                <a:srgbClr val="A2BB7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FB43EC54-166F-4898-1155-86B9390C96DA}"/>
                </a:ext>
              </a:extLst>
            </p:cNvPr>
            <p:cNvCxnSpPr>
              <a:cxnSpLocks/>
              <a:stCxn id="507" idx="3"/>
              <a:endCxn id="463" idx="7"/>
            </p:cNvCxnSpPr>
            <p:nvPr/>
          </p:nvCxnSpPr>
          <p:spPr>
            <a:xfrm flipH="1">
              <a:off x="6414804" y="1213140"/>
              <a:ext cx="297697" cy="364106"/>
            </a:xfrm>
            <a:prstGeom prst="line">
              <a:avLst/>
            </a:prstGeom>
            <a:grpFill/>
            <a:ln w="9525">
              <a:solidFill>
                <a:srgbClr val="94B784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0AC82B53-14D7-7469-C19E-7A56A287C37C}"/>
                </a:ext>
              </a:extLst>
            </p:cNvPr>
            <p:cNvCxnSpPr>
              <a:cxnSpLocks/>
              <a:endCxn id="531" idx="3"/>
            </p:cNvCxnSpPr>
            <p:nvPr/>
          </p:nvCxnSpPr>
          <p:spPr>
            <a:xfrm flipH="1">
              <a:off x="6201659" y="812440"/>
              <a:ext cx="212058" cy="357548"/>
            </a:xfrm>
            <a:prstGeom prst="line">
              <a:avLst/>
            </a:prstGeom>
            <a:grpFill/>
            <a:ln w="9525">
              <a:solidFill>
                <a:srgbClr val="B3C06E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CFF9D59F-F0E5-6CEC-138D-7F1918EA6A75}"/>
                </a:ext>
              </a:extLst>
            </p:cNvPr>
            <p:cNvCxnSpPr>
              <a:cxnSpLocks/>
              <a:stCxn id="508" idx="4"/>
              <a:endCxn id="507" idx="0"/>
            </p:cNvCxnSpPr>
            <p:nvPr/>
          </p:nvCxnSpPr>
          <p:spPr>
            <a:xfrm>
              <a:off x="6674275" y="809289"/>
              <a:ext cx="50574" cy="275575"/>
            </a:xfrm>
            <a:prstGeom prst="line">
              <a:avLst/>
            </a:prstGeom>
            <a:grpFill/>
            <a:ln w="9525">
              <a:solidFill>
                <a:srgbClr val="97B88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844019C0-3110-E4C2-1808-CFD1205AFEBB}"/>
                </a:ext>
              </a:extLst>
            </p:cNvPr>
            <p:cNvCxnSpPr>
              <a:cxnSpLocks/>
              <a:stCxn id="507" idx="2"/>
              <a:endCxn id="531" idx="6"/>
            </p:cNvCxnSpPr>
            <p:nvPr/>
          </p:nvCxnSpPr>
          <p:spPr>
            <a:xfrm flipH="1" flipV="1">
              <a:off x="6329983" y="1116835"/>
              <a:ext cx="347776" cy="55781"/>
            </a:xfrm>
            <a:prstGeom prst="line">
              <a:avLst/>
            </a:prstGeom>
            <a:grpFill/>
            <a:ln w="9525">
              <a:solidFill>
                <a:srgbClr val="94B784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F8C9AD63-AB19-7729-2CDF-2D2F1AF92139}"/>
                </a:ext>
              </a:extLst>
            </p:cNvPr>
            <p:cNvCxnSpPr>
              <a:cxnSpLocks/>
              <a:stCxn id="531" idx="5"/>
            </p:cNvCxnSpPr>
            <p:nvPr/>
          </p:nvCxnSpPr>
          <p:spPr>
            <a:xfrm flipH="1" flipV="1">
              <a:off x="5958564" y="940407"/>
              <a:ext cx="349402" cy="229581"/>
            </a:xfrm>
            <a:prstGeom prst="line">
              <a:avLst/>
            </a:prstGeom>
            <a:grpFill/>
            <a:ln w="9525">
              <a:solidFill>
                <a:srgbClr val="B3C06E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2D9B213F-875F-9BE3-81F5-9D213F6E7230}"/>
                </a:ext>
              </a:extLst>
            </p:cNvPr>
            <p:cNvCxnSpPr>
              <a:cxnSpLocks/>
              <a:stCxn id="129" idx="6"/>
              <a:endCxn id="133" idx="5"/>
            </p:cNvCxnSpPr>
            <p:nvPr/>
          </p:nvCxnSpPr>
          <p:spPr>
            <a:xfrm>
              <a:off x="5722148" y="874504"/>
              <a:ext cx="265735" cy="78676"/>
            </a:xfrm>
            <a:prstGeom prst="line">
              <a:avLst/>
            </a:prstGeom>
            <a:grpFill/>
            <a:ln w="9525">
              <a:solidFill>
                <a:srgbClr val="B3C06E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0281DE7B-9847-003F-DEA8-C0D5AAC58A88}"/>
                </a:ext>
              </a:extLst>
            </p:cNvPr>
            <p:cNvCxnSpPr>
              <a:cxnSpLocks/>
              <a:stCxn id="132" idx="7"/>
              <a:endCxn id="129" idx="4"/>
            </p:cNvCxnSpPr>
            <p:nvPr/>
          </p:nvCxnSpPr>
          <p:spPr>
            <a:xfrm flipV="1">
              <a:off x="5378902" y="914400"/>
              <a:ext cx="251999" cy="429770"/>
            </a:xfrm>
            <a:prstGeom prst="line">
              <a:avLst/>
            </a:prstGeom>
            <a:grpFill/>
            <a:ln w="9525">
              <a:solidFill>
                <a:srgbClr val="B3C06E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9378198F-695C-03FD-60E3-DE06AAB276E4}"/>
                </a:ext>
              </a:extLst>
            </p:cNvPr>
            <p:cNvCxnSpPr>
              <a:cxnSpLocks/>
              <a:stCxn id="129" idx="3"/>
            </p:cNvCxnSpPr>
            <p:nvPr/>
          </p:nvCxnSpPr>
          <p:spPr>
            <a:xfrm flipH="1">
              <a:off x="5207900" y="877594"/>
              <a:ext cx="382930" cy="65722"/>
            </a:xfrm>
            <a:prstGeom prst="line">
              <a:avLst/>
            </a:prstGeom>
            <a:grpFill/>
            <a:ln w="9525">
              <a:solidFill>
                <a:srgbClr val="B3C06E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46B67F26-98EC-CE6E-F6C7-183BFADA9B37}"/>
                </a:ext>
              </a:extLst>
            </p:cNvPr>
            <p:cNvCxnSpPr>
              <a:cxnSpLocks/>
              <a:stCxn id="502" idx="2"/>
            </p:cNvCxnSpPr>
            <p:nvPr/>
          </p:nvCxnSpPr>
          <p:spPr>
            <a:xfrm flipH="1" flipV="1">
              <a:off x="5807252" y="2900478"/>
              <a:ext cx="426965" cy="58613"/>
            </a:xfrm>
            <a:prstGeom prst="line">
              <a:avLst/>
            </a:prstGeom>
            <a:grpFill/>
            <a:ln w="12700">
              <a:solidFill>
                <a:srgbClr val="B9C26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38987ED2-474F-71FB-C749-BE6F3129BB04}"/>
                </a:ext>
              </a:extLst>
            </p:cNvPr>
            <p:cNvCxnSpPr>
              <a:cxnSpLocks/>
              <a:endCxn id="368" idx="4"/>
            </p:cNvCxnSpPr>
            <p:nvPr/>
          </p:nvCxnSpPr>
          <p:spPr>
            <a:xfrm flipH="1">
              <a:off x="5028315" y="2607926"/>
              <a:ext cx="174043" cy="385802"/>
            </a:xfrm>
            <a:prstGeom prst="line">
              <a:avLst/>
            </a:prstGeom>
            <a:grpFill/>
            <a:ln w="12700">
              <a:solidFill>
                <a:srgbClr val="CEBC59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1F867772-7DD2-2CFE-AA17-9B05F9D977D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800606" y="1970654"/>
              <a:ext cx="187501" cy="604652"/>
            </a:xfrm>
            <a:prstGeom prst="line">
              <a:avLst/>
            </a:prstGeom>
            <a:grpFill/>
            <a:ln w="12700">
              <a:solidFill>
                <a:srgbClr val="CCB259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E7498256-9691-C64F-61D9-6BFD2543117E}"/>
                </a:ext>
              </a:extLst>
            </p:cNvPr>
            <p:cNvCxnSpPr>
              <a:cxnSpLocks/>
              <a:endCxn id="530" idx="3"/>
            </p:cNvCxnSpPr>
            <p:nvPr/>
          </p:nvCxnSpPr>
          <p:spPr>
            <a:xfrm flipV="1">
              <a:off x="4206181" y="1167040"/>
              <a:ext cx="231762" cy="379604"/>
            </a:xfrm>
            <a:prstGeom prst="line">
              <a:avLst/>
            </a:prstGeom>
            <a:grpFill/>
            <a:ln w="9525">
              <a:solidFill>
                <a:srgbClr val="B84A5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1421F339-7A07-1863-748B-F7A1AEF976A0}"/>
                </a:ext>
              </a:extLst>
            </p:cNvPr>
            <p:cNvCxnSpPr>
              <a:cxnSpLocks/>
              <a:stCxn id="376" idx="2"/>
              <a:endCxn id="458" idx="2"/>
            </p:cNvCxnSpPr>
            <p:nvPr/>
          </p:nvCxnSpPr>
          <p:spPr>
            <a:xfrm flipV="1">
              <a:off x="4152895" y="1419420"/>
              <a:ext cx="744092" cy="122746"/>
            </a:xfrm>
            <a:prstGeom prst="line">
              <a:avLst/>
            </a:prstGeom>
            <a:grpFill/>
            <a:ln w="9525">
              <a:solidFill>
                <a:srgbClr val="C27E55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ED6D574F-DC37-C6D9-8EEB-9B177B271464}"/>
                </a:ext>
              </a:extLst>
            </p:cNvPr>
            <p:cNvCxnSpPr>
              <a:cxnSpLocks/>
              <a:stCxn id="450" idx="6"/>
            </p:cNvCxnSpPr>
            <p:nvPr/>
          </p:nvCxnSpPr>
          <p:spPr>
            <a:xfrm>
              <a:off x="2813226" y="2806063"/>
              <a:ext cx="612606" cy="239317"/>
            </a:xfrm>
            <a:prstGeom prst="line">
              <a:avLst/>
            </a:prstGeom>
            <a:grpFill/>
            <a:ln w="9525">
              <a:solidFill>
                <a:srgbClr val="679578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B7F6D0F4-92E0-3F99-4D98-8DE741912B8F}"/>
                </a:ext>
              </a:extLst>
            </p:cNvPr>
            <p:cNvCxnSpPr>
              <a:cxnSpLocks/>
              <a:endCxn id="493" idx="3"/>
            </p:cNvCxnSpPr>
            <p:nvPr/>
          </p:nvCxnSpPr>
          <p:spPr>
            <a:xfrm flipV="1">
              <a:off x="2851209" y="4224708"/>
              <a:ext cx="459670" cy="221511"/>
            </a:xfrm>
            <a:prstGeom prst="line">
              <a:avLst/>
            </a:prstGeom>
            <a:grpFill/>
            <a:ln w="9525">
              <a:gradFill>
                <a:gsLst>
                  <a:gs pos="0">
                    <a:srgbClr val="658872"/>
                  </a:gs>
                  <a:gs pos="100000">
                    <a:srgbClr val="8C6965"/>
                  </a:gs>
                </a:gsLst>
                <a:lin ang="5400000" scaled="1"/>
              </a:gra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633EE239-8F09-0C92-4F4E-9D6F988C2DA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321833" y="3561643"/>
              <a:ext cx="478931" cy="156461"/>
            </a:xfrm>
            <a:prstGeom prst="line">
              <a:avLst/>
            </a:prstGeom>
            <a:grpFill/>
            <a:ln w="9525">
              <a:solidFill>
                <a:srgbClr val="C89F57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A73B1405-4870-A0AA-1C8A-E933C7D0433F}"/>
                </a:ext>
              </a:extLst>
            </p:cNvPr>
            <p:cNvCxnSpPr>
              <a:cxnSpLocks/>
              <a:stCxn id="492" idx="7"/>
              <a:endCxn id="484" idx="3"/>
            </p:cNvCxnSpPr>
            <p:nvPr/>
          </p:nvCxnSpPr>
          <p:spPr>
            <a:xfrm flipV="1">
              <a:off x="4957845" y="3283488"/>
              <a:ext cx="508681" cy="154784"/>
            </a:xfrm>
            <a:prstGeom prst="line">
              <a:avLst/>
            </a:prstGeom>
            <a:grpFill/>
            <a:ln w="9525">
              <a:gradFill>
                <a:gsLst>
                  <a:gs pos="0">
                    <a:srgbClr val="C79757"/>
                  </a:gs>
                  <a:gs pos="100000">
                    <a:srgbClr val="C3C463"/>
                  </a:gs>
                </a:gsLst>
                <a:lin ang="5400000" scaled="1"/>
              </a:gra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0D22FBD5-D095-6A0F-1E32-01C28F0C62EF}"/>
                </a:ext>
              </a:extLst>
            </p:cNvPr>
            <p:cNvCxnSpPr>
              <a:cxnSpLocks/>
              <a:stCxn id="457" idx="5"/>
              <a:endCxn id="379" idx="1"/>
            </p:cNvCxnSpPr>
            <p:nvPr/>
          </p:nvCxnSpPr>
          <p:spPr>
            <a:xfrm>
              <a:off x="4386797" y="2563492"/>
              <a:ext cx="267989" cy="611909"/>
            </a:xfrm>
            <a:prstGeom prst="line">
              <a:avLst/>
            </a:prstGeom>
            <a:grpFill/>
            <a:ln w="12700">
              <a:solidFill>
                <a:srgbClr val="BF6F54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CC1D2C75-4C95-B575-6E4D-B3C4B33D2071}"/>
                </a:ext>
              </a:extLst>
            </p:cNvPr>
            <p:cNvCxnSpPr>
              <a:cxnSpLocks/>
              <a:stCxn id="445" idx="2"/>
              <a:endCxn id="493" idx="7"/>
            </p:cNvCxnSpPr>
            <p:nvPr/>
          </p:nvCxnSpPr>
          <p:spPr>
            <a:xfrm flipH="1">
              <a:off x="3407767" y="4017081"/>
              <a:ext cx="164698" cy="112085"/>
            </a:xfrm>
            <a:prstGeom prst="line">
              <a:avLst/>
            </a:prstGeom>
            <a:grpFill/>
            <a:ln w="9525">
              <a:solidFill>
                <a:srgbClr val="906463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23989A59-11F9-E16E-B67C-DE1B6815B221}"/>
                </a:ext>
              </a:extLst>
            </p:cNvPr>
            <p:cNvCxnSpPr>
              <a:cxnSpLocks/>
              <a:stCxn id="376" idx="1"/>
              <a:endCxn id="495" idx="3"/>
            </p:cNvCxnSpPr>
            <p:nvPr/>
          </p:nvCxnSpPr>
          <p:spPr>
            <a:xfrm>
              <a:off x="4164534" y="1514067"/>
              <a:ext cx="438303" cy="431073"/>
            </a:xfrm>
            <a:prstGeom prst="line">
              <a:avLst/>
            </a:prstGeom>
            <a:grpFill/>
            <a:ln w="9525">
              <a:solidFill>
                <a:srgbClr val="C27E55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0B141741-14FD-1153-BBE9-778BEF3CE119}"/>
                </a:ext>
              </a:extLst>
            </p:cNvPr>
            <p:cNvCxnSpPr>
              <a:cxnSpLocks/>
              <a:stCxn id="530" idx="4"/>
              <a:endCxn id="459" idx="4"/>
            </p:cNvCxnSpPr>
            <p:nvPr/>
          </p:nvCxnSpPr>
          <p:spPr>
            <a:xfrm flipV="1">
              <a:off x="4469159" y="800256"/>
              <a:ext cx="34522" cy="383604"/>
            </a:xfrm>
            <a:prstGeom prst="line">
              <a:avLst/>
            </a:prstGeom>
            <a:grpFill/>
            <a:ln w="9525">
              <a:solidFill>
                <a:srgbClr val="C07454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4731DFB6-078C-E9FF-1307-3D5F571E095D}"/>
                </a:ext>
              </a:extLst>
            </p:cNvPr>
            <p:cNvCxnSpPr>
              <a:cxnSpLocks/>
              <a:stCxn id="374" idx="6"/>
              <a:endCxn id="494" idx="4"/>
            </p:cNvCxnSpPr>
            <p:nvPr/>
          </p:nvCxnSpPr>
          <p:spPr>
            <a:xfrm flipV="1">
              <a:off x="3070859" y="3069493"/>
              <a:ext cx="341020" cy="125342"/>
            </a:xfrm>
            <a:prstGeom prst="line">
              <a:avLst/>
            </a:prstGeom>
            <a:grpFill/>
            <a:ln w="9525">
              <a:solidFill>
                <a:srgbClr val="73877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BE72BC45-5506-6B47-02A5-6AF3893E0C65}"/>
                </a:ext>
              </a:extLst>
            </p:cNvPr>
            <p:cNvCxnSpPr>
              <a:cxnSpLocks/>
              <a:endCxn id="374" idx="2"/>
            </p:cNvCxnSpPr>
            <p:nvPr/>
          </p:nvCxnSpPr>
          <p:spPr>
            <a:xfrm flipV="1">
              <a:off x="2584409" y="3256715"/>
              <a:ext cx="364200" cy="275912"/>
            </a:xfrm>
            <a:prstGeom prst="line">
              <a:avLst/>
            </a:prstGeom>
            <a:grpFill/>
            <a:ln w="9525">
              <a:solidFill>
                <a:srgbClr val="679578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6B3D5DDD-FF77-AF43-5620-79E4E7AD3EFE}"/>
                </a:ext>
              </a:extLst>
            </p:cNvPr>
            <p:cNvCxnSpPr>
              <a:cxnSpLocks/>
              <a:endCxn id="372" idx="2"/>
            </p:cNvCxnSpPr>
            <p:nvPr/>
          </p:nvCxnSpPr>
          <p:spPr>
            <a:xfrm flipV="1">
              <a:off x="3479091" y="2957114"/>
              <a:ext cx="276716" cy="77010"/>
            </a:xfrm>
            <a:prstGeom prst="line">
              <a:avLst/>
            </a:prstGeom>
            <a:grpFill/>
            <a:ln w="9525">
              <a:solidFill>
                <a:srgbClr val="B44B4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B65E0474-DCC6-DA4E-E5D8-B38CFC456C41}"/>
                </a:ext>
              </a:extLst>
            </p:cNvPr>
            <p:cNvCxnSpPr>
              <a:cxnSpLocks/>
              <a:stCxn id="451" idx="5"/>
              <a:endCxn id="372" idx="4"/>
            </p:cNvCxnSpPr>
            <p:nvPr/>
          </p:nvCxnSpPr>
          <p:spPr>
            <a:xfrm>
              <a:off x="3594505" y="2465658"/>
              <a:ext cx="252937" cy="520792"/>
            </a:xfrm>
            <a:prstGeom prst="line">
              <a:avLst/>
            </a:prstGeom>
            <a:grpFill/>
            <a:ln w="9525">
              <a:solidFill>
                <a:srgbClr val="B44B4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7247867E-5469-4A02-34B7-19B27B1F8FCB}"/>
                </a:ext>
              </a:extLst>
            </p:cNvPr>
            <p:cNvCxnSpPr>
              <a:cxnSpLocks/>
              <a:stCxn id="368" idx="4"/>
              <a:endCxn id="379" idx="3"/>
            </p:cNvCxnSpPr>
            <p:nvPr/>
          </p:nvCxnSpPr>
          <p:spPr>
            <a:xfrm flipH="1">
              <a:off x="4625479" y="2993728"/>
              <a:ext cx="402836" cy="250854"/>
            </a:xfrm>
            <a:prstGeom prst="line">
              <a:avLst/>
            </a:prstGeom>
            <a:grpFill/>
            <a:ln w="12700">
              <a:solidFill>
                <a:srgbClr val="C17954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97AF553B-D74B-3948-4253-86DC340B6F04}"/>
                </a:ext>
              </a:extLst>
            </p:cNvPr>
            <p:cNvCxnSpPr>
              <a:cxnSpLocks/>
              <a:stCxn id="370" idx="5"/>
              <a:endCxn id="368" idx="1"/>
            </p:cNvCxnSpPr>
            <p:nvPr/>
          </p:nvCxnSpPr>
          <p:spPr>
            <a:xfrm>
              <a:off x="4851686" y="2589273"/>
              <a:ext cx="217692" cy="278599"/>
            </a:xfrm>
            <a:prstGeom prst="line">
              <a:avLst/>
            </a:prstGeom>
            <a:grpFill/>
            <a:ln w="12700">
              <a:solidFill>
                <a:srgbClr val="CEBC59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130F6A06-8056-D703-4288-D8299E6A1A21}"/>
                </a:ext>
              </a:extLst>
            </p:cNvPr>
            <p:cNvCxnSpPr>
              <a:cxnSpLocks/>
              <a:stCxn id="379" idx="5"/>
              <a:endCxn id="492" idx="5"/>
            </p:cNvCxnSpPr>
            <p:nvPr/>
          </p:nvCxnSpPr>
          <p:spPr>
            <a:xfrm>
              <a:off x="4693796" y="3273523"/>
              <a:ext cx="264049" cy="327837"/>
            </a:xfrm>
            <a:prstGeom prst="line">
              <a:avLst/>
            </a:prstGeom>
            <a:grpFill/>
            <a:ln w="12700">
              <a:gradFill>
                <a:gsLst>
                  <a:gs pos="0">
                    <a:srgbClr val="C79757"/>
                  </a:gs>
                  <a:gs pos="100000">
                    <a:srgbClr val="C3C463"/>
                  </a:gs>
                </a:gsLst>
                <a:lin ang="5400000" scaled="1"/>
              </a:gra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7F66CE84-62F6-987E-5C38-CDCAA83B3522}"/>
                </a:ext>
              </a:extLst>
            </p:cNvPr>
            <p:cNvCxnSpPr>
              <a:cxnSpLocks/>
              <a:stCxn id="366" idx="3"/>
              <a:endCxn id="442" idx="7"/>
            </p:cNvCxnSpPr>
            <p:nvPr/>
          </p:nvCxnSpPr>
          <p:spPr>
            <a:xfrm flipH="1">
              <a:off x="4630158" y="3819199"/>
              <a:ext cx="179075" cy="440829"/>
            </a:xfrm>
            <a:prstGeom prst="line">
              <a:avLst/>
            </a:prstGeom>
            <a:grpFill/>
            <a:ln w="12700">
              <a:solidFill>
                <a:srgbClr val="C38255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7259C9BA-B37E-D1B6-361C-E493E4C46F53}"/>
                </a:ext>
              </a:extLst>
            </p:cNvPr>
            <p:cNvCxnSpPr>
              <a:cxnSpLocks/>
              <a:endCxn id="366" idx="0"/>
            </p:cNvCxnSpPr>
            <p:nvPr/>
          </p:nvCxnSpPr>
          <p:spPr>
            <a:xfrm flipH="1">
              <a:off x="4868442" y="3601766"/>
              <a:ext cx="24103" cy="72866"/>
            </a:xfrm>
            <a:prstGeom prst="line">
              <a:avLst/>
            </a:prstGeom>
            <a:grpFill/>
            <a:ln w="12700">
              <a:solidFill>
                <a:srgbClr val="C89F57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7E3A61A4-D676-1ACA-87CF-A8B732274C85}"/>
                </a:ext>
              </a:extLst>
            </p:cNvPr>
            <p:cNvCxnSpPr>
              <a:cxnSpLocks/>
              <a:stCxn id="498" idx="3"/>
            </p:cNvCxnSpPr>
            <p:nvPr/>
          </p:nvCxnSpPr>
          <p:spPr>
            <a:xfrm flipH="1">
              <a:off x="4049786" y="2980841"/>
              <a:ext cx="410340" cy="229248"/>
            </a:xfrm>
            <a:prstGeom prst="line">
              <a:avLst/>
            </a:prstGeom>
            <a:grpFill/>
            <a:ln w="12700">
              <a:solidFill>
                <a:srgbClr val="C07054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25043ECA-85ED-D149-F215-3D6A566C3809}"/>
                </a:ext>
              </a:extLst>
            </p:cNvPr>
            <p:cNvCxnSpPr>
              <a:cxnSpLocks/>
              <a:stCxn id="368" idx="3"/>
              <a:endCxn id="498" idx="6"/>
            </p:cNvCxnSpPr>
            <p:nvPr/>
          </p:nvCxnSpPr>
          <p:spPr>
            <a:xfrm flipH="1">
              <a:off x="4635364" y="2943916"/>
              <a:ext cx="367658" cy="16311"/>
            </a:xfrm>
            <a:prstGeom prst="line">
              <a:avLst/>
            </a:prstGeom>
            <a:grpFill/>
            <a:ln w="12700">
              <a:solidFill>
                <a:srgbClr val="C17954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AD4F30C3-AF76-49E5-925B-DFFDCBEF0820}"/>
                </a:ext>
              </a:extLst>
            </p:cNvPr>
            <p:cNvCxnSpPr>
              <a:cxnSpLocks/>
              <a:endCxn id="451" idx="1"/>
            </p:cNvCxnSpPr>
            <p:nvPr/>
          </p:nvCxnSpPr>
          <p:spPr>
            <a:xfrm flipH="1">
              <a:off x="3569455" y="1835410"/>
              <a:ext cx="20112" cy="459851"/>
            </a:xfrm>
            <a:prstGeom prst="line">
              <a:avLst/>
            </a:prstGeom>
            <a:grpFill/>
            <a:ln w="12700">
              <a:solidFill>
                <a:srgbClr val="B44D4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643DE078-E56C-4C2F-B852-A8F9A421812A}"/>
                </a:ext>
              </a:extLst>
            </p:cNvPr>
            <p:cNvCxnSpPr>
              <a:cxnSpLocks/>
              <a:stCxn id="500" idx="5"/>
            </p:cNvCxnSpPr>
            <p:nvPr/>
          </p:nvCxnSpPr>
          <p:spPr>
            <a:xfrm>
              <a:off x="5084720" y="2022969"/>
              <a:ext cx="581182" cy="514879"/>
            </a:xfrm>
            <a:prstGeom prst="line">
              <a:avLst/>
            </a:prstGeom>
            <a:grpFill/>
            <a:ln w="12700">
              <a:solidFill>
                <a:srgbClr val="C2C464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6A1D6523-75F7-26C6-22CE-32B7AA36FB73}"/>
                </a:ext>
              </a:extLst>
            </p:cNvPr>
            <p:cNvCxnSpPr>
              <a:cxnSpLocks/>
            </p:cNvCxnSpPr>
            <p:nvPr/>
          </p:nvCxnSpPr>
          <p:spPr>
            <a:xfrm>
              <a:off x="5657788" y="2582163"/>
              <a:ext cx="116054" cy="353241"/>
            </a:xfrm>
            <a:prstGeom prst="line">
              <a:avLst/>
            </a:prstGeom>
            <a:grpFill/>
            <a:ln w="12700">
              <a:solidFill>
                <a:srgbClr val="B9C26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EC917114-A545-F94A-0D8F-233C7B38C3DB}"/>
                </a:ext>
              </a:extLst>
            </p:cNvPr>
            <p:cNvCxnSpPr>
              <a:cxnSpLocks/>
              <a:stCxn id="485" idx="1"/>
              <a:endCxn id="135" idx="4"/>
            </p:cNvCxnSpPr>
            <p:nvPr/>
          </p:nvCxnSpPr>
          <p:spPr>
            <a:xfrm flipH="1" flipV="1">
              <a:off x="5756001" y="1847029"/>
              <a:ext cx="230514" cy="576072"/>
            </a:xfrm>
            <a:prstGeom prst="line">
              <a:avLst/>
            </a:prstGeom>
            <a:grpFill/>
            <a:ln w="12700">
              <a:solidFill>
                <a:srgbClr val="B0BF7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73A57B09-F261-9F0A-67D6-DC41D5C9E762}"/>
                </a:ext>
              </a:extLst>
            </p:cNvPr>
            <p:cNvCxnSpPr>
              <a:cxnSpLocks/>
              <a:stCxn id="135" idx="0"/>
              <a:endCxn id="462" idx="4"/>
            </p:cNvCxnSpPr>
            <p:nvPr/>
          </p:nvCxnSpPr>
          <p:spPr>
            <a:xfrm flipV="1">
              <a:off x="5741663" y="1479366"/>
              <a:ext cx="2182" cy="217613"/>
            </a:xfrm>
            <a:prstGeom prst="line">
              <a:avLst/>
            </a:prstGeom>
            <a:grpFill/>
            <a:ln w="12700">
              <a:solidFill>
                <a:srgbClr val="BAC269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1858C19F-71CF-B54D-70D8-8C54998DABEA}"/>
                </a:ext>
              </a:extLst>
            </p:cNvPr>
            <p:cNvCxnSpPr>
              <a:cxnSpLocks/>
              <a:stCxn id="131" idx="1"/>
            </p:cNvCxnSpPr>
            <p:nvPr/>
          </p:nvCxnSpPr>
          <p:spPr>
            <a:xfrm flipH="1" flipV="1">
              <a:off x="4988819" y="587756"/>
              <a:ext cx="189957" cy="308323"/>
            </a:xfrm>
            <a:prstGeom prst="line">
              <a:avLst/>
            </a:prstGeom>
            <a:grpFill/>
            <a:ln w="9525">
              <a:solidFill>
                <a:srgbClr val="CAAA58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470B5DB0-C0CC-D66A-8A7C-52CDF860EA22}"/>
                </a:ext>
              </a:extLst>
            </p:cNvPr>
            <p:cNvGrpSpPr/>
            <p:nvPr/>
          </p:nvGrpSpPr>
          <p:grpSpPr>
            <a:xfrm>
              <a:off x="2514370" y="354664"/>
              <a:ext cx="6704442" cy="5577836"/>
              <a:chOff x="2512033" y="354664"/>
              <a:chExt cx="6704442" cy="5577836"/>
            </a:xfrm>
            <a:grpFill/>
          </p:grpSpPr>
          <p:grpSp>
            <p:nvGrpSpPr>
              <p:cNvPr id="128" name="Group 127">
                <a:extLst>
                  <a:ext uri="{FF2B5EF4-FFF2-40B4-BE49-F238E27FC236}">
                    <a16:creationId xmlns:a16="http://schemas.microsoft.com/office/drawing/2014/main" id="{596A9C8C-B5A8-7981-3792-CF964CDF82F3}"/>
                  </a:ext>
                </a:extLst>
              </p:cNvPr>
              <p:cNvGrpSpPr/>
              <p:nvPr/>
            </p:nvGrpSpPr>
            <p:grpSpPr>
              <a:xfrm>
                <a:off x="2512033" y="354664"/>
                <a:ext cx="6704442" cy="5577836"/>
                <a:chOff x="2512033" y="354664"/>
                <a:chExt cx="6704442" cy="5577836"/>
              </a:xfrm>
              <a:grpFill/>
            </p:grpSpPr>
            <p:grpSp>
              <p:nvGrpSpPr>
                <p:cNvPr id="130" name="Group 129">
                  <a:extLst>
                    <a:ext uri="{FF2B5EF4-FFF2-40B4-BE49-F238E27FC236}">
                      <a16:creationId xmlns:a16="http://schemas.microsoft.com/office/drawing/2014/main" id="{C9397EB0-DFD7-8150-0DF1-CEBF4874CA10}"/>
                    </a:ext>
                  </a:extLst>
                </p:cNvPr>
                <p:cNvGrpSpPr/>
                <p:nvPr/>
              </p:nvGrpSpPr>
              <p:grpSpPr>
                <a:xfrm>
                  <a:off x="2512033" y="354664"/>
                  <a:ext cx="6704442" cy="5577836"/>
                  <a:chOff x="2512033" y="354664"/>
                  <a:chExt cx="6704442" cy="5577836"/>
                </a:xfrm>
                <a:grpFill/>
              </p:grpSpPr>
              <p:grpSp>
                <p:nvGrpSpPr>
                  <p:cNvPr id="134" name="Group 133">
                    <a:extLst>
                      <a:ext uri="{FF2B5EF4-FFF2-40B4-BE49-F238E27FC236}">
                        <a16:creationId xmlns:a16="http://schemas.microsoft.com/office/drawing/2014/main" id="{C801F919-52FC-EEF9-9726-BA616F78FE70}"/>
                      </a:ext>
                    </a:extLst>
                  </p:cNvPr>
                  <p:cNvGrpSpPr/>
                  <p:nvPr/>
                </p:nvGrpSpPr>
                <p:grpSpPr>
                  <a:xfrm>
                    <a:off x="2512033" y="354664"/>
                    <a:ext cx="6704442" cy="5577836"/>
                    <a:chOff x="2512033" y="354664"/>
                    <a:chExt cx="6704442" cy="5577836"/>
                  </a:xfrm>
                  <a:grpFill/>
                </p:grpSpPr>
                <p:grpSp>
                  <p:nvGrpSpPr>
                    <p:cNvPr id="357" name="Group 356">
                      <a:extLst>
                        <a:ext uri="{FF2B5EF4-FFF2-40B4-BE49-F238E27FC236}">
                          <a16:creationId xmlns:a16="http://schemas.microsoft.com/office/drawing/2014/main" id="{06A47CBA-7307-A2AE-7DFF-94D44A6F90C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512033" y="354664"/>
                      <a:ext cx="6704442" cy="5577836"/>
                      <a:chOff x="2512033" y="354664"/>
                      <a:chExt cx="6704442" cy="5577836"/>
                    </a:xfrm>
                    <a:grpFill/>
                  </p:grpSpPr>
                  <p:grpSp>
                    <p:nvGrpSpPr>
                      <p:cNvPr id="363" name="Group 362">
                        <a:extLst>
                          <a:ext uri="{FF2B5EF4-FFF2-40B4-BE49-F238E27FC236}">
                            <a16:creationId xmlns:a16="http://schemas.microsoft.com/office/drawing/2014/main" id="{A814B12B-0B2C-A6C6-0873-46BDE58EBA01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2512033" y="354664"/>
                        <a:ext cx="6704442" cy="5577836"/>
                        <a:chOff x="2512033" y="354664"/>
                        <a:chExt cx="6704442" cy="5577836"/>
                      </a:xfrm>
                      <a:grpFill/>
                    </p:grpSpPr>
                    <p:grpSp>
                      <p:nvGrpSpPr>
                        <p:cNvPr id="365" name="Group 364">
                          <a:extLst>
                            <a:ext uri="{FF2B5EF4-FFF2-40B4-BE49-F238E27FC236}">
                              <a16:creationId xmlns:a16="http://schemas.microsoft.com/office/drawing/2014/main" id="{C3557869-9A26-0F9D-4AF5-BE7B25D7497D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2512033" y="354664"/>
                          <a:ext cx="6704442" cy="5577836"/>
                          <a:chOff x="2512033" y="354664"/>
                          <a:chExt cx="6704442" cy="5577836"/>
                        </a:xfrm>
                        <a:grpFill/>
                      </p:grpSpPr>
                      <p:grpSp>
                        <p:nvGrpSpPr>
                          <p:cNvPr id="367" name="Group 366">
                            <a:extLst>
                              <a:ext uri="{FF2B5EF4-FFF2-40B4-BE49-F238E27FC236}">
                                <a16:creationId xmlns:a16="http://schemas.microsoft.com/office/drawing/2014/main" id="{6F0872B0-5577-A7E8-598A-0137A5D4FAE2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2512033" y="354664"/>
                            <a:ext cx="6704442" cy="5577836"/>
                            <a:chOff x="2512033" y="354664"/>
                            <a:chExt cx="6704442" cy="5577836"/>
                          </a:xfrm>
                          <a:grpFill/>
                        </p:grpSpPr>
                        <p:grpSp>
                          <p:nvGrpSpPr>
                            <p:cNvPr id="369" name="Group 368">
                              <a:extLst>
                                <a:ext uri="{FF2B5EF4-FFF2-40B4-BE49-F238E27FC236}">
                                  <a16:creationId xmlns:a16="http://schemas.microsoft.com/office/drawing/2014/main" id="{47EC2DC2-065D-0DE1-21F1-84CF3DE32729}"/>
                                </a:ext>
                              </a:extLst>
                            </p:cNvPr>
                            <p:cNvGrpSpPr/>
                            <p:nvPr/>
                          </p:nvGrpSpPr>
                          <p:grpSpPr>
                            <a:xfrm>
                              <a:off x="2512033" y="354664"/>
                              <a:ext cx="6704442" cy="5577836"/>
                              <a:chOff x="2512033" y="354664"/>
                              <a:chExt cx="6704442" cy="5577836"/>
                            </a:xfrm>
                            <a:grpFill/>
                          </p:grpSpPr>
                          <p:grpSp>
                            <p:nvGrpSpPr>
                              <p:cNvPr id="371" name="Group 370">
                                <a:extLst>
                                  <a:ext uri="{FF2B5EF4-FFF2-40B4-BE49-F238E27FC236}">
                                    <a16:creationId xmlns:a16="http://schemas.microsoft.com/office/drawing/2014/main" id="{994731CD-3AC1-D4E8-E2CD-26E2283333FE}"/>
                                  </a:ext>
                                </a:extLst>
                              </p:cNvPr>
                              <p:cNvGrpSpPr/>
                              <p:nvPr/>
                            </p:nvGrpSpPr>
                            <p:grpSpPr>
                              <a:xfrm>
                                <a:off x="2512033" y="354664"/>
                                <a:ext cx="6704442" cy="5577836"/>
                                <a:chOff x="2512033" y="354664"/>
                                <a:chExt cx="6704442" cy="5577836"/>
                              </a:xfrm>
                              <a:grpFill/>
                            </p:grpSpPr>
                            <p:grpSp>
                              <p:nvGrpSpPr>
                                <p:cNvPr id="373" name="Group 372">
                                  <a:extLst>
                                    <a:ext uri="{FF2B5EF4-FFF2-40B4-BE49-F238E27FC236}">
                                      <a16:creationId xmlns:a16="http://schemas.microsoft.com/office/drawing/2014/main" id="{F8FFEAD3-0585-3B30-C04C-60544325E215}"/>
                                    </a:ext>
                                  </a:extLst>
                                </p:cNvPr>
                                <p:cNvGrpSpPr/>
                                <p:nvPr/>
                              </p:nvGrpSpPr>
                              <p:grpSpPr>
                                <a:xfrm>
                                  <a:off x="2512033" y="354664"/>
                                  <a:ext cx="6704442" cy="5577836"/>
                                  <a:chOff x="2512033" y="354664"/>
                                  <a:chExt cx="6704442" cy="5577836"/>
                                </a:xfrm>
                                <a:grpFill/>
                              </p:grpSpPr>
                              <p:grpSp>
                                <p:nvGrpSpPr>
                                  <p:cNvPr id="375" name="Group 374">
                                    <a:extLst>
                                      <a:ext uri="{FF2B5EF4-FFF2-40B4-BE49-F238E27FC236}">
                                        <a16:creationId xmlns:a16="http://schemas.microsoft.com/office/drawing/2014/main" id="{11BF4166-3333-22B7-C61D-5B7E17CC1A66}"/>
                                      </a:ext>
                                    </a:extLst>
                                  </p:cNvPr>
                                  <p:cNvGrpSpPr/>
                                  <p:nvPr/>
                                </p:nvGrpSpPr>
                                <p:grpSpPr>
                                  <a:xfrm>
                                    <a:off x="2512033" y="354664"/>
                                    <a:ext cx="6704442" cy="5577836"/>
                                    <a:chOff x="2512033" y="354664"/>
                                    <a:chExt cx="6704442" cy="5577836"/>
                                  </a:xfrm>
                                  <a:grpFill/>
                                </p:grpSpPr>
                                <p:grpSp>
                                  <p:nvGrpSpPr>
                                    <p:cNvPr id="378" name="Group 377">
                                      <a:extLst>
                                        <a:ext uri="{FF2B5EF4-FFF2-40B4-BE49-F238E27FC236}">
                                          <a16:creationId xmlns:a16="http://schemas.microsoft.com/office/drawing/2014/main" id="{CFFE7E92-EFC2-80F4-9B81-FA202FB2F5D7}"/>
                                        </a:ext>
                                      </a:extLst>
                                    </p:cNvPr>
                                    <p:cNvGrpSpPr/>
                                    <p:nvPr/>
                                  </p:nvGrpSpPr>
                                  <p:grpSpPr>
                                    <a:xfrm>
                                      <a:off x="2512033" y="354664"/>
                                      <a:ext cx="6704442" cy="5577836"/>
                                      <a:chOff x="2512033" y="354664"/>
                                      <a:chExt cx="6704442" cy="5577836"/>
                                    </a:xfrm>
                                    <a:grpFill/>
                                  </p:grpSpPr>
                                  <p:sp>
                                    <p:nvSpPr>
                                      <p:cNvPr id="380" name="Freeform 119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AB1A1485-61FC-5543-6447-477521C8D35E}"/>
                                          </a:ext>
                                        </a:extLst>
                                      </p:cNvPr>
                                      <p:cNvSpPr>
                                        <a:spLocks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7524664" y="3949523"/>
                                        <a:ext cx="527145" cy="456732"/>
                                      </a:xfrm>
                                      <a:custGeom>
                                        <a:avLst/>
                                        <a:gdLst>
                                          <a:gd name="T0" fmla="*/ 277 w 277"/>
                                          <a:gd name="T1" fmla="*/ 0 h 240"/>
                                          <a:gd name="T2" fmla="*/ 0 w 277"/>
                                          <a:gd name="T3" fmla="*/ 240 h 240"/>
                                          <a:gd name="T4" fmla="*/ 277 w 277"/>
                                          <a:gd name="T5" fmla="*/ 0 h 240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277" h="240">
                                            <a:moveTo>
                                              <a:pt x="277" y="0"/>
                                            </a:moveTo>
                                            <a:lnTo>
                                              <a:pt x="0" y="240"/>
                                            </a:lnTo>
                                            <a:lnTo>
                                              <a:pt x="277" y="0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381" name="Freeform 16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84444F59-0D4A-37F3-74E3-E40ED49B8A7E}"/>
                                          </a:ext>
                                        </a:extLst>
                                      </p:cNvPr>
                                      <p:cNvSpPr>
                                        <a:spLocks noEditPoint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8099385" y="2520334"/>
                                        <a:ext cx="521435" cy="1419674"/>
                                      </a:xfrm>
                                      <a:custGeom>
                                        <a:avLst/>
                                        <a:gdLst>
                                          <a:gd name="T0" fmla="*/ 270 w 274"/>
                                          <a:gd name="T1" fmla="*/ 11 h 746"/>
                                          <a:gd name="T2" fmla="*/ 274 w 274"/>
                                          <a:gd name="T3" fmla="*/ 0 h 746"/>
                                          <a:gd name="T4" fmla="*/ 274 w 274"/>
                                          <a:gd name="T5" fmla="*/ 546 h 746"/>
                                          <a:gd name="T6" fmla="*/ 7 w 274"/>
                                          <a:gd name="T7" fmla="*/ 742 h 746"/>
                                          <a:gd name="T8" fmla="*/ 0 w 274"/>
                                          <a:gd name="T9" fmla="*/ 746 h 746"/>
                                          <a:gd name="T10" fmla="*/ 270 w 274"/>
                                          <a:gd name="T11" fmla="*/ 11 h 746"/>
                                          <a:gd name="T12" fmla="*/ 270 w 274"/>
                                          <a:gd name="T13" fmla="*/ 25 h 746"/>
                                          <a:gd name="T14" fmla="*/ 10 w 274"/>
                                          <a:gd name="T15" fmla="*/ 734 h 746"/>
                                          <a:gd name="T16" fmla="*/ 270 w 274"/>
                                          <a:gd name="T17" fmla="*/ 545 h 746"/>
                                          <a:gd name="T18" fmla="*/ 270 w 274"/>
                                          <a:gd name="T19" fmla="*/ 25 h 746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  <a:cxn ang="0">
                                            <a:pos x="T10" y="T11"/>
                                          </a:cxn>
                                          <a:cxn ang="0">
                                            <a:pos x="T12" y="T13"/>
                                          </a:cxn>
                                          <a:cxn ang="0">
                                            <a:pos x="T14" y="T15"/>
                                          </a:cxn>
                                          <a:cxn ang="0">
                                            <a:pos x="T16" y="T17"/>
                                          </a:cxn>
                                          <a:cxn ang="0">
                                            <a:pos x="T18" y="T19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274" h="746">
                                            <a:moveTo>
                                              <a:pt x="270" y="11"/>
                                            </a:moveTo>
                                            <a:lnTo>
                                              <a:pt x="274" y="0"/>
                                            </a:lnTo>
                                            <a:lnTo>
                                              <a:pt x="274" y="546"/>
                                            </a:lnTo>
                                            <a:lnTo>
                                              <a:pt x="7" y="742"/>
                                            </a:lnTo>
                                            <a:lnTo>
                                              <a:pt x="0" y="746"/>
                                            </a:lnTo>
                                            <a:lnTo>
                                              <a:pt x="270" y="11"/>
                                            </a:lnTo>
                                            <a:close/>
                                            <a:moveTo>
                                              <a:pt x="270" y="25"/>
                                            </a:moveTo>
                                            <a:lnTo>
                                              <a:pt x="10" y="734"/>
                                            </a:lnTo>
                                            <a:lnTo>
                                              <a:pt x="270" y="545"/>
                                            </a:lnTo>
                                            <a:lnTo>
                                              <a:pt x="270" y="25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382" name="Line 120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7C17DC1C-2A67-420C-38F5-50E92F3E466A}"/>
                                          </a:ext>
                                        </a:extLst>
                                      </p:cNvPr>
                                      <p:cNvSpPr>
                                        <a:spLocks noChangeShapeType="1"/>
                                      </p:cNvSpPr>
                                      <p:nvPr/>
                                    </p:nvSpPr>
                                    <p:spPr bwMode="auto">
                                      <a:xfrm flipH="1">
                                        <a:off x="7524664" y="3949523"/>
                                        <a:ext cx="527145" cy="456732"/>
                                      </a:xfrm>
                                      <a:prstGeom prst="line">
                                        <a:avLst/>
                                      </a:prstGeom>
                                      <a:grpFill/>
                                      <a:ln w="12700" cap="flat">
                                        <a:solidFill>
                                          <a:srgbClr val="639797"/>
                                        </a:solidFill>
                                        <a:prstDash val="solid"/>
                                        <a:miter lim="800000"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383" name="Freeform 5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D7DE15EE-697B-5B2D-7FA4-0332250288C9}"/>
                                          </a:ext>
                                        </a:extLst>
                                      </p:cNvPr>
                                      <p:cNvSpPr>
                                        <a:spLocks noEditPoint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7113606" y="1022634"/>
                                        <a:ext cx="428186" cy="614685"/>
                                      </a:xfrm>
                                      <a:custGeom>
                                        <a:avLst/>
                                        <a:gdLst>
                                          <a:gd name="T0" fmla="*/ 1 w 225"/>
                                          <a:gd name="T1" fmla="*/ 5 h 323"/>
                                          <a:gd name="T2" fmla="*/ 0 w 225"/>
                                          <a:gd name="T3" fmla="*/ 0 h 323"/>
                                          <a:gd name="T4" fmla="*/ 222 w 225"/>
                                          <a:gd name="T5" fmla="*/ 161 h 323"/>
                                          <a:gd name="T6" fmla="*/ 225 w 225"/>
                                          <a:gd name="T7" fmla="*/ 162 h 323"/>
                                          <a:gd name="T8" fmla="*/ 35 w 225"/>
                                          <a:gd name="T9" fmla="*/ 320 h 323"/>
                                          <a:gd name="T10" fmla="*/ 32 w 225"/>
                                          <a:gd name="T11" fmla="*/ 323 h 323"/>
                                          <a:gd name="T12" fmla="*/ 1 w 225"/>
                                          <a:gd name="T13" fmla="*/ 5 h 323"/>
                                          <a:gd name="T14" fmla="*/ 5 w 225"/>
                                          <a:gd name="T15" fmla="*/ 9 h 323"/>
                                          <a:gd name="T16" fmla="*/ 35 w 225"/>
                                          <a:gd name="T17" fmla="*/ 315 h 323"/>
                                          <a:gd name="T18" fmla="*/ 217 w 225"/>
                                          <a:gd name="T19" fmla="*/ 163 h 323"/>
                                          <a:gd name="T20" fmla="*/ 5 w 225"/>
                                          <a:gd name="T21" fmla="*/ 9 h 323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  <a:cxn ang="0">
                                            <a:pos x="T10" y="T11"/>
                                          </a:cxn>
                                          <a:cxn ang="0">
                                            <a:pos x="T12" y="T13"/>
                                          </a:cxn>
                                          <a:cxn ang="0">
                                            <a:pos x="T14" y="T15"/>
                                          </a:cxn>
                                          <a:cxn ang="0">
                                            <a:pos x="T16" y="T17"/>
                                          </a:cxn>
                                          <a:cxn ang="0">
                                            <a:pos x="T18" y="T19"/>
                                          </a:cxn>
                                          <a:cxn ang="0">
                                            <a:pos x="T20" y="T21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225" h="323">
                                            <a:moveTo>
                                              <a:pt x="1" y="5"/>
                                            </a:moveTo>
                                            <a:lnTo>
                                              <a:pt x="0" y="0"/>
                                            </a:lnTo>
                                            <a:lnTo>
                                              <a:pt x="222" y="161"/>
                                            </a:lnTo>
                                            <a:lnTo>
                                              <a:pt x="225" y="162"/>
                                            </a:lnTo>
                                            <a:lnTo>
                                              <a:pt x="35" y="320"/>
                                            </a:lnTo>
                                            <a:lnTo>
                                              <a:pt x="32" y="323"/>
                                            </a:lnTo>
                                            <a:lnTo>
                                              <a:pt x="1" y="5"/>
                                            </a:lnTo>
                                            <a:close/>
                                            <a:moveTo>
                                              <a:pt x="5" y="9"/>
                                            </a:moveTo>
                                            <a:lnTo>
                                              <a:pt x="35" y="315"/>
                                            </a:lnTo>
                                            <a:lnTo>
                                              <a:pt x="217" y="163"/>
                                            </a:lnTo>
                                            <a:lnTo>
                                              <a:pt x="5" y="9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384" name="Freeform 6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1E2661D6-ECA6-7F93-CC81-6EFC567EFC32}"/>
                                          </a:ext>
                                        </a:extLst>
                                      </p:cNvPr>
                                      <p:cNvSpPr>
                                        <a:spLocks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4515944" y="442204"/>
                                        <a:ext cx="934397" cy="983876"/>
                                      </a:xfrm>
                                      <a:custGeom>
                                        <a:avLst/>
                                        <a:gdLst>
                                          <a:gd name="T0" fmla="*/ 241 w 491"/>
                                          <a:gd name="T1" fmla="*/ 517 h 517"/>
                                          <a:gd name="T2" fmla="*/ 491 w 491"/>
                                          <a:gd name="T3" fmla="*/ 0 h 517"/>
                                          <a:gd name="T4" fmla="*/ 238 w 491"/>
                                          <a:gd name="T5" fmla="*/ 55 h 517"/>
                                          <a:gd name="T6" fmla="*/ 0 w 491"/>
                                          <a:gd name="T7" fmla="*/ 141 h 517"/>
                                          <a:gd name="T8" fmla="*/ 2 w 491"/>
                                          <a:gd name="T9" fmla="*/ 145 h 517"/>
                                          <a:gd name="T10" fmla="*/ 239 w 491"/>
                                          <a:gd name="T11" fmla="*/ 59 h 517"/>
                                          <a:gd name="T12" fmla="*/ 484 w 491"/>
                                          <a:gd name="T13" fmla="*/ 5 h 517"/>
                                          <a:gd name="T14" fmla="*/ 237 w 491"/>
                                          <a:gd name="T15" fmla="*/ 516 h 517"/>
                                          <a:gd name="T16" fmla="*/ 241 w 491"/>
                                          <a:gd name="T17" fmla="*/ 517 h 517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  <a:cxn ang="0">
                                            <a:pos x="T10" y="T11"/>
                                          </a:cxn>
                                          <a:cxn ang="0">
                                            <a:pos x="T12" y="T13"/>
                                          </a:cxn>
                                          <a:cxn ang="0">
                                            <a:pos x="T14" y="T15"/>
                                          </a:cxn>
                                          <a:cxn ang="0">
                                            <a:pos x="T16" y="T17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491" h="517">
                                            <a:moveTo>
                                              <a:pt x="241" y="517"/>
                                            </a:moveTo>
                                            <a:lnTo>
                                              <a:pt x="491" y="0"/>
                                            </a:lnTo>
                                            <a:lnTo>
                                              <a:pt x="238" y="55"/>
                                            </a:lnTo>
                                            <a:lnTo>
                                              <a:pt x="0" y="141"/>
                                            </a:lnTo>
                                            <a:lnTo>
                                              <a:pt x="2" y="145"/>
                                            </a:lnTo>
                                            <a:lnTo>
                                              <a:pt x="239" y="59"/>
                                            </a:lnTo>
                                            <a:lnTo>
                                              <a:pt x="484" y="5"/>
                                            </a:lnTo>
                                            <a:lnTo>
                                              <a:pt x="237" y="516"/>
                                            </a:lnTo>
                                            <a:lnTo>
                                              <a:pt x="241" y="517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385" name="Freeform 7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1EABD8AD-A76D-A8AC-3213-142C0051559F}"/>
                                          </a:ext>
                                        </a:extLst>
                                      </p:cNvPr>
                                      <p:cNvSpPr>
                                        <a:spLocks noEditPoint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6112602" y="432689"/>
                                        <a:ext cx="1075223" cy="1200824"/>
                                      </a:xfrm>
                                      <a:custGeom>
                                        <a:avLst/>
                                        <a:gdLst>
                                          <a:gd name="T0" fmla="*/ 1 w 565"/>
                                          <a:gd name="T1" fmla="*/ 7 h 631"/>
                                          <a:gd name="T2" fmla="*/ 0 w 565"/>
                                          <a:gd name="T3" fmla="*/ 0 h 631"/>
                                          <a:gd name="T4" fmla="*/ 561 w 565"/>
                                          <a:gd name="T5" fmla="*/ 627 h 631"/>
                                          <a:gd name="T6" fmla="*/ 565 w 565"/>
                                          <a:gd name="T7" fmla="*/ 631 h 631"/>
                                          <a:gd name="T8" fmla="*/ 126 w 565"/>
                                          <a:gd name="T9" fmla="*/ 631 h 631"/>
                                          <a:gd name="T10" fmla="*/ 1 w 565"/>
                                          <a:gd name="T11" fmla="*/ 7 h 631"/>
                                          <a:gd name="T12" fmla="*/ 7 w 565"/>
                                          <a:gd name="T13" fmla="*/ 14 h 631"/>
                                          <a:gd name="T14" fmla="*/ 130 w 565"/>
                                          <a:gd name="T15" fmla="*/ 626 h 631"/>
                                          <a:gd name="T16" fmla="*/ 555 w 565"/>
                                          <a:gd name="T17" fmla="*/ 626 h 631"/>
                                          <a:gd name="T18" fmla="*/ 7 w 565"/>
                                          <a:gd name="T19" fmla="*/ 14 h 631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  <a:cxn ang="0">
                                            <a:pos x="T10" y="T11"/>
                                          </a:cxn>
                                          <a:cxn ang="0">
                                            <a:pos x="T12" y="T13"/>
                                          </a:cxn>
                                          <a:cxn ang="0">
                                            <a:pos x="T14" y="T15"/>
                                          </a:cxn>
                                          <a:cxn ang="0">
                                            <a:pos x="T16" y="T17"/>
                                          </a:cxn>
                                          <a:cxn ang="0">
                                            <a:pos x="T18" y="T19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565" h="631">
                                            <a:moveTo>
                                              <a:pt x="1" y="7"/>
                                            </a:moveTo>
                                            <a:lnTo>
                                              <a:pt x="0" y="0"/>
                                            </a:lnTo>
                                            <a:lnTo>
                                              <a:pt x="561" y="627"/>
                                            </a:lnTo>
                                            <a:lnTo>
                                              <a:pt x="565" y="631"/>
                                            </a:lnTo>
                                            <a:lnTo>
                                              <a:pt x="126" y="631"/>
                                            </a:lnTo>
                                            <a:lnTo>
                                              <a:pt x="1" y="7"/>
                                            </a:lnTo>
                                            <a:close/>
                                            <a:moveTo>
                                              <a:pt x="7" y="14"/>
                                            </a:moveTo>
                                            <a:lnTo>
                                              <a:pt x="130" y="626"/>
                                            </a:lnTo>
                                            <a:lnTo>
                                              <a:pt x="555" y="626"/>
                                            </a:lnTo>
                                            <a:lnTo>
                                              <a:pt x="7" y="14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386" name="Freeform 8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E1C5A68D-587A-A9E8-B8CD-06D0027E7A30}"/>
                                          </a:ext>
                                        </a:extLst>
                                      </p:cNvPr>
                                      <p:cNvSpPr>
                                        <a:spLocks noEditPoint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7174503" y="1323316"/>
                                        <a:ext cx="917270" cy="867790"/>
                                      </a:xfrm>
                                      <a:custGeom>
                                        <a:avLst/>
                                        <a:gdLst>
                                          <a:gd name="T0" fmla="*/ 0 w 482"/>
                                          <a:gd name="T1" fmla="*/ 161 h 456"/>
                                          <a:gd name="T2" fmla="*/ 0 w 482"/>
                                          <a:gd name="T3" fmla="*/ 159 h 456"/>
                                          <a:gd name="T4" fmla="*/ 474 w 482"/>
                                          <a:gd name="T5" fmla="*/ 3 h 456"/>
                                          <a:gd name="T6" fmla="*/ 482 w 482"/>
                                          <a:gd name="T7" fmla="*/ 0 h 456"/>
                                          <a:gd name="T8" fmla="*/ 8 w 482"/>
                                          <a:gd name="T9" fmla="*/ 456 h 456"/>
                                          <a:gd name="T10" fmla="*/ 0 w 482"/>
                                          <a:gd name="T11" fmla="*/ 161 h 456"/>
                                          <a:gd name="T12" fmla="*/ 4 w 482"/>
                                          <a:gd name="T13" fmla="*/ 162 h 456"/>
                                          <a:gd name="T14" fmla="*/ 12 w 482"/>
                                          <a:gd name="T15" fmla="*/ 447 h 456"/>
                                          <a:gd name="T16" fmla="*/ 466 w 482"/>
                                          <a:gd name="T17" fmla="*/ 9 h 456"/>
                                          <a:gd name="T18" fmla="*/ 4 w 482"/>
                                          <a:gd name="T19" fmla="*/ 162 h 456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  <a:cxn ang="0">
                                            <a:pos x="T10" y="T11"/>
                                          </a:cxn>
                                          <a:cxn ang="0">
                                            <a:pos x="T12" y="T13"/>
                                          </a:cxn>
                                          <a:cxn ang="0">
                                            <a:pos x="T14" y="T15"/>
                                          </a:cxn>
                                          <a:cxn ang="0">
                                            <a:pos x="T16" y="T17"/>
                                          </a:cxn>
                                          <a:cxn ang="0">
                                            <a:pos x="T18" y="T19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482" h="456">
                                            <a:moveTo>
                                              <a:pt x="0" y="161"/>
                                            </a:moveTo>
                                            <a:lnTo>
                                              <a:pt x="0" y="159"/>
                                            </a:lnTo>
                                            <a:lnTo>
                                              <a:pt x="474" y="3"/>
                                            </a:lnTo>
                                            <a:lnTo>
                                              <a:pt x="482" y="0"/>
                                            </a:lnTo>
                                            <a:lnTo>
                                              <a:pt x="8" y="456"/>
                                            </a:lnTo>
                                            <a:lnTo>
                                              <a:pt x="0" y="161"/>
                                            </a:lnTo>
                                            <a:close/>
                                            <a:moveTo>
                                              <a:pt x="4" y="162"/>
                                            </a:moveTo>
                                            <a:lnTo>
                                              <a:pt x="12" y="447"/>
                                            </a:lnTo>
                                            <a:lnTo>
                                              <a:pt x="466" y="9"/>
                                            </a:lnTo>
                                            <a:lnTo>
                                              <a:pt x="4" y="162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387" name="Freeform 9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D2F828E7-48CE-7202-2727-9107C55EFDB4}"/>
                                          </a:ext>
                                        </a:extLst>
                                      </p:cNvPr>
                                      <p:cNvSpPr>
                                        <a:spLocks noEditPoint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6274361" y="2175882"/>
                                        <a:ext cx="1177987" cy="799280"/>
                                      </a:xfrm>
                                      <a:custGeom>
                                        <a:avLst/>
                                        <a:gdLst>
                                          <a:gd name="T0" fmla="*/ 482 w 619"/>
                                          <a:gd name="T1" fmla="*/ 2 h 420"/>
                                          <a:gd name="T2" fmla="*/ 485 w 619"/>
                                          <a:gd name="T3" fmla="*/ 0 h 420"/>
                                          <a:gd name="T4" fmla="*/ 618 w 619"/>
                                          <a:gd name="T5" fmla="*/ 337 h 420"/>
                                          <a:gd name="T6" fmla="*/ 619 w 619"/>
                                          <a:gd name="T7" fmla="*/ 339 h 420"/>
                                          <a:gd name="T8" fmla="*/ 7 w 619"/>
                                          <a:gd name="T9" fmla="*/ 420 h 420"/>
                                          <a:gd name="T10" fmla="*/ 0 w 619"/>
                                          <a:gd name="T11" fmla="*/ 420 h 420"/>
                                          <a:gd name="T12" fmla="*/ 482 w 619"/>
                                          <a:gd name="T13" fmla="*/ 2 h 420"/>
                                          <a:gd name="T14" fmla="*/ 482 w 619"/>
                                          <a:gd name="T15" fmla="*/ 7 h 420"/>
                                          <a:gd name="T16" fmla="*/ 14 w 619"/>
                                          <a:gd name="T17" fmla="*/ 415 h 420"/>
                                          <a:gd name="T18" fmla="*/ 612 w 619"/>
                                          <a:gd name="T19" fmla="*/ 335 h 420"/>
                                          <a:gd name="T20" fmla="*/ 482 w 619"/>
                                          <a:gd name="T21" fmla="*/ 7 h 420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  <a:cxn ang="0">
                                            <a:pos x="T10" y="T11"/>
                                          </a:cxn>
                                          <a:cxn ang="0">
                                            <a:pos x="T12" y="T13"/>
                                          </a:cxn>
                                          <a:cxn ang="0">
                                            <a:pos x="T14" y="T15"/>
                                          </a:cxn>
                                          <a:cxn ang="0">
                                            <a:pos x="T16" y="T17"/>
                                          </a:cxn>
                                          <a:cxn ang="0">
                                            <a:pos x="T18" y="T19"/>
                                          </a:cxn>
                                          <a:cxn ang="0">
                                            <a:pos x="T20" y="T21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619" h="420">
                                            <a:moveTo>
                                              <a:pt x="482" y="2"/>
                                            </a:moveTo>
                                            <a:lnTo>
                                              <a:pt x="485" y="0"/>
                                            </a:lnTo>
                                            <a:lnTo>
                                              <a:pt x="618" y="337"/>
                                            </a:lnTo>
                                            <a:lnTo>
                                              <a:pt x="619" y="339"/>
                                            </a:lnTo>
                                            <a:lnTo>
                                              <a:pt x="7" y="420"/>
                                            </a:lnTo>
                                            <a:lnTo>
                                              <a:pt x="0" y="420"/>
                                            </a:lnTo>
                                            <a:lnTo>
                                              <a:pt x="482" y="2"/>
                                            </a:lnTo>
                                            <a:close/>
                                            <a:moveTo>
                                              <a:pt x="482" y="7"/>
                                            </a:moveTo>
                                            <a:lnTo>
                                              <a:pt x="14" y="415"/>
                                            </a:lnTo>
                                            <a:lnTo>
                                              <a:pt x="612" y="335"/>
                                            </a:lnTo>
                                            <a:lnTo>
                                              <a:pt x="482" y="7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388" name="Freeform 10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0C1A6FBA-04DB-BBCD-AAE3-639DDE3DA0CC}"/>
                                          </a:ext>
                                        </a:extLst>
                                      </p:cNvPr>
                                      <p:cNvSpPr>
                                        <a:spLocks noEditPoint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5503626" y="2476563"/>
                                        <a:ext cx="791668" cy="765026"/>
                                      </a:xfrm>
                                      <a:custGeom>
                                        <a:avLst/>
                                        <a:gdLst>
                                          <a:gd name="T0" fmla="*/ 267 w 416"/>
                                          <a:gd name="T1" fmla="*/ 4 h 402"/>
                                          <a:gd name="T2" fmla="*/ 269 w 416"/>
                                          <a:gd name="T3" fmla="*/ 0 h 402"/>
                                          <a:gd name="T4" fmla="*/ 415 w 416"/>
                                          <a:gd name="T5" fmla="*/ 258 h 402"/>
                                          <a:gd name="T6" fmla="*/ 416 w 416"/>
                                          <a:gd name="T7" fmla="*/ 261 h 402"/>
                                          <a:gd name="T8" fmla="*/ 7 w 416"/>
                                          <a:gd name="T9" fmla="*/ 399 h 402"/>
                                          <a:gd name="T10" fmla="*/ 0 w 416"/>
                                          <a:gd name="T11" fmla="*/ 402 h 402"/>
                                          <a:gd name="T12" fmla="*/ 267 w 416"/>
                                          <a:gd name="T13" fmla="*/ 4 h 402"/>
                                          <a:gd name="T14" fmla="*/ 269 w 416"/>
                                          <a:gd name="T15" fmla="*/ 10 h 402"/>
                                          <a:gd name="T16" fmla="*/ 11 w 416"/>
                                          <a:gd name="T17" fmla="*/ 393 h 402"/>
                                          <a:gd name="T18" fmla="*/ 409 w 416"/>
                                          <a:gd name="T19" fmla="*/ 258 h 402"/>
                                          <a:gd name="T20" fmla="*/ 269 w 416"/>
                                          <a:gd name="T21" fmla="*/ 10 h 402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  <a:cxn ang="0">
                                            <a:pos x="T10" y="T11"/>
                                          </a:cxn>
                                          <a:cxn ang="0">
                                            <a:pos x="T12" y="T13"/>
                                          </a:cxn>
                                          <a:cxn ang="0">
                                            <a:pos x="T14" y="T15"/>
                                          </a:cxn>
                                          <a:cxn ang="0">
                                            <a:pos x="T16" y="T17"/>
                                          </a:cxn>
                                          <a:cxn ang="0">
                                            <a:pos x="T18" y="T19"/>
                                          </a:cxn>
                                          <a:cxn ang="0">
                                            <a:pos x="T20" y="T21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416" h="402">
                                            <a:moveTo>
                                              <a:pt x="267" y="4"/>
                                            </a:moveTo>
                                            <a:lnTo>
                                              <a:pt x="269" y="0"/>
                                            </a:lnTo>
                                            <a:lnTo>
                                              <a:pt x="415" y="258"/>
                                            </a:lnTo>
                                            <a:lnTo>
                                              <a:pt x="416" y="261"/>
                                            </a:lnTo>
                                            <a:lnTo>
                                              <a:pt x="7" y="399"/>
                                            </a:lnTo>
                                            <a:lnTo>
                                              <a:pt x="0" y="402"/>
                                            </a:lnTo>
                                            <a:lnTo>
                                              <a:pt x="267" y="4"/>
                                            </a:lnTo>
                                            <a:close/>
                                            <a:moveTo>
                                              <a:pt x="269" y="10"/>
                                            </a:moveTo>
                                            <a:lnTo>
                                              <a:pt x="11" y="393"/>
                                            </a:lnTo>
                                            <a:lnTo>
                                              <a:pt x="409" y="258"/>
                                            </a:lnTo>
                                            <a:lnTo>
                                              <a:pt x="269" y="10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389" name="Freeform 11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E9F6DE00-6FC7-C9C2-84CC-2CD55CA5A674}"/>
                                          </a:ext>
                                        </a:extLst>
                                      </p:cNvPr>
                                      <p:cNvSpPr>
                                        <a:spLocks noEditPoint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6700644" y="3664066"/>
                                        <a:ext cx="633715" cy="1170375"/>
                                      </a:xfrm>
                                      <a:custGeom>
                                        <a:avLst/>
                                        <a:gdLst>
                                          <a:gd name="T0" fmla="*/ 2 w 333"/>
                                          <a:gd name="T1" fmla="*/ 329 h 615"/>
                                          <a:gd name="T2" fmla="*/ 0 w 333"/>
                                          <a:gd name="T3" fmla="*/ 327 h 615"/>
                                          <a:gd name="T4" fmla="*/ 329 w 333"/>
                                          <a:gd name="T5" fmla="*/ 5 h 615"/>
                                          <a:gd name="T6" fmla="*/ 333 w 333"/>
                                          <a:gd name="T7" fmla="*/ 0 h 615"/>
                                          <a:gd name="T8" fmla="*/ 277 w 333"/>
                                          <a:gd name="T9" fmla="*/ 615 h 615"/>
                                          <a:gd name="T10" fmla="*/ 2 w 333"/>
                                          <a:gd name="T11" fmla="*/ 329 h 615"/>
                                          <a:gd name="T12" fmla="*/ 7 w 333"/>
                                          <a:gd name="T13" fmla="*/ 327 h 615"/>
                                          <a:gd name="T14" fmla="*/ 273 w 333"/>
                                          <a:gd name="T15" fmla="*/ 604 h 615"/>
                                          <a:gd name="T16" fmla="*/ 327 w 333"/>
                                          <a:gd name="T17" fmla="*/ 13 h 615"/>
                                          <a:gd name="T18" fmla="*/ 7 w 333"/>
                                          <a:gd name="T19" fmla="*/ 327 h 615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  <a:cxn ang="0">
                                            <a:pos x="T10" y="T11"/>
                                          </a:cxn>
                                          <a:cxn ang="0">
                                            <a:pos x="T12" y="T13"/>
                                          </a:cxn>
                                          <a:cxn ang="0">
                                            <a:pos x="T14" y="T15"/>
                                          </a:cxn>
                                          <a:cxn ang="0">
                                            <a:pos x="T16" y="T17"/>
                                          </a:cxn>
                                          <a:cxn ang="0">
                                            <a:pos x="T18" y="T19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333" h="615">
                                            <a:moveTo>
                                              <a:pt x="2" y="329"/>
                                            </a:moveTo>
                                            <a:lnTo>
                                              <a:pt x="0" y="327"/>
                                            </a:lnTo>
                                            <a:lnTo>
                                              <a:pt x="329" y="5"/>
                                            </a:lnTo>
                                            <a:lnTo>
                                              <a:pt x="333" y="0"/>
                                            </a:lnTo>
                                            <a:lnTo>
                                              <a:pt x="277" y="615"/>
                                            </a:lnTo>
                                            <a:lnTo>
                                              <a:pt x="2" y="329"/>
                                            </a:lnTo>
                                            <a:close/>
                                            <a:moveTo>
                                              <a:pt x="7" y="327"/>
                                            </a:moveTo>
                                            <a:lnTo>
                                              <a:pt x="273" y="604"/>
                                            </a:lnTo>
                                            <a:lnTo>
                                              <a:pt x="327" y="13"/>
                                            </a:lnTo>
                                            <a:lnTo>
                                              <a:pt x="7" y="327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390" name="Freeform 12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BD35F49D-7A95-30B0-08E1-CE88A985C5AC}"/>
                                          </a:ext>
                                        </a:extLst>
                                      </p:cNvPr>
                                      <p:cNvSpPr>
                                        <a:spLocks noEditPoint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3996411" y="1654446"/>
                                        <a:ext cx="350161" cy="943912"/>
                                      </a:xfrm>
                                      <a:custGeom>
                                        <a:avLst/>
                                        <a:gdLst>
                                          <a:gd name="T0" fmla="*/ 0 w 184"/>
                                          <a:gd name="T1" fmla="*/ 0 h 496"/>
                                          <a:gd name="T2" fmla="*/ 184 w 184"/>
                                          <a:gd name="T3" fmla="*/ 436 h 496"/>
                                          <a:gd name="T4" fmla="*/ 184 w 184"/>
                                          <a:gd name="T5" fmla="*/ 438 h 496"/>
                                          <a:gd name="T6" fmla="*/ 3 w 184"/>
                                          <a:gd name="T7" fmla="*/ 495 h 496"/>
                                          <a:gd name="T8" fmla="*/ 0 w 184"/>
                                          <a:gd name="T9" fmla="*/ 496 h 496"/>
                                          <a:gd name="T10" fmla="*/ 0 w 184"/>
                                          <a:gd name="T11" fmla="*/ 0 h 496"/>
                                          <a:gd name="T12" fmla="*/ 4 w 184"/>
                                          <a:gd name="T13" fmla="*/ 22 h 496"/>
                                          <a:gd name="T14" fmla="*/ 4 w 184"/>
                                          <a:gd name="T15" fmla="*/ 490 h 496"/>
                                          <a:gd name="T16" fmla="*/ 179 w 184"/>
                                          <a:gd name="T17" fmla="*/ 435 h 496"/>
                                          <a:gd name="T18" fmla="*/ 4 w 184"/>
                                          <a:gd name="T19" fmla="*/ 22 h 496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  <a:cxn ang="0">
                                            <a:pos x="T10" y="T11"/>
                                          </a:cxn>
                                          <a:cxn ang="0">
                                            <a:pos x="T12" y="T13"/>
                                          </a:cxn>
                                          <a:cxn ang="0">
                                            <a:pos x="T14" y="T15"/>
                                          </a:cxn>
                                          <a:cxn ang="0">
                                            <a:pos x="T16" y="T17"/>
                                          </a:cxn>
                                          <a:cxn ang="0">
                                            <a:pos x="T18" y="T19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184" h="496">
                                            <a:moveTo>
                                              <a:pt x="0" y="0"/>
                                            </a:moveTo>
                                            <a:lnTo>
                                              <a:pt x="184" y="436"/>
                                            </a:lnTo>
                                            <a:lnTo>
                                              <a:pt x="184" y="438"/>
                                            </a:lnTo>
                                            <a:lnTo>
                                              <a:pt x="3" y="495"/>
                                            </a:lnTo>
                                            <a:lnTo>
                                              <a:pt x="0" y="496"/>
                                            </a:lnTo>
                                            <a:lnTo>
                                              <a:pt x="0" y="0"/>
                                            </a:lnTo>
                                            <a:close/>
                                            <a:moveTo>
                                              <a:pt x="4" y="22"/>
                                            </a:moveTo>
                                            <a:lnTo>
                                              <a:pt x="4" y="490"/>
                                            </a:lnTo>
                                            <a:lnTo>
                                              <a:pt x="179" y="435"/>
                                            </a:lnTo>
                                            <a:lnTo>
                                              <a:pt x="4" y="22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391" name="Freeform 13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6030D248-C520-3A58-2128-89CF96EC84F7}"/>
                                          </a:ext>
                                        </a:extLst>
                                      </p:cNvPr>
                                      <p:cNvSpPr>
                                        <a:spLocks noEditPoint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3336053" y="2373799"/>
                                        <a:ext cx="671776" cy="1375904"/>
                                      </a:xfrm>
                                      <a:custGeom>
                                        <a:avLst/>
                                        <a:gdLst>
                                          <a:gd name="T0" fmla="*/ 126 w 353"/>
                                          <a:gd name="T1" fmla="*/ 3 h 723"/>
                                          <a:gd name="T2" fmla="*/ 127 w 353"/>
                                          <a:gd name="T3" fmla="*/ 0 h 723"/>
                                          <a:gd name="T4" fmla="*/ 351 w 353"/>
                                          <a:gd name="T5" fmla="*/ 112 h 723"/>
                                          <a:gd name="T6" fmla="*/ 353 w 353"/>
                                          <a:gd name="T7" fmla="*/ 114 h 723"/>
                                          <a:gd name="T8" fmla="*/ 7 w 353"/>
                                          <a:gd name="T9" fmla="*/ 712 h 723"/>
                                          <a:gd name="T10" fmla="*/ 0 w 353"/>
                                          <a:gd name="T11" fmla="*/ 723 h 723"/>
                                          <a:gd name="T12" fmla="*/ 126 w 353"/>
                                          <a:gd name="T13" fmla="*/ 3 h 723"/>
                                          <a:gd name="T14" fmla="*/ 130 w 353"/>
                                          <a:gd name="T15" fmla="*/ 7 h 723"/>
                                          <a:gd name="T16" fmla="*/ 8 w 353"/>
                                          <a:gd name="T17" fmla="*/ 700 h 723"/>
                                          <a:gd name="T18" fmla="*/ 347 w 353"/>
                                          <a:gd name="T19" fmla="*/ 117 h 723"/>
                                          <a:gd name="T20" fmla="*/ 130 w 353"/>
                                          <a:gd name="T21" fmla="*/ 7 h 723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  <a:cxn ang="0">
                                            <a:pos x="T10" y="T11"/>
                                          </a:cxn>
                                          <a:cxn ang="0">
                                            <a:pos x="T12" y="T13"/>
                                          </a:cxn>
                                          <a:cxn ang="0">
                                            <a:pos x="T14" y="T15"/>
                                          </a:cxn>
                                          <a:cxn ang="0">
                                            <a:pos x="T16" y="T17"/>
                                          </a:cxn>
                                          <a:cxn ang="0">
                                            <a:pos x="T18" y="T19"/>
                                          </a:cxn>
                                          <a:cxn ang="0">
                                            <a:pos x="T20" y="T21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353" h="723">
                                            <a:moveTo>
                                              <a:pt x="126" y="3"/>
                                            </a:moveTo>
                                            <a:lnTo>
                                              <a:pt x="127" y="0"/>
                                            </a:lnTo>
                                            <a:lnTo>
                                              <a:pt x="351" y="112"/>
                                            </a:lnTo>
                                            <a:lnTo>
                                              <a:pt x="353" y="114"/>
                                            </a:lnTo>
                                            <a:lnTo>
                                              <a:pt x="7" y="712"/>
                                            </a:lnTo>
                                            <a:lnTo>
                                              <a:pt x="0" y="723"/>
                                            </a:lnTo>
                                            <a:lnTo>
                                              <a:pt x="126" y="3"/>
                                            </a:lnTo>
                                            <a:close/>
                                            <a:moveTo>
                                              <a:pt x="130" y="7"/>
                                            </a:moveTo>
                                            <a:lnTo>
                                              <a:pt x="8" y="700"/>
                                            </a:lnTo>
                                            <a:lnTo>
                                              <a:pt x="347" y="117"/>
                                            </a:lnTo>
                                            <a:lnTo>
                                              <a:pt x="130" y="7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392" name="Freeform 14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21E8FCCE-CF37-A6C1-9ABA-3B1FAEAC6ACB}"/>
                                          </a:ext>
                                        </a:extLst>
                                      </p:cNvPr>
                                      <p:cNvSpPr>
                                        <a:spLocks noEditPoint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7113606" y="640121"/>
                                        <a:ext cx="426283" cy="700322"/>
                                      </a:xfrm>
                                      <a:custGeom>
                                        <a:avLst/>
                                        <a:gdLst>
                                          <a:gd name="T0" fmla="*/ 0 w 224"/>
                                          <a:gd name="T1" fmla="*/ 206 h 368"/>
                                          <a:gd name="T2" fmla="*/ 156 w 224"/>
                                          <a:gd name="T3" fmla="*/ 4 h 368"/>
                                          <a:gd name="T4" fmla="*/ 159 w 224"/>
                                          <a:gd name="T5" fmla="*/ 0 h 368"/>
                                          <a:gd name="T6" fmla="*/ 224 w 224"/>
                                          <a:gd name="T7" fmla="*/ 368 h 368"/>
                                          <a:gd name="T8" fmla="*/ 0 w 224"/>
                                          <a:gd name="T9" fmla="*/ 206 h 368"/>
                                          <a:gd name="T10" fmla="*/ 6 w 224"/>
                                          <a:gd name="T11" fmla="*/ 205 h 368"/>
                                          <a:gd name="T12" fmla="*/ 218 w 224"/>
                                          <a:gd name="T13" fmla="*/ 359 h 368"/>
                                          <a:gd name="T14" fmla="*/ 156 w 224"/>
                                          <a:gd name="T15" fmla="*/ 9 h 368"/>
                                          <a:gd name="T16" fmla="*/ 6 w 224"/>
                                          <a:gd name="T17" fmla="*/ 205 h 368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  <a:cxn ang="0">
                                            <a:pos x="T10" y="T11"/>
                                          </a:cxn>
                                          <a:cxn ang="0">
                                            <a:pos x="T12" y="T13"/>
                                          </a:cxn>
                                          <a:cxn ang="0">
                                            <a:pos x="T14" y="T15"/>
                                          </a:cxn>
                                          <a:cxn ang="0">
                                            <a:pos x="T16" y="T17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224" h="368">
                                            <a:moveTo>
                                              <a:pt x="0" y="206"/>
                                            </a:moveTo>
                                            <a:lnTo>
                                              <a:pt x="156" y="4"/>
                                            </a:lnTo>
                                            <a:lnTo>
                                              <a:pt x="159" y="0"/>
                                            </a:lnTo>
                                            <a:lnTo>
                                              <a:pt x="224" y="368"/>
                                            </a:lnTo>
                                            <a:lnTo>
                                              <a:pt x="0" y="206"/>
                                            </a:lnTo>
                                            <a:close/>
                                            <a:moveTo>
                                              <a:pt x="6" y="205"/>
                                            </a:moveTo>
                                            <a:lnTo>
                                              <a:pt x="218" y="359"/>
                                            </a:lnTo>
                                            <a:lnTo>
                                              <a:pt x="156" y="9"/>
                                            </a:lnTo>
                                            <a:lnTo>
                                              <a:pt x="6" y="205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393" name="Freeform 15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D42077C4-2610-DBCA-F433-5D1627A00E5F}"/>
                                          </a:ext>
                                        </a:extLst>
                                      </p:cNvPr>
                                      <p:cNvSpPr>
                                        <a:spLocks noEditPoint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8070839" y="1325219"/>
                                        <a:ext cx="549981" cy="1236982"/>
                                      </a:xfrm>
                                      <a:custGeom>
                                        <a:avLst/>
                                        <a:gdLst>
                                          <a:gd name="T0" fmla="*/ 2 w 289"/>
                                          <a:gd name="T1" fmla="*/ 4 h 650"/>
                                          <a:gd name="T2" fmla="*/ 0 w 289"/>
                                          <a:gd name="T3" fmla="*/ 0 h 650"/>
                                          <a:gd name="T4" fmla="*/ 287 w 289"/>
                                          <a:gd name="T5" fmla="*/ 61 h 650"/>
                                          <a:gd name="T6" fmla="*/ 289 w 289"/>
                                          <a:gd name="T7" fmla="*/ 61 h 650"/>
                                          <a:gd name="T8" fmla="*/ 289 w 289"/>
                                          <a:gd name="T9" fmla="*/ 650 h 650"/>
                                          <a:gd name="T10" fmla="*/ 2 w 289"/>
                                          <a:gd name="T11" fmla="*/ 4 h 650"/>
                                          <a:gd name="T12" fmla="*/ 7 w 289"/>
                                          <a:gd name="T13" fmla="*/ 7 h 650"/>
                                          <a:gd name="T14" fmla="*/ 285 w 289"/>
                                          <a:gd name="T15" fmla="*/ 630 h 650"/>
                                          <a:gd name="T16" fmla="*/ 285 w 289"/>
                                          <a:gd name="T17" fmla="*/ 64 h 650"/>
                                          <a:gd name="T18" fmla="*/ 7 w 289"/>
                                          <a:gd name="T19" fmla="*/ 7 h 650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  <a:cxn ang="0">
                                            <a:pos x="T10" y="T11"/>
                                          </a:cxn>
                                          <a:cxn ang="0">
                                            <a:pos x="T12" y="T13"/>
                                          </a:cxn>
                                          <a:cxn ang="0">
                                            <a:pos x="T14" y="T15"/>
                                          </a:cxn>
                                          <a:cxn ang="0">
                                            <a:pos x="T16" y="T17"/>
                                          </a:cxn>
                                          <a:cxn ang="0">
                                            <a:pos x="T18" y="T19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289" h="650">
                                            <a:moveTo>
                                              <a:pt x="2" y="4"/>
                                            </a:moveTo>
                                            <a:lnTo>
                                              <a:pt x="0" y="0"/>
                                            </a:lnTo>
                                            <a:lnTo>
                                              <a:pt x="287" y="61"/>
                                            </a:lnTo>
                                            <a:lnTo>
                                              <a:pt x="289" y="61"/>
                                            </a:lnTo>
                                            <a:lnTo>
                                              <a:pt x="289" y="650"/>
                                            </a:lnTo>
                                            <a:lnTo>
                                              <a:pt x="2" y="4"/>
                                            </a:lnTo>
                                            <a:close/>
                                            <a:moveTo>
                                              <a:pt x="7" y="7"/>
                                            </a:moveTo>
                                            <a:lnTo>
                                              <a:pt x="285" y="630"/>
                                            </a:lnTo>
                                            <a:lnTo>
                                              <a:pt x="285" y="64"/>
                                            </a:lnTo>
                                            <a:lnTo>
                                              <a:pt x="7" y="7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394" name="Freeform 17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7EEF26FC-77E0-A8FB-A11E-6659555B0F97}"/>
                                          </a:ext>
                                        </a:extLst>
                                      </p:cNvPr>
                                      <p:cNvSpPr>
                                        <a:spLocks noEditPoint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3994508" y="3224462"/>
                                        <a:ext cx="1609980" cy="578527"/>
                                      </a:xfrm>
                                      <a:custGeom>
                                        <a:avLst/>
                                        <a:gdLst>
                                          <a:gd name="T0" fmla="*/ 119 w 846"/>
                                          <a:gd name="T1" fmla="*/ 279 h 304"/>
                                          <a:gd name="T2" fmla="*/ 118 w 846"/>
                                          <a:gd name="T3" fmla="*/ 279 h 304"/>
                                          <a:gd name="T4" fmla="*/ 1 w 846"/>
                                          <a:gd name="T5" fmla="*/ 5 h 304"/>
                                          <a:gd name="T6" fmla="*/ 0 w 846"/>
                                          <a:gd name="T7" fmla="*/ 0 h 304"/>
                                          <a:gd name="T8" fmla="*/ 832 w 846"/>
                                          <a:gd name="T9" fmla="*/ 299 h 304"/>
                                          <a:gd name="T10" fmla="*/ 846 w 846"/>
                                          <a:gd name="T11" fmla="*/ 304 h 304"/>
                                          <a:gd name="T12" fmla="*/ 119 w 846"/>
                                          <a:gd name="T13" fmla="*/ 279 h 304"/>
                                          <a:gd name="T14" fmla="*/ 120 w 846"/>
                                          <a:gd name="T15" fmla="*/ 275 h 304"/>
                                          <a:gd name="T16" fmla="*/ 817 w 846"/>
                                          <a:gd name="T17" fmla="*/ 299 h 304"/>
                                          <a:gd name="T18" fmla="*/ 8 w 846"/>
                                          <a:gd name="T19" fmla="*/ 7 h 304"/>
                                          <a:gd name="T20" fmla="*/ 120 w 846"/>
                                          <a:gd name="T21" fmla="*/ 275 h 304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  <a:cxn ang="0">
                                            <a:pos x="T10" y="T11"/>
                                          </a:cxn>
                                          <a:cxn ang="0">
                                            <a:pos x="T12" y="T13"/>
                                          </a:cxn>
                                          <a:cxn ang="0">
                                            <a:pos x="T14" y="T15"/>
                                          </a:cxn>
                                          <a:cxn ang="0">
                                            <a:pos x="T16" y="T17"/>
                                          </a:cxn>
                                          <a:cxn ang="0">
                                            <a:pos x="T18" y="T19"/>
                                          </a:cxn>
                                          <a:cxn ang="0">
                                            <a:pos x="T20" y="T21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846" h="304">
                                            <a:moveTo>
                                              <a:pt x="119" y="279"/>
                                            </a:moveTo>
                                            <a:lnTo>
                                              <a:pt x="118" y="279"/>
                                            </a:lnTo>
                                            <a:lnTo>
                                              <a:pt x="1" y="5"/>
                                            </a:lnTo>
                                            <a:lnTo>
                                              <a:pt x="0" y="0"/>
                                            </a:lnTo>
                                            <a:lnTo>
                                              <a:pt x="832" y="299"/>
                                            </a:lnTo>
                                            <a:lnTo>
                                              <a:pt x="846" y="304"/>
                                            </a:lnTo>
                                            <a:lnTo>
                                              <a:pt x="119" y="279"/>
                                            </a:lnTo>
                                            <a:close/>
                                            <a:moveTo>
                                              <a:pt x="120" y="275"/>
                                            </a:moveTo>
                                            <a:lnTo>
                                              <a:pt x="817" y="299"/>
                                            </a:lnTo>
                                            <a:lnTo>
                                              <a:pt x="8" y="7"/>
                                            </a:lnTo>
                                            <a:lnTo>
                                              <a:pt x="120" y="275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395" name="Freeform 18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E14946C2-D9A9-3E47-1A0A-330A552263C0}"/>
                                          </a:ext>
                                        </a:extLst>
                                      </p:cNvPr>
                                      <p:cNvSpPr>
                                        <a:spLocks noEditPoint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7159279" y="1329025"/>
                                        <a:ext cx="943912" cy="310197"/>
                                      </a:xfrm>
                                      <a:custGeom>
                                        <a:avLst/>
                                        <a:gdLst>
                                          <a:gd name="T0" fmla="*/ 196 w 496"/>
                                          <a:gd name="T1" fmla="*/ 0 h 163"/>
                                          <a:gd name="T2" fmla="*/ 196 w 496"/>
                                          <a:gd name="T3" fmla="*/ 0 h 163"/>
                                          <a:gd name="T4" fmla="*/ 496 w 496"/>
                                          <a:gd name="T5" fmla="*/ 0 h 163"/>
                                          <a:gd name="T6" fmla="*/ 11 w 496"/>
                                          <a:gd name="T7" fmla="*/ 160 h 163"/>
                                          <a:gd name="T8" fmla="*/ 0 w 496"/>
                                          <a:gd name="T9" fmla="*/ 163 h 163"/>
                                          <a:gd name="T10" fmla="*/ 196 w 496"/>
                                          <a:gd name="T11" fmla="*/ 0 h 163"/>
                                          <a:gd name="T12" fmla="*/ 198 w 496"/>
                                          <a:gd name="T13" fmla="*/ 4 h 163"/>
                                          <a:gd name="T14" fmla="*/ 20 w 496"/>
                                          <a:gd name="T15" fmla="*/ 152 h 163"/>
                                          <a:gd name="T16" fmla="*/ 469 w 496"/>
                                          <a:gd name="T17" fmla="*/ 4 h 163"/>
                                          <a:gd name="T18" fmla="*/ 198 w 496"/>
                                          <a:gd name="T19" fmla="*/ 4 h 163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  <a:cxn ang="0">
                                            <a:pos x="T10" y="T11"/>
                                          </a:cxn>
                                          <a:cxn ang="0">
                                            <a:pos x="T12" y="T13"/>
                                          </a:cxn>
                                          <a:cxn ang="0">
                                            <a:pos x="T14" y="T15"/>
                                          </a:cxn>
                                          <a:cxn ang="0">
                                            <a:pos x="T16" y="T17"/>
                                          </a:cxn>
                                          <a:cxn ang="0">
                                            <a:pos x="T18" y="T19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496" h="163">
                                            <a:moveTo>
                                              <a:pt x="196" y="0"/>
                                            </a:moveTo>
                                            <a:lnTo>
                                              <a:pt x="196" y="0"/>
                                            </a:lnTo>
                                            <a:lnTo>
                                              <a:pt x="496" y="0"/>
                                            </a:lnTo>
                                            <a:lnTo>
                                              <a:pt x="11" y="160"/>
                                            </a:lnTo>
                                            <a:lnTo>
                                              <a:pt x="0" y="163"/>
                                            </a:lnTo>
                                            <a:lnTo>
                                              <a:pt x="196" y="0"/>
                                            </a:lnTo>
                                            <a:close/>
                                            <a:moveTo>
                                              <a:pt x="198" y="4"/>
                                            </a:moveTo>
                                            <a:lnTo>
                                              <a:pt x="20" y="152"/>
                                            </a:lnTo>
                                            <a:lnTo>
                                              <a:pt x="469" y="4"/>
                                            </a:lnTo>
                                            <a:lnTo>
                                              <a:pt x="198" y="4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396" name="Freeform 19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B665CEE7-F7CF-4F99-D594-E99D9DD499D6}"/>
                                          </a:ext>
                                        </a:extLst>
                                      </p:cNvPr>
                                      <p:cNvSpPr>
                                        <a:spLocks noEditPoint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5735798" y="430786"/>
                                        <a:ext cx="626103" cy="1206533"/>
                                      </a:xfrm>
                                      <a:custGeom>
                                        <a:avLst/>
                                        <a:gdLst>
                                          <a:gd name="T0" fmla="*/ 2 w 329"/>
                                          <a:gd name="T1" fmla="*/ 500 h 634"/>
                                          <a:gd name="T2" fmla="*/ 0 w 329"/>
                                          <a:gd name="T3" fmla="*/ 499 h 634"/>
                                          <a:gd name="T4" fmla="*/ 199 w 329"/>
                                          <a:gd name="T5" fmla="*/ 7 h 634"/>
                                          <a:gd name="T6" fmla="*/ 202 w 329"/>
                                          <a:gd name="T7" fmla="*/ 0 h 634"/>
                                          <a:gd name="T8" fmla="*/ 328 w 329"/>
                                          <a:gd name="T9" fmla="*/ 630 h 634"/>
                                          <a:gd name="T10" fmla="*/ 329 w 329"/>
                                          <a:gd name="T11" fmla="*/ 634 h 634"/>
                                          <a:gd name="T12" fmla="*/ 2 w 329"/>
                                          <a:gd name="T13" fmla="*/ 500 h 634"/>
                                          <a:gd name="T14" fmla="*/ 5 w 329"/>
                                          <a:gd name="T15" fmla="*/ 496 h 634"/>
                                          <a:gd name="T16" fmla="*/ 322 w 329"/>
                                          <a:gd name="T17" fmla="*/ 626 h 634"/>
                                          <a:gd name="T18" fmla="*/ 201 w 329"/>
                                          <a:gd name="T19" fmla="*/ 15 h 634"/>
                                          <a:gd name="T20" fmla="*/ 5 w 329"/>
                                          <a:gd name="T21" fmla="*/ 496 h 634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  <a:cxn ang="0">
                                            <a:pos x="T10" y="T11"/>
                                          </a:cxn>
                                          <a:cxn ang="0">
                                            <a:pos x="T12" y="T13"/>
                                          </a:cxn>
                                          <a:cxn ang="0">
                                            <a:pos x="T14" y="T15"/>
                                          </a:cxn>
                                          <a:cxn ang="0">
                                            <a:pos x="T16" y="T17"/>
                                          </a:cxn>
                                          <a:cxn ang="0">
                                            <a:pos x="T18" y="T19"/>
                                          </a:cxn>
                                          <a:cxn ang="0">
                                            <a:pos x="T20" y="T21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329" h="634">
                                            <a:moveTo>
                                              <a:pt x="2" y="500"/>
                                            </a:moveTo>
                                            <a:lnTo>
                                              <a:pt x="0" y="499"/>
                                            </a:lnTo>
                                            <a:lnTo>
                                              <a:pt x="199" y="7"/>
                                            </a:lnTo>
                                            <a:lnTo>
                                              <a:pt x="202" y="0"/>
                                            </a:lnTo>
                                            <a:lnTo>
                                              <a:pt x="328" y="630"/>
                                            </a:lnTo>
                                            <a:lnTo>
                                              <a:pt x="329" y="634"/>
                                            </a:lnTo>
                                            <a:lnTo>
                                              <a:pt x="2" y="500"/>
                                            </a:lnTo>
                                            <a:close/>
                                            <a:moveTo>
                                              <a:pt x="5" y="496"/>
                                            </a:moveTo>
                                            <a:lnTo>
                                              <a:pt x="322" y="626"/>
                                            </a:lnTo>
                                            <a:lnTo>
                                              <a:pt x="201" y="15"/>
                                            </a:lnTo>
                                            <a:lnTo>
                                              <a:pt x="5" y="496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397" name="Freeform 20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E8D9B5D4-6315-0673-4C85-5AB10CA02E03}"/>
                                          </a:ext>
                                        </a:extLst>
                                      </p:cNvPr>
                                      <p:cNvSpPr>
                                        <a:spLocks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4099176" y="935094"/>
                                        <a:ext cx="247396" cy="1552888"/>
                                      </a:xfrm>
                                      <a:custGeom>
                                        <a:avLst/>
                                        <a:gdLst>
                                          <a:gd name="T0" fmla="*/ 126 w 130"/>
                                          <a:gd name="T1" fmla="*/ 816 h 816"/>
                                          <a:gd name="T2" fmla="*/ 130 w 130"/>
                                          <a:gd name="T3" fmla="*/ 814 h 816"/>
                                          <a:gd name="T4" fmla="*/ 4 w 130"/>
                                          <a:gd name="T5" fmla="*/ 0 h 816"/>
                                          <a:gd name="T6" fmla="*/ 0 w 130"/>
                                          <a:gd name="T7" fmla="*/ 1 h 816"/>
                                          <a:gd name="T8" fmla="*/ 126 w 130"/>
                                          <a:gd name="T9" fmla="*/ 816 h 816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130" h="816">
                                            <a:moveTo>
                                              <a:pt x="126" y="816"/>
                                            </a:moveTo>
                                            <a:lnTo>
                                              <a:pt x="130" y="814"/>
                                            </a:lnTo>
                                            <a:lnTo>
                                              <a:pt x="4" y="0"/>
                                            </a:lnTo>
                                            <a:lnTo>
                                              <a:pt x="0" y="1"/>
                                            </a:lnTo>
                                            <a:lnTo>
                                              <a:pt x="126" y="816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398" name="Freeform 21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86BEBB6A-BE57-3616-D5BA-309CF7A16303}"/>
                                          </a:ext>
                                        </a:extLst>
                                      </p:cNvPr>
                                      <p:cNvSpPr>
                                        <a:spLocks noEditPoint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6340968" y="1623998"/>
                                        <a:ext cx="858275" cy="565205"/>
                                      </a:xfrm>
                                      <a:custGeom>
                                        <a:avLst/>
                                        <a:gdLst>
                                          <a:gd name="T0" fmla="*/ 0 w 451"/>
                                          <a:gd name="T1" fmla="*/ 0 h 297"/>
                                          <a:gd name="T2" fmla="*/ 442 w 451"/>
                                          <a:gd name="T3" fmla="*/ 0 h 297"/>
                                          <a:gd name="T4" fmla="*/ 451 w 451"/>
                                          <a:gd name="T5" fmla="*/ 293 h 297"/>
                                          <a:gd name="T6" fmla="*/ 451 w 451"/>
                                          <a:gd name="T7" fmla="*/ 297 h 297"/>
                                          <a:gd name="T8" fmla="*/ 0 w 451"/>
                                          <a:gd name="T9" fmla="*/ 0 h 297"/>
                                          <a:gd name="T10" fmla="*/ 14 w 451"/>
                                          <a:gd name="T11" fmla="*/ 5 h 297"/>
                                          <a:gd name="T12" fmla="*/ 446 w 451"/>
                                          <a:gd name="T13" fmla="*/ 289 h 297"/>
                                          <a:gd name="T14" fmla="*/ 438 w 451"/>
                                          <a:gd name="T15" fmla="*/ 5 h 297"/>
                                          <a:gd name="T16" fmla="*/ 14 w 451"/>
                                          <a:gd name="T17" fmla="*/ 5 h 297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  <a:cxn ang="0">
                                            <a:pos x="T10" y="T11"/>
                                          </a:cxn>
                                          <a:cxn ang="0">
                                            <a:pos x="T12" y="T13"/>
                                          </a:cxn>
                                          <a:cxn ang="0">
                                            <a:pos x="T14" y="T15"/>
                                          </a:cxn>
                                          <a:cxn ang="0">
                                            <a:pos x="T16" y="T17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451" h="297">
                                            <a:moveTo>
                                              <a:pt x="0" y="0"/>
                                            </a:moveTo>
                                            <a:lnTo>
                                              <a:pt x="442" y="0"/>
                                            </a:lnTo>
                                            <a:lnTo>
                                              <a:pt x="451" y="293"/>
                                            </a:lnTo>
                                            <a:lnTo>
                                              <a:pt x="451" y="297"/>
                                            </a:lnTo>
                                            <a:lnTo>
                                              <a:pt x="0" y="0"/>
                                            </a:lnTo>
                                            <a:close/>
                                            <a:moveTo>
                                              <a:pt x="14" y="5"/>
                                            </a:moveTo>
                                            <a:lnTo>
                                              <a:pt x="446" y="289"/>
                                            </a:lnTo>
                                            <a:lnTo>
                                              <a:pt x="438" y="5"/>
                                            </a:lnTo>
                                            <a:lnTo>
                                              <a:pt x="14" y="5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399" name="Freeform 22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65A0AA65-58F3-EBE8-6F84-A39B17A9146A}"/>
                                          </a:ext>
                                        </a:extLst>
                                      </p:cNvPr>
                                      <p:cNvSpPr>
                                        <a:spLocks noEditPoint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6009837" y="2173979"/>
                                        <a:ext cx="1200824" cy="804990"/>
                                      </a:xfrm>
                                      <a:custGeom>
                                        <a:avLst/>
                                        <a:gdLst>
                                          <a:gd name="T0" fmla="*/ 1 w 631"/>
                                          <a:gd name="T1" fmla="*/ 165 h 423"/>
                                          <a:gd name="T2" fmla="*/ 0 w 631"/>
                                          <a:gd name="T3" fmla="*/ 162 h 423"/>
                                          <a:gd name="T4" fmla="*/ 631 w 631"/>
                                          <a:gd name="T5" fmla="*/ 0 h 423"/>
                                          <a:gd name="T6" fmla="*/ 147 w 631"/>
                                          <a:gd name="T7" fmla="*/ 420 h 423"/>
                                          <a:gd name="T8" fmla="*/ 146 w 631"/>
                                          <a:gd name="T9" fmla="*/ 423 h 423"/>
                                          <a:gd name="T10" fmla="*/ 1 w 631"/>
                                          <a:gd name="T11" fmla="*/ 165 h 423"/>
                                          <a:gd name="T12" fmla="*/ 7 w 631"/>
                                          <a:gd name="T13" fmla="*/ 166 h 423"/>
                                          <a:gd name="T14" fmla="*/ 147 w 631"/>
                                          <a:gd name="T15" fmla="*/ 416 h 423"/>
                                          <a:gd name="T16" fmla="*/ 615 w 631"/>
                                          <a:gd name="T17" fmla="*/ 9 h 423"/>
                                          <a:gd name="T18" fmla="*/ 7 w 631"/>
                                          <a:gd name="T19" fmla="*/ 166 h 423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  <a:cxn ang="0">
                                            <a:pos x="T10" y="T11"/>
                                          </a:cxn>
                                          <a:cxn ang="0">
                                            <a:pos x="T12" y="T13"/>
                                          </a:cxn>
                                          <a:cxn ang="0">
                                            <a:pos x="T14" y="T15"/>
                                          </a:cxn>
                                          <a:cxn ang="0">
                                            <a:pos x="T16" y="T17"/>
                                          </a:cxn>
                                          <a:cxn ang="0">
                                            <a:pos x="T18" y="T19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631" h="423">
                                            <a:moveTo>
                                              <a:pt x="1" y="165"/>
                                            </a:moveTo>
                                            <a:lnTo>
                                              <a:pt x="0" y="162"/>
                                            </a:lnTo>
                                            <a:lnTo>
                                              <a:pt x="631" y="0"/>
                                            </a:lnTo>
                                            <a:lnTo>
                                              <a:pt x="147" y="420"/>
                                            </a:lnTo>
                                            <a:lnTo>
                                              <a:pt x="146" y="423"/>
                                            </a:lnTo>
                                            <a:lnTo>
                                              <a:pt x="1" y="165"/>
                                            </a:lnTo>
                                            <a:close/>
                                            <a:moveTo>
                                              <a:pt x="7" y="166"/>
                                            </a:moveTo>
                                            <a:lnTo>
                                              <a:pt x="147" y="416"/>
                                            </a:lnTo>
                                            <a:lnTo>
                                              <a:pt x="615" y="9"/>
                                            </a:lnTo>
                                            <a:lnTo>
                                              <a:pt x="7" y="166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400" name="Freeform 23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65A8BCF5-7042-5942-4F2F-A4659298BCDA}"/>
                                          </a:ext>
                                        </a:extLst>
                                      </p:cNvPr>
                                      <p:cNvSpPr>
                                        <a:spLocks noEditPoint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4966966" y="1372795"/>
                                        <a:ext cx="785959" cy="588042"/>
                                      </a:xfrm>
                                      <a:custGeom>
                                        <a:avLst/>
                                        <a:gdLst>
                                          <a:gd name="T0" fmla="*/ 0 w 413"/>
                                          <a:gd name="T1" fmla="*/ 28 h 309"/>
                                          <a:gd name="T2" fmla="*/ 0 w 413"/>
                                          <a:gd name="T3" fmla="*/ 25 h 309"/>
                                          <a:gd name="T4" fmla="*/ 413 w 413"/>
                                          <a:gd name="T5" fmla="*/ 0 h 309"/>
                                          <a:gd name="T6" fmla="*/ 28 w 413"/>
                                          <a:gd name="T7" fmla="*/ 306 h 309"/>
                                          <a:gd name="T8" fmla="*/ 25 w 413"/>
                                          <a:gd name="T9" fmla="*/ 309 h 309"/>
                                          <a:gd name="T10" fmla="*/ 0 w 413"/>
                                          <a:gd name="T11" fmla="*/ 28 h 309"/>
                                          <a:gd name="T12" fmla="*/ 4 w 413"/>
                                          <a:gd name="T13" fmla="*/ 29 h 309"/>
                                          <a:gd name="T14" fmla="*/ 28 w 413"/>
                                          <a:gd name="T15" fmla="*/ 299 h 309"/>
                                          <a:gd name="T16" fmla="*/ 401 w 413"/>
                                          <a:gd name="T17" fmla="*/ 5 h 309"/>
                                          <a:gd name="T18" fmla="*/ 4 w 413"/>
                                          <a:gd name="T19" fmla="*/ 29 h 309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  <a:cxn ang="0">
                                            <a:pos x="T10" y="T11"/>
                                          </a:cxn>
                                          <a:cxn ang="0">
                                            <a:pos x="T12" y="T13"/>
                                          </a:cxn>
                                          <a:cxn ang="0">
                                            <a:pos x="T14" y="T15"/>
                                          </a:cxn>
                                          <a:cxn ang="0">
                                            <a:pos x="T16" y="T17"/>
                                          </a:cxn>
                                          <a:cxn ang="0">
                                            <a:pos x="T18" y="T19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413" h="309">
                                            <a:moveTo>
                                              <a:pt x="0" y="28"/>
                                            </a:moveTo>
                                            <a:lnTo>
                                              <a:pt x="0" y="25"/>
                                            </a:lnTo>
                                            <a:lnTo>
                                              <a:pt x="413" y="0"/>
                                            </a:lnTo>
                                            <a:lnTo>
                                              <a:pt x="28" y="306"/>
                                            </a:lnTo>
                                            <a:lnTo>
                                              <a:pt x="25" y="309"/>
                                            </a:lnTo>
                                            <a:lnTo>
                                              <a:pt x="0" y="28"/>
                                            </a:lnTo>
                                            <a:close/>
                                            <a:moveTo>
                                              <a:pt x="4" y="29"/>
                                            </a:moveTo>
                                            <a:lnTo>
                                              <a:pt x="28" y="299"/>
                                            </a:lnTo>
                                            <a:lnTo>
                                              <a:pt x="401" y="5"/>
                                            </a:lnTo>
                                            <a:lnTo>
                                              <a:pt x="4" y="29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401" name="Freeform 24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23A998CC-DAB0-0567-EC86-35C9D712354D}"/>
                                          </a:ext>
                                        </a:extLst>
                                      </p:cNvPr>
                                      <p:cNvSpPr>
                                        <a:spLocks noEditPoint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5005027" y="1623998"/>
                                        <a:ext cx="1356874" cy="869693"/>
                                      </a:xfrm>
                                      <a:custGeom>
                                        <a:avLst/>
                                        <a:gdLst>
                                          <a:gd name="T0" fmla="*/ 5 w 713"/>
                                          <a:gd name="T1" fmla="*/ 174 h 457"/>
                                          <a:gd name="T2" fmla="*/ 0 w 713"/>
                                          <a:gd name="T3" fmla="*/ 171 h 457"/>
                                          <a:gd name="T4" fmla="*/ 709 w 713"/>
                                          <a:gd name="T5" fmla="*/ 0 h 457"/>
                                          <a:gd name="T6" fmla="*/ 713 w 713"/>
                                          <a:gd name="T7" fmla="*/ 0 h 457"/>
                                          <a:gd name="T8" fmla="*/ 533 w 713"/>
                                          <a:gd name="T9" fmla="*/ 454 h 457"/>
                                          <a:gd name="T10" fmla="*/ 532 w 713"/>
                                          <a:gd name="T11" fmla="*/ 457 h 457"/>
                                          <a:gd name="T12" fmla="*/ 5 w 713"/>
                                          <a:gd name="T13" fmla="*/ 174 h 457"/>
                                          <a:gd name="T14" fmla="*/ 12 w 713"/>
                                          <a:gd name="T15" fmla="*/ 173 h 457"/>
                                          <a:gd name="T16" fmla="*/ 529 w 713"/>
                                          <a:gd name="T17" fmla="*/ 450 h 457"/>
                                          <a:gd name="T18" fmla="*/ 705 w 713"/>
                                          <a:gd name="T19" fmla="*/ 5 h 457"/>
                                          <a:gd name="T20" fmla="*/ 12 w 713"/>
                                          <a:gd name="T21" fmla="*/ 173 h 457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  <a:cxn ang="0">
                                            <a:pos x="T10" y="T11"/>
                                          </a:cxn>
                                          <a:cxn ang="0">
                                            <a:pos x="T12" y="T13"/>
                                          </a:cxn>
                                          <a:cxn ang="0">
                                            <a:pos x="T14" y="T15"/>
                                          </a:cxn>
                                          <a:cxn ang="0">
                                            <a:pos x="T16" y="T17"/>
                                          </a:cxn>
                                          <a:cxn ang="0">
                                            <a:pos x="T18" y="T19"/>
                                          </a:cxn>
                                          <a:cxn ang="0">
                                            <a:pos x="T20" y="T21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713" h="457">
                                            <a:moveTo>
                                              <a:pt x="5" y="174"/>
                                            </a:moveTo>
                                            <a:lnTo>
                                              <a:pt x="0" y="171"/>
                                            </a:lnTo>
                                            <a:lnTo>
                                              <a:pt x="709" y="0"/>
                                            </a:lnTo>
                                            <a:lnTo>
                                              <a:pt x="713" y="0"/>
                                            </a:lnTo>
                                            <a:lnTo>
                                              <a:pt x="533" y="454"/>
                                            </a:lnTo>
                                            <a:lnTo>
                                              <a:pt x="532" y="457"/>
                                            </a:lnTo>
                                            <a:lnTo>
                                              <a:pt x="5" y="174"/>
                                            </a:lnTo>
                                            <a:close/>
                                            <a:moveTo>
                                              <a:pt x="12" y="173"/>
                                            </a:moveTo>
                                            <a:lnTo>
                                              <a:pt x="529" y="450"/>
                                            </a:lnTo>
                                            <a:lnTo>
                                              <a:pt x="705" y="5"/>
                                            </a:lnTo>
                                            <a:lnTo>
                                              <a:pt x="12" y="173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402" name="Freeform 25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54022161-1AE4-5837-D112-77F0172EA58B}"/>
                                          </a:ext>
                                        </a:extLst>
                                      </p:cNvPr>
                                      <p:cNvSpPr>
                                        <a:spLocks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7326747" y="3673581"/>
                                        <a:ext cx="784056" cy="258815"/>
                                      </a:xfrm>
                                      <a:custGeom>
                                        <a:avLst/>
                                        <a:gdLst>
                                          <a:gd name="T0" fmla="*/ 410 w 412"/>
                                          <a:gd name="T1" fmla="*/ 136 h 136"/>
                                          <a:gd name="T2" fmla="*/ 412 w 412"/>
                                          <a:gd name="T3" fmla="*/ 132 h 136"/>
                                          <a:gd name="T4" fmla="*/ 1 w 412"/>
                                          <a:gd name="T5" fmla="*/ 0 h 136"/>
                                          <a:gd name="T6" fmla="*/ 0 w 412"/>
                                          <a:gd name="T7" fmla="*/ 4 h 136"/>
                                          <a:gd name="T8" fmla="*/ 410 w 412"/>
                                          <a:gd name="T9" fmla="*/ 136 h 136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412" h="136">
                                            <a:moveTo>
                                              <a:pt x="410" y="136"/>
                                            </a:moveTo>
                                            <a:lnTo>
                                              <a:pt x="412" y="132"/>
                                            </a:lnTo>
                                            <a:lnTo>
                                              <a:pt x="1" y="0"/>
                                            </a:lnTo>
                                            <a:lnTo>
                                              <a:pt x="0" y="4"/>
                                            </a:lnTo>
                                            <a:lnTo>
                                              <a:pt x="410" y="136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403" name="Freeform 26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0A587DD6-8BA3-6163-5A8D-E69B3F2D93B1}"/>
                                          </a:ext>
                                        </a:extLst>
                                      </p:cNvPr>
                                      <p:cNvSpPr>
                                        <a:spLocks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7313426" y="3667872"/>
                                        <a:ext cx="782153" cy="258815"/>
                                      </a:xfrm>
                                      <a:custGeom>
                                        <a:avLst/>
                                        <a:gdLst>
                                          <a:gd name="T0" fmla="*/ 409 w 411"/>
                                          <a:gd name="T1" fmla="*/ 136 h 136"/>
                                          <a:gd name="T2" fmla="*/ 411 w 411"/>
                                          <a:gd name="T3" fmla="*/ 132 h 136"/>
                                          <a:gd name="T4" fmla="*/ 1 w 411"/>
                                          <a:gd name="T5" fmla="*/ 0 h 136"/>
                                          <a:gd name="T6" fmla="*/ 0 w 411"/>
                                          <a:gd name="T7" fmla="*/ 4 h 136"/>
                                          <a:gd name="T8" fmla="*/ 409 w 411"/>
                                          <a:gd name="T9" fmla="*/ 136 h 136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411" h="136">
                                            <a:moveTo>
                                              <a:pt x="409" y="136"/>
                                            </a:moveTo>
                                            <a:lnTo>
                                              <a:pt x="411" y="132"/>
                                            </a:lnTo>
                                            <a:lnTo>
                                              <a:pt x="1" y="0"/>
                                            </a:lnTo>
                                            <a:lnTo>
                                              <a:pt x="0" y="4"/>
                                            </a:lnTo>
                                            <a:lnTo>
                                              <a:pt x="409" y="136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404" name="Freeform 27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1C20637D-19D7-275A-4220-622A195F7918}"/>
                                          </a:ext>
                                        </a:extLst>
                                      </p:cNvPr>
                                      <p:cNvSpPr>
                                        <a:spLocks noEditPoint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6162081" y="4282557"/>
                                        <a:ext cx="1073320" cy="549981"/>
                                      </a:xfrm>
                                      <a:custGeom>
                                        <a:avLst/>
                                        <a:gdLst>
                                          <a:gd name="T0" fmla="*/ 5 w 564"/>
                                          <a:gd name="T1" fmla="*/ 171 h 289"/>
                                          <a:gd name="T2" fmla="*/ 0 w 564"/>
                                          <a:gd name="T3" fmla="*/ 171 h 289"/>
                                          <a:gd name="T4" fmla="*/ 285 w 564"/>
                                          <a:gd name="T5" fmla="*/ 0 h 289"/>
                                          <a:gd name="T6" fmla="*/ 287 w 564"/>
                                          <a:gd name="T7" fmla="*/ 0 h 289"/>
                                          <a:gd name="T8" fmla="*/ 564 w 564"/>
                                          <a:gd name="T9" fmla="*/ 289 h 289"/>
                                          <a:gd name="T10" fmla="*/ 5 w 564"/>
                                          <a:gd name="T11" fmla="*/ 171 h 289"/>
                                          <a:gd name="T12" fmla="*/ 12 w 564"/>
                                          <a:gd name="T13" fmla="*/ 169 h 289"/>
                                          <a:gd name="T14" fmla="*/ 552 w 564"/>
                                          <a:gd name="T15" fmla="*/ 281 h 289"/>
                                          <a:gd name="T16" fmla="*/ 286 w 564"/>
                                          <a:gd name="T17" fmla="*/ 5 h 289"/>
                                          <a:gd name="T18" fmla="*/ 12 w 564"/>
                                          <a:gd name="T19" fmla="*/ 169 h 289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  <a:cxn ang="0">
                                            <a:pos x="T10" y="T11"/>
                                          </a:cxn>
                                          <a:cxn ang="0">
                                            <a:pos x="T12" y="T13"/>
                                          </a:cxn>
                                          <a:cxn ang="0">
                                            <a:pos x="T14" y="T15"/>
                                          </a:cxn>
                                          <a:cxn ang="0">
                                            <a:pos x="T16" y="T17"/>
                                          </a:cxn>
                                          <a:cxn ang="0">
                                            <a:pos x="T18" y="T19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564" h="289">
                                            <a:moveTo>
                                              <a:pt x="5" y="171"/>
                                            </a:moveTo>
                                            <a:lnTo>
                                              <a:pt x="0" y="171"/>
                                            </a:lnTo>
                                            <a:lnTo>
                                              <a:pt x="285" y="0"/>
                                            </a:lnTo>
                                            <a:lnTo>
                                              <a:pt x="287" y="0"/>
                                            </a:lnTo>
                                            <a:lnTo>
                                              <a:pt x="564" y="289"/>
                                            </a:lnTo>
                                            <a:lnTo>
                                              <a:pt x="5" y="171"/>
                                            </a:lnTo>
                                            <a:close/>
                                            <a:moveTo>
                                              <a:pt x="12" y="169"/>
                                            </a:moveTo>
                                            <a:lnTo>
                                              <a:pt x="552" y="281"/>
                                            </a:lnTo>
                                            <a:lnTo>
                                              <a:pt x="286" y="5"/>
                                            </a:lnTo>
                                            <a:lnTo>
                                              <a:pt x="12" y="169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405" name="Freeform 28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3E0943F7-330D-12BA-E832-BB8CD49B6DA4}"/>
                                          </a:ext>
                                        </a:extLst>
                                      </p:cNvPr>
                                      <p:cNvSpPr>
                                        <a:spLocks noEditPoint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3339859" y="3220655"/>
                                        <a:ext cx="671776" cy="804990"/>
                                      </a:xfrm>
                                      <a:custGeom>
                                        <a:avLst/>
                                        <a:gdLst>
                                          <a:gd name="T0" fmla="*/ 1 w 353"/>
                                          <a:gd name="T1" fmla="*/ 267 h 423"/>
                                          <a:gd name="T2" fmla="*/ 0 w 353"/>
                                          <a:gd name="T3" fmla="*/ 266 h 423"/>
                                          <a:gd name="T4" fmla="*/ 353 w 353"/>
                                          <a:gd name="T5" fmla="*/ 0 h 423"/>
                                          <a:gd name="T6" fmla="*/ 160 w 353"/>
                                          <a:gd name="T7" fmla="*/ 420 h 423"/>
                                          <a:gd name="T8" fmla="*/ 159 w 353"/>
                                          <a:gd name="T9" fmla="*/ 423 h 423"/>
                                          <a:gd name="T10" fmla="*/ 1 w 353"/>
                                          <a:gd name="T11" fmla="*/ 267 h 423"/>
                                          <a:gd name="T12" fmla="*/ 6 w 353"/>
                                          <a:gd name="T13" fmla="*/ 266 h 423"/>
                                          <a:gd name="T14" fmla="*/ 158 w 353"/>
                                          <a:gd name="T15" fmla="*/ 414 h 423"/>
                                          <a:gd name="T16" fmla="*/ 343 w 353"/>
                                          <a:gd name="T17" fmla="*/ 13 h 423"/>
                                          <a:gd name="T18" fmla="*/ 6 w 353"/>
                                          <a:gd name="T19" fmla="*/ 266 h 423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  <a:cxn ang="0">
                                            <a:pos x="T10" y="T11"/>
                                          </a:cxn>
                                          <a:cxn ang="0">
                                            <a:pos x="T12" y="T13"/>
                                          </a:cxn>
                                          <a:cxn ang="0">
                                            <a:pos x="T14" y="T15"/>
                                          </a:cxn>
                                          <a:cxn ang="0">
                                            <a:pos x="T16" y="T17"/>
                                          </a:cxn>
                                          <a:cxn ang="0">
                                            <a:pos x="T18" y="T19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353" h="423">
                                            <a:moveTo>
                                              <a:pt x="1" y="267"/>
                                            </a:moveTo>
                                            <a:lnTo>
                                              <a:pt x="0" y="266"/>
                                            </a:lnTo>
                                            <a:lnTo>
                                              <a:pt x="353" y="0"/>
                                            </a:lnTo>
                                            <a:lnTo>
                                              <a:pt x="160" y="420"/>
                                            </a:lnTo>
                                            <a:lnTo>
                                              <a:pt x="159" y="423"/>
                                            </a:lnTo>
                                            <a:lnTo>
                                              <a:pt x="1" y="267"/>
                                            </a:lnTo>
                                            <a:close/>
                                            <a:moveTo>
                                              <a:pt x="6" y="266"/>
                                            </a:moveTo>
                                            <a:lnTo>
                                              <a:pt x="158" y="414"/>
                                            </a:lnTo>
                                            <a:lnTo>
                                              <a:pt x="343" y="13"/>
                                            </a:lnTo>
                                            <a:lnTo>
                                              <a:pt x="6" y="266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406" name="Freeform 29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CBA6BEE2-68B9-040F-FF01-B383560531C8}"/>
                                          </a:ext>
                                        </a:extLst>
                                      </p:cNvPr>
                                      <p:cNvSpPr>
                                        <a:spLocks noEditPoint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2694726" y="2373799"/>
                                        <a:ext cx="890627" cy="1362583"/>
                                      </a:xfrm>
                                      <a:custGeom>
                                        <a:avLst/>
                                        <a:gdLst>
                                          <a:gd name="T0" fmla="*/ 1 w 468"/>
                                          <a:gd name="T1" fmla="*/ 217 h 716"/>
                                          <a:gd name="T2" fmla="*/ 0 w 468"/>
                                          <a:gd name="T3" fmla="*/ 214 h 716"/>
                                          <a:gd name="T4" fmla="*/ 464 w 468"/>
                                          <a:gd name="T5" fmla="*/ 2 h 716"/>
                                          <a:gd name="T6" fmla="*/ 468 w 468"/>
                                          <a:gd name="T7" fmla="*/ 0 h 716"/>
                                          <a:gd name="T8" fmla="*/ 344 w 468"/>
                                          <a:gd name="T9" fmla="*/ 711 h 716"/>
                                          <a:gd name="T10" fmla="*/ 343 w 468"/>
                                          <a:gd name="T11" fmla="*/ 716 h 716"/>
                                          <a:gd name="T12" fmla="*/ 1 w 468"/>
                                          <a:gd name="T13" fmla="*/ 217 h 716"/>
                                          <a:gd name="T14" fmla="*/ 6 w 468"/>
                                          <a:gd name="T15" fmla="*/ 215 h 716"/>
                                          <a:gd name="T16" fmla="*/ 340 w 468"/>
                                          <a:gd name="T17" fmla="*/ 705 h 716"/>
                                          <a:gd name="T18" fmla="*/ 463 w 468"/>
                                          <a:gd name="T19" fmla="*/ 7 h 716"/>
                                          <a:gd name="T20" fmla="*/ 6 w 468"/>
                                          <a:gd name="T21" fmla="*/ 215 h 716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  <a:cxn ang="0">
                                            <a:pos x="T10" y="T11"/>
                                          </a:cxn>
                                          <a:cxn ang="0">
                                            <a:pos x="T12" y="T13"/>
                                          </a:cxn>
                                          <a:cxn ang="0">
                                            <a:pos x="T14" y="T15"/>
                                          </a:cxn>
                                          <a:cxn ang="0">
                                            <a:pos x="T16" y="T17"/>
                                          </a:cxn>
                                          <a:cxn ang="0">
                                            <a:pos x="T18" y="T19"/>
                                          </a:cxn>
                                          <a:cxn ang="0">
                                            <a:pos x="T20" y="T21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468" h="716">
                                            <a:moveTo>
                                              <a:pt x="1" y="217"/>
                                            </a:moveTo>
                                            <a:lnTo>
                                              <a:pt x="0" y="214"/>
                                            </a:lnTo>
                                            <a:lnTo>
                                              <a:pt x="464" y="2"/>
                                            </a:lnTo>
                                            <a:lnTo>
                                              <a:pt x="468" y="0"/>
                                            </a:lnTo>
                                            <a:lnTo>
                                              <a:pt x="344" y="711"/>
                                            </a:lnTo>
                                            <a:lnTo>
                                              <a:pt x="343" y="716"/>
                                            </a:lnTo>
                                            <a:lnTo>
                                              <a:pt x="1" y="217"/>
                                            </a:lnTo>
                                            <a:close/>
                                            <a:moveTo>
                                              <a:pt x="6" y="215"/>
                                            </a:moveTo>
                                            <a:lnTo>
                                              <a:pt x="340" y="705"/>
                                            </a:lnTo>
                                            <a:lnTo>
                                              <a:pt x="463" y="7"/>
                                            </a:lnTo>
                                            <a:lnTo>
                                              <a:pt x="6" y="215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407" name="Freeform 30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43216B9B-B06A-25F2-6BDD-CC4654A8E4CB}"/>
                                          </a:ext>
                                        </a:extLst>
                                      </p:cNvPr>
                                      <p:cNvSpPr>
                                        <a:spLocks noEditPoint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3132427" y="1667768"/>
                                        <a:ext cx="877306" cy="719352"/>
                                      </a:xfrm>
                                      <a:custGeom>
                                        <a:avLst/>
                                        <a:gdLst>
                                          <a:gd name="T0" fmla="*/ 2 w 461"/>
                                          <a:gd name="T1" fmla="*/ 116 h 378"/>
                                          <a:gd name="T2" fmla="*/ 0 w 461"/>
                                          <a:gd name="T3" fmla="*/ 113 h 378"/>
                                          <a:gd name="T4" fmla="*/ 456 w 461"/>
                                          <a:gd name="T5" fmla="*/ 1 h 378"/>
                                          <a:gd name="T6" fmla="*/ 461 w 461"/>
                                          <a:gd name="T7" fmla="*/ 0 h 378"/>
                                          <a:gd name="T8" fmla="*/ 237 w 461"/>
                                          <a:gd name="T9" fmla="*/ 375 h 378"/>
                                          <a:gd name="T10" fmla="*/ 236 w 461"/>
                                          <a:gd name="T11" fmla="*/ 378 h 378"/>
                                          <a:gd name="T12" fmla="*/ 2 w 461"/>
                                          <a:gd name="T13" fmla="*/ 116 h 378"/>
                                          <a:gd name="T14" fmla="*/ 7 w 461"/>
                                          <a:gd name="T15" fmla="*/ 116 h 378"/>
                                          <a:gd name="T16" fmla="*/ 236 w 461"/>
                                          <a:gd name="T17" fmla="*/ 371 h 378"/>
                                          <a:gd name="T18" fmla="*/ 452 w 461"/>
                                          <a:gd name="T19" fmla="*/ 7 h 378"/>
                                          <a:gd name="T20" fmla="*/ 7 w 461"/>
                                          <a:gd name="T21" fmla="*/ 116 h 378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  <a:cxn ang="0">
                                            <a:pos x="T10" y="T11"/>
                                          </a:cxn>
                                          <a:cxn ang="0">
                                            <a:pos x="T12" y="T13"/>
                                          </a:cxn>
                                          <a:cxn ang="0">
                                            <a:pos x="T14" y="T15"/>
                                          </a:cxn>
                                          <a:cxn ang="0">
                                            <a:pos x="T16" y="T17"/>
                                          </a:cxn>
                                          <a:cxn ang="0">
                                            <a:pos x="T18" y="T19"/>
                                          </a:cxn>
                                          <a:cxn ang="0">
                                            <a:pos x="T20" y="T21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461" h="378">
                                            <a:moveTo>
                                              <a:pt x="2" y="116"/>
                                            </a:moveTo>
                                            <a:lnTo>
                                              <a:pt x="0" y="113"/>
                                            </a:lnTo>
                                            <a:lnTo>
                                              <a:pt x="456" y="1"/>
                                            </a:lnTo>
                                            <a:lnTo>
                                              <a:pt x="461" y="0"/>
                                            </a:lnTo>
                                            <a:lnTo>
                                              <a:pt x="237" y="375"/>
                                            </a:lnTo>
                                            <a:lnTo>
                                              <a:pt x="236" y="378"/>
                                            </a:lnTo>
                                            <a:lnTo>
                                              <a:pt x="2" y="116"/>
                                            </a:lnTo>
                                            <a:close/>
                                            <a:moveTo>
                                              <a:pt x="7" y="116"/>
                                            </a:moveTo>
                                            <a:lnTo>
                                              <a:pt x="236" y="371"/>
                                            </a:lnTo>
                                            <a:lnTo>
                                              <a:pt x="452" y="7"/>
                                            </a:lnTo>
                                            <a:lnTo>
                                              <a:pt x="7" y="116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408" name="Freeform 31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7FD5A27B-FBC9-AC41-CA48-8993A4BCCFDE}"/>
                                          </a:ext>
                                        </a:extLst>
                                      </p:cNvPr>
                                      <p:cNvSpPr>
                                        <a:spLocks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2559609" y="1192005"/>
                                        <a:ext cx="1444414" cy="2352168"/>
                                      </a:xfrm>
                                      <a:custGeom>
                                        <a:avLst/>
                                        <a:gdLst>
                                          <a:gd name="T0" fmla="*/ 4 w 759"/>
                                          <a:gd name="T1" fmla="*/ 1236 h 1236"/>
                                          <a:gd name="T2" fmla="*/ 76 w 759"/>
                                          <a:gd name="T3" fmla="*/ 836 h 1236"/>
                                          <a:gd name="T4" fmla="*/ 307 w 759"/>
                                          <a:gd name="T5" fmla="*/ 366 h 1236"/>
                                          <a:gd name="T6" fmla="*/ 623 w 759"/>
                                          <a:gd name="T7" fmla="*/ 8 h 1236"/>
                                          <a:gd name="T8" fmla="*/ 755 w 759"/>
                                          <a:gd name="T9" fmla="*/ 255 h 1236"/>
                                          <a:gd name="T10" fmla="*/ 759 w 759"/>
                                          <a:gd name="T11" fmla="*/ 253 h 1236"/>
                                          <a:gd name="T12" fmla="*/ 623 w 759"/>
                                          <a:gd name="T13" fmla="*/ 0 h 1236"/>
                                          <a:gd name="T14" fmla="*/ 622 w 759"/>
                                          <a:gd name="T15" fmla="*/ 3 h 1236"/>
                                          <a:gd name="T16" fmla="*/ 303 w 759"/>
                                          <a:gd name="T17" fmla="*/ 363 h 1236"/>
                                          <a:gd name="T18" fmla="*/ 72 w 759"/>
                                          <a:gd name="T19" fmla="*/ 835 h 1236"/>
                                          <a:gd name="T20" fmla="*/ 0 w 759"/>
                                          <a:gd name="T21" fmla="*/ 1235 h 1236"/>
                                          <a:gd name="T22" fmla="*/ 4 w 759"/>
                                          <a:gd name="T23" fmla="*/ 1236 h 1236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  <a:cxn ang="0">
                                            <a:pos x="T10" y="T11"/>
                                          </a:cxn>
                                          <a:cxn ang="0">
                                            <a:pos x="T12" y="T13"/>
                                          </a:cxn>
                                          <a:cxn ang="0">
                                            <a:pos x="T14" y="T15"/>
                                          </a:cxn>
                                          <a:cxn ang="0">
                                            <a:pos x="T16" y="T17"/>
                                          </a:cxn>
                                          <a:cxn ang="0">
                                            <a:pos x="T18" y="T19"/>
                                          </a:cxn>
                                          <a:cxn ang="0">
                                            <a:pos x="T20" y="T21"/>
                                          </a:cxn>
                                          <a:cxn ang="0">
                                            <a:pos x="T22" y="T23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759" h="1236">
                                            <a:moveTo>
                                              <a:pt x="4" y="1236"/>
                                            </a:moveTo>
                                            <a:lnTo>
                                              <a:pt x="76" y="836"/>
                                            </a:lnTo>
                                            <a:lnTo>
                                              <a:pt x="307" y="366"/>
                                            </a:lnTo>
                                            <a:lnTo>
                                              <a:pt x="623" y="8"/>
                                            </a:lnTo>
                                            <a:lnTo>
                                              <a:pt x="755" y="255"/>
                                            </a:lnTo>
                                            <a:lnTo>
                                              <a:pt x="759" y="253"/>
                                            </a:lnTo>
                                            <a:lnTo>
                                              <a:pt x="623" y="0"/>
                                            </a:lnTo>
                                            <a:lnTo>
                                              <a:pt x="622" y="3"/>
                                            </a:lnTo>
                                            <a:lnTo>
                                              <a:pt x="303" y="363"/>
                                            </a:lnTo>
                                            <a:lnTo>
                                              <a:pt x="72" y="835"/>
                                            </a:lnTo>
                                            <a:lnTo>
                                              <a:pt x="0" y="1235"/>
                                            </a:lnTo>
                                            <a:lnTo>
                                              <a:pt x="4" y="1236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409" name="Freeform 32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D8142CED-D998-D081-8C50-7AD3E927C049}"/>
                                          </a:ext>
                                        </a:extLst>
                                      </p:cNvPr>
                                      <p:cNvSpPr>
                                        <a:spLocks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8613208" y="2781051"/>
                                        <a:ext cx="502405" cy="1105671"/>
                                      </a:xfrm>
                                      <a:custGeom>
                                        <a:avLst/>
                                        <a:gdLst>
                                          <a:gd name="T0" fmla="*/ 0 w 264"/>
                                          <a:gd name="T1" fmla="*/ 581 h 581"/>
                                          <a:gd name="T2" fmla="*/ 4 w 264"/>
                                          <a:gd name="T3" fmla="*/ 571 h 581"/>
                                          <a:gd name="T4" fmla="*/ 264 w 264"/>
                                          <a:gd name="T5" fmla="*/ 1 h 581"/>
                                          <a:gd name="T6" fmla="*/ 260 w 264"/>
                                          <a:gd name="T7" fmla="*/ 0 h 581"/>
                                          <a:gd name="T8" fmla="*/ 4 w 264"/>
                                          <a:gd name="T9" fmla="*/ 560 h 581"/>
                                          <a:gd name="T10" fmla="*/ 4 w 264"/>
                                          <a:gd name="T11" fmla="*/ 409 h 581"/>
                                          <a:gd name="T12" fmla="*/ 0 w 264"/>
                                          <a:gd name="T13" fmla="*/ 409 h 581"/>
                                          <a:gd name="T14" fmla="*/ 0 w 264"/>
                                          <a:gd name="T15" fmla="*/ 581 h 581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  <a:cxn ang="0">
                                            <a:pos x="T10" y="T11"/>
                                          </a:cxn>
                                          <a:cxn ang="0">
                                            <a:pos x="T12" y="T13"/>
                                          </a:cxn>
                                          <a:cxn ang="0">
                                            <a:pos x="T14" y="T15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264" h="581">
                                            <a:moveTo>
                                              <a:pt x="0" y="581"/>
                                            </a:moveTo>
                                            <a:lnTo>
                                              <a:pt x="4" y="571"/>
                                            </a:lnTo>
                                            <a:lnTo>
                                              <a:pt x="264" y="1"/>
                                            </a:lnTo>
                                            <a:lnTo>
                                              <a:pt x="260" y="0"/>
                                            </a:lnTo>
                                            <a:lnTo>
                                              <a:pt x="4" y="560"/>
                                            </a:lnTo>
                                            <a:lnTo>
                                              <a:pt x="4" y="409"/>
                                            </a:lnTo>
                                            <a:lnTo>
                                              <a:pt x="0" y="409"/>
                                            </a:lnTo>
                                            <a:lnTo>
                                              <a:pt x="0" y="581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410" name="Freeform 33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3EB4E4F3-419C-01D7-EF45-032FB16E55C7}"/>
                                          </a:ext>
                                        </a:extLst>
                                      </p:cNvPr>
                                      <p:cNvSpPr>
                                        <a:spLocks noEditPoint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5444632" y="442204"/>
                                        <a:ext cx="3672885" cy="2340750"/>
                                      </a:xfrm>
                                      <a:custGeom>
                                        <a:avLst/>
                                        <a:gdLst>
                                          <a:gd name="T0" fmla="*/ 1665 w 1930"/>
                                          <a:gd name="T1" fmla="*/ 1106 h 1230"/>
                                          <a:gd name="T2" fmla="*/ 1664 w 1930"/>
                                          <a:gd name="T3" fmla="*/ 1105 h 1230"/>
                                          <a:gd name="T4" fmla="*/ 1829 w 1930"/>
                                          <a:gd name="T5" fmla="*/ 801 h 1230"/>
                                          <a:gd name="T6" fmla="*/ 1665 w 1930"/>
                                          <a:gd name="T7" fmla="*/ 528 h 1230"/>
                                          <a:gd name="T8" fmla="*/ 1035 w 1930"/>
                                          <a:gd name="T9" fmla="*/ 110 h 1230"/>
                                          <a:gd name="T10" fmla="*/ 354 w 1930"/>
                                          <a:gd name="T11" fmla="*/ 4 h 1230"/>
                                          <a:gd name="T12" fmla="*/ 0 w 1930"/>
                                          <a:gd name="T13" fmla="*/ 5 h 1230"/>
                                          <a:gd name="T14" fmla="*/ 0 w 1930"/>
                                          <a:gd name="T15" fmla="*/ 0 h 1230"/>
                                          <a:gd name="T16" fmla="*/ 355 w 1930"/>
                                          <a:gd name="T17" fmla="*/ 0 h 1230"/>
                                          <a:gd name="T18" fmla="*/ 1035 w 1930"/>
                                          <a:gd name="T19" fmla="*/ 106 h 1230"/>
                                          <a:gd name="T20" fmla="*/ 1668 w 1930"/>
                                          <a:gd name="T21" fmla="*/ 525 h 1230"/>
                                          <a:gd name="T22" fmla="*/ 1834 w 1930"/>
                                          <a:gd name="T23" fmla="*/ 799 h 1230"/>
                                          <a:gd name="T24" fmla="*/ 1834 w 1930"/>
                                          <a:gd name="T25" fmla="*/ 801 h 1230"/>
                                          <a:gd name="T26" fmla="*/ 1834 w 1930"/>
                                          <a:gd name="T27" fmla="*/ 801 h 1230"/>
                                          <a:gd name="T28" fmla="*/ 1929 w 1930"/>
                                          <a:gd name="T29" fmla="*/ 1226 h 1230"/>
                                          <a:gd name="T30" fmla="*/ 1930 w 1930"/>
                                          <a:gd name="T31" fmla="*/ 1230 h 1230"/>
                                          <a:gd name="T32" fmla="*/ 1665 w 1930"/>
                                          <a:gd name="T33" fmla="*/ 1106 h 1230"/>
                                          <a:gd name="T34" fmla="*/ 1669 w 1930"/>
                                          <a:gd name="T35" fmla="*/ 1103 h 1230"/>
                                          <a:gd name="T36" fmla="*/ 1925 w 1930"/>
                                          <a:gd name="T37" fmla="*/ 1223 h 1230"/>
                                          <a:gd name="T38" fmla="*/ 1830 w 1930"/>
                                          <a:gd name="T39" fmla="*/ 806 h 1230"/>
                                          <a:gd name="T40" fmla="*/ 1669 w 1930"/>
                                          <a:gd name="T41" fmla="*/ 1103 h 1230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  <a:cxn ang="0">
                                            <a:pos x="T10" y="T11"/>
                                          </a:cxn>
                                          <a:cxn ang="0">
                                            <a:pos x="T12" y="T13"/>
                                          </a:cxn>
                                          <a:cxn ang="0">
                                            <a:pos x="T14" y="T15"/>
                                          </a:cxn>
                                          <a:cxn ang="0">
                                            <a:pos x="T16" y="T17"/>
                                          </a:cxn>
                                          <a:cxn ang="0">
                                            <a:pos x="T18" y="T19"/>
                                          </a:cxn>
                                          <a:cxn ang="0">
                                            <a:pos x="T20" y="T21"/>
                                          </a:cxn>
                                          <a:cxn ang="0">
                                            <a:pos x="T22" y="T23"/>
                                          </a:cxn>
                                          <a:cxn ang="0">
                                            <a:pos x="T24" y="T25"/>
                                          </a:cxn>
                                          <a:cxn ang="0">
                                            <a:pos x="T26" y="T27"/>
                                          </a:cxn>
                                          <a:cxn ang="0">
                                            <a:pos x="T28" y="T29"/>
                                          </a:cxn>
                                          <a:cxn ang="0">
                                            <a:pos x="T30" y="T31"/>
                                          </a:cxn>
                                          <a:cxn ang="0">
                                            <a:pos x="T32" y="T33"/>
                                          </a:cxn>
                                          <a:cxn ang="0">
                                            <a:pos x="T34" y="T35"/>
                                          </a:cxn>
                                          <a:cxn ang="0">
                                            <a:pos x="T36" y="T37"/>
                                          </a:cxn>
                                          <a:cxn ang="0">
                                            <a:pos x="T38" y="T39"/>
                                          </a:cxn>
                                          <a:cxn ang="0">
                                            <a:pos x="T40" y="T41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1930" h="1230">
                                            <a:moveTo>
                                              <a:pt x="1665" y="1106"/>
                                            </a:moveTo>
                                            <a:lnTo>
                                              <a:pt x="1664" y="1105"/>
                                            </a:lnTo>
                                            <a:lnTo>
                                              <a:pt x="1829" y="801"/>
                                            </a:lnTo>
                                            <a:lnTo>
                                              <a:pt x="1665" y="528"/>
                                            </a:lnTo>
                                            <a:lnTo>
                                              <a:pt x="1035" y="110"/>
                                            </a:lnTo>
                                            <a:lnTo>
                                              <a:pt x="354" y="4"/>
                                            </a:lnTo>
                                            <a:lnTo>
                                              <a:pt x="0" y="5"/>
                                            </a:lnTo>
                                            <a:lnTo>
                                              <a:pt x="0" y="0"/>
                                            </a:lnTo>
                                            <a:lnTo>
                                              <a:pt x="355" y="0"/>
                                            </a:lnTo>
                                            <a:lnTo>
                                              <a:pt x="1035" y="106"/>
                                            </a:lnTo>
                                            <a:lnTo>
                                              <a:pt x="1668" y="525"/>
                                            </a:lnTo>
                                            <a:lnTo>
                                              <a:pt x="1834" y="799"/>
                                            </a:lnTo>
                                            <a:lnTo>
                                              <a:pt x="1834" y="801"/>
                                            </a:lnTo>
                                            <a:lnTo>
                                              <a:pt x="1834" y="801"/>
                                            </a:lnTo>
                                            <a:lnTo>
                                              <a:pt x="1929" y="1226"/>
                                            </a:lnTo>
                                            <a:lnTo>
                                              <a:pt x="1930" y="1230"/>
                                            </a:lnTo>
                                            <a:lnTo>
                                              <a:pt x="1665" y="1106"/>
                                            </a:lnTo>
                                            <a:close/>
                                            <a:moveTo>
                                              <a:pt x="1669" y="1103"/>
                                            </a:moveTo>
                                            <a:lnTo>
                                              <a:pt x="1925" y="1223"/>
                                            </a:lnTo>
                                            <a:lnTo>
                                              <a:pt x="1830" y="806"/>
                                            </a:lnTo>
                                            <a:lnTo>
                                              <a:pt x="1669" y="1103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411" name="Freeform 34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FAEEFDA7-F98A-E69B-DB17-62597976E5C2}"/>
                                          </a:ext>
                                        </a:extLst>
                                      </p:cNvPr>
                                      <p:cNvSpPr>
                                        <a:spLocks noEditPoint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5564524" y="3787764"/>
                                        <a:ext cx="1153248" cy="824020"/>
                                      </a:xfrm>
                                      <a:custGeom>
                                        <a:avLst/>
                                        <a:gdLst>
                                          <a:gd name="T0" fmla="*/ 4 w 606"/>
                                          <a:gd name="T1" fmla="*/ 7 h 433"/>
                                          <a:gd name="T2" fmla="*/ 0 w 606"/>
                                          <a:gd name="T3" fmla="*/ 0 h 433"/>
                                          <a:gd name="T4" fmla="*/ 601 w 606"/>
                                          <a:gd name="T5" fmla="*/ 260 h 433"/>
                                          <a:gd name="T6" fmla="*/ 606 w 606"/>
                                          <a:gd name="T7" fmla="*/ 261 h 433"/>
                                          <a:gd name="T8" fmla="*/ 322 w 606"/>
                                          <a:gd name="T9" fmla="*/ 431 h 433"/>
                                          <a:gd name="T10" fmla="*/ 319 w 606"/>
                                          <a:gd name="T11" fmla="*/ 433 h 433"/>
                                          <a:gd name="T12" fmla="*/ 4 w 606"/>
                                          <a:gd name="T13" fmla="*/ 7 h 433"/>
                                          <a:gd name="T14" fmla="*/ 13 w 606"/>
                                          <a:gd name="T15" fmla="*/ 10 h 433"/>
                                          <a:gd name="T16" fmla="*/ 321 w 606"/>
                                          <a:gd name="T17" fmla="*/ 427 h 433"/>
                                          <a:gd name="T18" fmla="*/ 596 w 606"/>
                                          <a:gd name="T19" fmla="*/ 262 h 433"/>
                                          <a:gd name="T20" fmla="*/ 13 w 606"/>
                                          <a:gd name="T21" fmla="*/ 10 h 433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  <a:cxn ang="0">
                                            <a:pos x="T10" y="T11"/>
                                          </a:cxn>
                                          <a:cxn ang="0">
                                            <a:pos x="T12" y="T13"/>
                                          </a:cxn>
                                          <a:cxn ang="0">
                                            <a:pos x="T14" y="T15"/>
                                          </a:cxn>
                                          <a:cxn ang="0">
                                            <a:pos x="T16" y="T17"/>
                                          </a:cxn>
                                          <a:cxn ang="0">
                                            <a:pos x="T18" y="T19"/>
                                          </a:cxn>
                                          <a:cxn ang="0">
                                            <a:pos x="T20" y="T21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606" h="433">
                                            <a:moveTo>
                                              <a:pt x="4" y="7"/>
                                            </a:moveTo>
                                            <a:lnTo>
                                              <a:pt x="0" y="0"/>
                                            </a:lnTo>
                                            <a:lnTo>
                                              <a:pt x="601" y="260"/>
                                            </a:lnTo>
                                            <a:lnTo>
                                              <a:pt x="606" y="261"/>
                                            </a:lnTo>
                                            <a:lnTo>
                                              <a:pt x="322" y="431"/>
                                            </a:lnTo>
                                            <a:lnTo>
                                              <a:pt x="319" y="433"/>
                                            </a:lnTo>
                                            <a:lnTo>
                                              <a:pt x="4" y="7"/>
                                            </a:lnTo>
                                            <a:close/>
                                            <a:moveTo>
                                              <a:pt x="13" y="10"/>
                                            </a:moveTo>
                                            <a:lnTo>
                                              <a:pt x="321" y="427"/>
                                            </a:lnTo>
                                            <a:lnTo>
                                              <a:pt x="596" y="262"/>
                                            </a:lnTo>
                                            <a:lnTo>
                                              <a:pt x="13" y="10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412" name="Freeform 35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873CD2D0-C220-7839-1D2A-341284A40985}"/>
                                          </a:ext>
                                        </a:extLst>
                                      </p:cNvPr>
                                      <p:cNvSpPr>
                                        <a:spLocks noEditPoint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4213359" y="3747800"/>
                                        <a:ext cx="1377808" cy="595654"/>
                                      </a:xfrm>
                                      <a:custGeom>
                                        <a:avLst/>
                                        <a:gdLst>
                                          <a:gd name="T0" fmla="*/ 1 w 724"/>
                                          <a:gd name="T1" fmla="*/ 2 h 313"/>
                                          <a:gd name="T2" fmla="*/ 0 w 724"/>
                                          <a:gd name="T3" fmla="*/ 0 h 313"/>
                                          <a:gd name="T4" fmla="*/ 717 w 724"/>
                                          <a:gd name="T5" fmla="*/ 24 h 313"/>
                                          <a:gd name="T6" fmla="*/ 724 w 724"/>
                                          <a:gd name="T7" fmla="*/ 24 h 313"/>
                                          <a:gd name="T8" fmla="*/ 202 w 724"/>
                                          <a:gd name="T9" fmla="*/ 312 h 313"/>
                                          <a:gd name="T10" fmla="*/ 201 w 724"/>
                                          <a:gd name="T11" fmla="*/ 313 h 313"/>
                                          <a:gd name="T12" fmla="*/ 1 w 724"/>
                                          <a:gd name="T13" fmla="*/ 2 h 313"/>
                                          <a:gd name="T14" fmla="*/ 8 w 724"/>
                                          <a:gd name="T15" fmla="*/ 4 h 313"/>
                                          <a:gd name="T16" fmla="*/ 202 w 724"/>
                                          <a:gd name="T17" fmla="*/ 308 h 313"/>
                                          <a:gd name="T18" fmla="*/ 709 w 724"/>
                                          <a:gd name="T19" fmla="*/ 28 h 313"/>
                                          <a:gd name="T20" fmla="*/ 8 w 724"/>
                                          <a:gd name="T21" fmla="*/ 4 h 313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  <a:cxn ang="0">
                                            <a:pos x="T10" y="T11"/>
                                          </a:cxn>
                                          <a:cxn ang="0">
                                            <a:pos x="T12" y="T13"/>
                                          </a:cxn>
                                          <a:cxn ang="0">
                                            <a:pos x="T14" y="T15"/>
                                          </a:cxn>
                                          <a:cxn ang="0">
                                            <a:pos x="T16" y="T17"/>
                                          </a:cxn>
                                          <a:cxn ang="0">
                                            <a:pos x="T18" y="T19"/>
                                          </a:cxn>
                                          <a:cxn ang="0">
                                            <a:pos x="T20" y="T21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724" h="313">
                                            <a:moveTo>
                                              <a:pt x="1" y="2"/>
                                            </a:moveTo>
                                            <a:lnTo>
                                              <a:pt x="0" y="0"/>
                                            </a:lnTo>
                                            <a:lnTo>
                                              <a:pt x="717" y="24"/>
                                            </a:lnTo>
                                            <a:lnTo>
                                              <a:pt x="724" y="24"/>
                                            </a:lnTo>
                                            <a:lnTo>
                                              <a:pt x="202" y="312"/>
                                            </a:lnTo>
                                            <a:lnTo>
                                              <a:pt x="201" y="313"/>
                                            </a:lnTo>
                                            <a:lnTo>
                                              <a:pt x="1" y="2"/>
                                            </a:lnTo>
                                            <a:close/>
                                            <a:moveTo>
                                              <a:pt x="8" y="4"/>
                                            </a:moveTo>
                                            <a:lnTo>
                                              <a:pt x="202" y="308"/>
                                            </a:lnTo>
                                            <a:lnTo>
                                              <a:pt x="709" y="28"/>
                                            </a:lnTo>
                                            <a:lnTo>
                                              <a:pt x="8" y="4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413" name="Freeform 36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BF64D809-F119-5B4D-A900-CC58BCB6C7FA}"/>
                                          </a:ext>
                                        </a:extLst>
                                      </p:cNvPr>
                                      <p:cNvSpPr>
                                        <a:spLocks noEditPoint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6097378" y="428883"/>
                                        <a:ext cx="1084738" cy="1212242"/>
                                      </a:xfrm>
                                      <a:custGeom>
                                        <a:avLst/>
                                        <a:gdLst>
                                          <a:gd name="T0" fmla="*/ 0 w 570"/>
                                          <a:gd name="T1" fmla="*/ 0 h 637"/>
                                          <a:gd name="T2" fmla="*/ 538 w 570"/>
                                          <a:gd name="T3" fmla="*/ 315 h 637"/>
                                          <a:gd name="T4" fmla="*/ 539 w 570"/>
                                          <a:gd name="T5" fmla="*/ 316 h 637"/>
                                          <a:gd name="T6" fmla="*/ 570 w 570"/>
                                          <a:gd name="T7" fmla="*/ 631 h 637"/>
                                          <a:gd name="T8" fmla="*/ 570 w 570"/>
                                          <a:gd name="T9" fmla="*/ 637 h 637"/>
                                          <a:gd name="T10" fmla="*/ 0 w 570"/>
                                          <a:gd name="T11" fmla="*/ 0 h 637"/>
                                          <a:gd name="T12" fmla="*/ 22 w 570"/>
                                          <a:gd name="T13" fmla="*/ 17 h 637"/>
                                          <a:gd name="T14" fmla="*/ 565 w 570"/>
                                          <a:gd name="T15" fmla="*/ 624 h 637"/>
                                          <a:gd name="T16" fmla="*/ 535 w 570"/>
                                          <a:gd name="T17" fmla="*/ 319 h 637"/>
                                          <a:gd name="T18" fmla="*/ 22 w 570"/>
                                          <a:gd name="T19" fmla="*/ 17 h 637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  <a:cxn ang="0">
                                            <a:pos x="T10" y="T11"/>
                                          </a:cxn>
                                          <a:cxn ang="0">
                                            <a:pos x="T12" y="T13"/>
                                          </a:cxn>
                                          <a:cxn ang="0">
                                            <a:pos x="T14" y="T15"/>
                                          </a:cxn>
                                          <a:cxn ang="0">
                                            <a:pos x="T16" y="T17"/>
                                          </a:cxn>
                                          <a:cxn ang="0">
                                            <a:pos x="T18" y="T19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570" h="637">
                                            <a:moveTo>
                                              <a:pt x="0" y="0"/>
                                            </a:moveTo>
                                            <a:lnTo>
                                              <a:pt x="538" y="315"/>
                                            </a:lnTo>
                                            <a:lnTo>
                                              <a:pt x="539" y="316"/>
                                            </a:lnTo>
                                            <a:lnTo>
                                              <a:pt x="570" y="631"/>
                                            </a:lnTo>
                                            <a:lnTo>
                                              <a:pt x="570" y="637"/>
                                            </a:lnTo>
                                            <a:lnTo>
                                              <a:pt x="0" y="0"/>
                                            </a:lnTo>
                                            <a:close/>
                                            <a:moveTo>
                                              <a:pt x="22" y="17"/>
                                            </a:moveTo>
                                            <a:lnTo>
                                              <a:pt x="565" y="624"/>
                                            </a:lnTo>
                                            <a:lnTo>
                                              <a:pt x="535" y="319"/>
                                            </a:lnTo>
                                            <a:lnTo>
                                              <a:pt x="22" y="17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414" name="Freeform 37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451AE7D5-205C-C55D-7245-B011A7AE1B4C}"/>
                                          </a:ext>
                                        </a:extLst>
                                      </p:cNvPr>
                                      <p:cNvSpPr>
                                        <a:spLocks noEditPoint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4959354" y="432689"/>
                                        <a:ext cx="1168472" cy="999101"/>
                                      </a:xfrm>
                                      <a:custGeom>
                                        <a:avLst/>
                                        <a:gdLst>
                                          <a:gd name="T0" fmla="*/ 614 w 614"/>
                                          <a:gd name="T1" fmla="*/ 0 h 525"/>
                                          <a:gd name="T2" fmla="*/ 413 w 614"/>
                                          <a:gd name="T3" fmla="*/ 498 h 525"/>
                                          <a:gd name="T4" fmla="*/ 413 w 614"/>
                                          <a:gd name="T5" fmla="*/ 499 h 525"/>
                                          <a:gd name="T6" fmla="*/ 6 w 614"/>
                                          <a:gd name="T7" fmla="*/ 523 h 525"/>
                                          <a:gd name="T8" fmla="*/ 0 w 614"/>
                                          <a:gd name="T9" fmla="*/ 525 h 525"/>
                                          <a:gd name="T10" fmla="*/ 614 w 614"/>
                                          <a:gd name="T11" fmla="*/ 0 h 525"/>
                                          <a:gd name="T12" fmla="*/ 605 w 614"/>
                                          <a:gd name="T13" fmla="*/ 14 h 525"/>
                                          <a:gd name="T14" fmla="*/ 12 w 614"/>
                                          <a:gd name="T15" fmla="*/ 519 h 525"/>
                                          <a:gd name="T16" fmla="*/ 409 w 614"/>
                                          <a:gd name="T17" fmla="*/ 495 h 525"/>
                                          <a:gd name="T18" fmla="*/ 605 w 614"/>
                                          <a:gd name="T19" fmla="*/ 14 h 525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  <a:cxn ang="0">
                                            <a:pos x="T10" y="T11"/>
                                          </a:cxn>
                                          <a:cxn ang="0">
                                            <a:pos x="T12" y="T13"/>
                                          </a:cxn>
                                          <a:cxn ang="0">
                                            <a:pos x="T14" y="T15"/>
                                          </a:cxn>
                                          <a:cxn ang="0">
                                            <a:pos x="T16" y="T17"/>
                                          </a:cxn>
                                          <a:cxn ang="0">
                                            <a:pos x="T18" y="T19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614" h="525">
                                            <a:moveTo>
                                              <a:pt x="614" y="0"/>
                                            </a:moveTo>
                                            <a:lnTo>
                                              <a:pt x="413" y="498"/>
                                            </a:lnTo>
                                            <a:lnTo>
                                              <a:pt x="413" y="499"/>
                                            </a:lnTo>
                                            <a:lnTo>
                                              <a:pt x="6" y="523"/>
                                            </a:lnTo>
                                            <a:lnTo>
                                              <a:pt x="0" y="525"/>
                                            </a:lnTo>
                                            <a:lnTo>
                                              <a:pt x="614" y="0"/>
                                            </a:lnTo>
                                            <a:close/>
                                            <a:moveTo>
                                              <a:pt x="605" y="14"/>
                                            </a:moveTo>
                                            <a:lnTo>
                                              <a:pt x="12" y="519"/>
                                            </a:lnTo>
                                            <a:lnTo>
                                              <a:pt x="409" y="495"/>
                                            </a:lnTo>
                                            <a:lnTo>
                                              <a:pt x="605" y="14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415" name="Freeform 38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CE0B2728-3484-E137-4EF2-8F84D80AA074}"/>
                                          </a:ext>
                                        </a:extLst>
                                      </p:cNvPr>
                                      <p:cNvSpPr>
                                        <a:spLocks noEditPoint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7437124" y="2080729"/>
                                        <a:ext cx="1189406" cy="744092"/>
                                      </a:xfrm>
                                      <a:custGeom>
                                        <a:avLst/>
                                        <a:gdLst>
                                          <a:gd name="T0" fmla="*/ 270 w 625"/>
                                          <a:gd name="T1" fmla="*/ 2 h 391"/>
                                          <a:gd name="T2" fmla="*/ 271 w 625"/>
                                          <a:gd name="T3" fmla="*/ 0 h 391"/>
                                          <a:gd name="T4" fmla="*/ 625 w 625"/>
                                          <a:gd name="T5" fmla="*/ 244 h 391"/>
                                          <a:gd name="T6" fmla="*/ 5 w 625"/>
                                          <a:gd name="T7" fmla="*/ 389 h 391"/>
                                          <a:gd name="T8" fmla="*/ 0 w 625"/>
                                          <a:gd name="T9" fmla="*/ 391 h 391"/>
                                          <a:gd name="T10" fmla="*/ 270 w 625"/>
                                          <a:gd name="T11" fmla="*/ 2 h 391"/>
                                          <a:gd name="T12" fmla="*/ 273 w 625"/>
                                          <a:gd name="T13" fmla="*/ 6 h 391"/>
                                          <a:gd name="T14" fmla="*/ 9 w 625"/>
                                          <a:gd name="T15" fmla="*/ 384 h 391"/>
                                          <a:gd name="T16" fmla="*/ 614 w 625"/>
                                          <a:gd name="T17" fmla="*/ 242 h 391"/>
                                          <a:gd name="T18" fmla="*/ 273 w 625"/>
                                          <a:gd name="T19" fmla="*/ 6 h 391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  <a:cxn ang="0">
                                            <a:pos x="T10" y="T11"/>
                                          </a:cxn>
                                          <a:cxn ang="0">
                                            <a:pos x="T12" y="T13"/>
                                          </a:cxn>
                                          <a:cxn ang="0">
                                            <a:pos x="T14" y="T15"/>
                                          </a:cxn>
                                          <a:cxn ang="0">
                                            <a:pos x="T16" y="T17"/>
                                          </a:cxn>
                                          <a:cxn ang="0">
                                            <a:pos x="T18" y="T19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625" h="391">
                                            <a:moveTo>
                                              <a:pt x="270" y="2"/>
                                            </a:moveTo>
                                            <a:lnTo>
                                              <a:pt x="271" y="0"/>
                                            </a:lnTo>
                                            <a:lnTo>
                                              <a:pt x="625" y="244"/>
                                            </a:lnTo>
                                            <a:lnTo>
                                              <a:pt x="5" y="389"/>
                                            </a:lnTo>
                                            <a:lnTo>
                                              <a:pt x="0" y="391"/>
                                            </a:lnTo>
                                            <a:lnTo>
                                              <a:pt x="270" y="2"/>
                                            </a:lnTo>
                                            <a:close/>
                                            <a:moveTo>
                                              <a:pt x="273" y="6"/>
                                            </a:moveTo>
                                            <a:lnTo>
                                              <a:pt x="9" y="384"/>
                                            </a:lnTo>
                                            <a:lnTo>
                                              <a:pt x="614" y="242"/>
                                            </a:lnTo>
                                            <a:lnTo>
                                              <a:pt x="273" y="6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416" name="Freeform 39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9F991F9A-3E75-4150-CEA4-A843B06A5BBB}"/>
                                          </a:ext>
                                        </a:extLst>
                                      </p:cNvPr>
                                      <p:cNvSpPr>
                                        <a:spLocks noEditPoint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7182116" y="1321413"/>
                                        <a:ext cx="902045" cy="867790"/>
                                      </a:xfrm>
                                      <a:custGeom>
                                        <a:avLst/>
                                        <a:gdLst>
                                          <a:gd name="T0" fmla="*/ 469 w 474"/>
                                          <a:gd name="T1" fmla="*/ 4 h 456"/>
                                          <a:gd name="T2" fmla="*/ 474 w 474"/>
                                          <a:gd name="T3" fmla="*/ 0 h 456"/>
                                          <a:gd name="T4" fmla="*/ 408 w 474"/>
                                          <a:gd name="T5" fmla="*/ 402 h 456"/>
                                          <a:gd name="T6" fmla="*/ 408 w 474"/>
                                          <a:gd name="T7" fmla="*/ 403 h 456"/>
                                          <a:gd name="T8" fmla="*/ 7 w 474"/>
                                          <a:gd name="T9" fmla="*/ 455 h 456"/>
                                          <a:gd name="T10" fmla="*/ 0 w 474"/>
                                          <a:gd name="T11" fmla="*/ 456 h 456"/>
                                          <a:gd name="T12" fmla="*/ 469 w 474"/>
                                          <a:gd name="T13" fmla="*/ 4 h 456"/>
                                          <a:gd name="T14" fmla="*/ 467 w 474"/>
                                          <a:gd name="T15" fmla="*/ 12 h 456"/>
                                          <a:gd name="T16" fmla="*/ 14 w 474"/>
                                          <a:gd name="T17" fmla="*/ 449 h 456"/>
                                          <a:gd name="T18" fmla="*/ 404 w 474"/>
                                          <a:gd name="T19" fmla="*/ 399 h 456"/>
                                          <a:gd name="T20" fmla="*/ 467 w 474"/>
                                          <a:gd name="T21" fmla="*/ 12 h 456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  <a:cxn ang="0">
                                            <a:pos x="T10" y="T11"/>
                                          </a:cxn>
                                          <a:cxn ang="0">
                                            <a:pos x="T12" y="T13"/>
                                          </a:cxn>
                                          <a:cxn ang="0">
                                            <a:pos x="T14" y="T15"/>
                                          </a:cxn>
                                          <a:cxn ang="0">
                                            <a:pos x="T16" y="T17"/>
                                          </a:cxn>
                                          <a:cxn ang="0">
                                            <a:pos x="T18" y="T19"/>
                                          </a:cxn>
                                          <a:cxn ang="0">
                                            <a:pos x="T20" y="T21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474" h="456">
                                            <a:moveTo>
                                              <a:pt x="469" y="4"/>
                                            </a:moveTo>
                                            <a:lnTo>
                                              <a:pt x="474" y="0"/>
                                            </a:lnTo>
                                            <a:lnTo>
                                              <a:pt x="408" y="402"/>
                                            </a:lnTo>
                                            <a:lnTo>
                                              <a:pt x="408" y="403"/>
                                            </a:lnTo>
                                            <a:lnTo>
                                              <a:pt x="7" y="455"/>
                                            </a:lnTo>
                                            <a:lnTo>
                                              <a:pt x="0" y="456"/>
                                            </a:lnTo>
                                            <a:lnTo>
                                              <a:pt x="469" y="4"/>
                                            </a:lnTo>
                                            <a:close/>
                                            <a:moveTo>
                                              <a:pt x="467" y="12"/>
                                            </a:moveTo>
                                            <a:lnTo>
                                              <a:pt x="14" y="449"/>
                                            </a:lnTo>
                                            <a:lnTo>
                                              <a:pt x="404" y="399"/>
                                            </a:lnTo>
                                            <a:lnTo>
                                              <a:pt x="467" y="12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417" name="Freeform 40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7E56D322-6E82-634F-F094-19196C17011A}"/>
                                          </a:ext>
                                        </a:extLst>
                                      </p:cNvPr>
                                      <p:cNvSpPr>
                                        <a:spLocks noEditPoint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4999318" y="1374698"/>
                                        <a:ext cx="1368292" cy="586139"/>
                                      </a:xfrm>
                                      <a:custGeom>
                                        <a:avLst/>
                                        <a:gdLst>
                                          <a:gd name="T0" fmla="*/ 388 w 719"/>
                                          <a:gd name="T1" fmla="*/ 0 h 308"/>
                                          <a:gd name="T2" fmla="*/ 389 w 719"/>
                                          <a:gd name="T3" fmla="*/ 0 h 308"/>
                                          <a:gd name="T4" fmla="*/ 719 w 719"/>
                                          <a:gd name="T5" fmla="*/ 134 h 308"/>
                                          <a:gd name="T6" fmla="*/ 0 w 719"/>
                                          <a:gd name="T7" fmla="*/ 308 h 308"/>
                                          <a:gd name="T8" fmla="*/ 388 w 719"/>
                                          <a:gd name="T9" fmla="*/ 0 h 308"/>
                                          <a:gd name="T10" fmla="*/ 391 w 719"/>
                                          <a:gd name="T11" fmla="*/ 4 h 308"/>
                                          <a:gd name="T12" fmla="*/ 19 w 719"/>
                                          <a:gd name="T13" fmla="*/ 298 h 308"/>
                                          <a:gd name="T14" fmla="*/ 705 w 719"/>
                                          <a:gd name="T15" fmla="*/ 134 h 308"/>
                                          <a:gd name="T16" fmla="*/ 391 w 719"/>
                                          <a:gd name="T17" fmla="*/ 4 h 308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  <a:cxn ang="0">
                                            <a:pos x="T10" y="T11"/>
                                          </a:cxn>
                                          <a:cxn ang="0">
                                            <a:pos x="T12" y="T13"/>
                                          </a:cxn>
                                          <a:cxn ang="0">
                                            <a:pos x="T14" y="T15"/>
                                          </a:cxn>
                                          <a:cxn ang="0">
                                            <a:pos x="T16" y="T17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719" h="308">
                                            <a:moveTo>
                                              <a:pt x="388" y="0"/>
                                            </a:moveTo>
                                            <a:lnTo>
                                              <a:pt x="389" y="0"/>
                                            </a:lnTo>
                                            <a:lnTo>
                                              <a:pt x="719" y="134"/>
                                            </a:lnTo>
                                            <a:lnTo>
                                              <a:pt x="0" y="308"/>
                                            </a:lnTo>
                                            <a:lnTo>
                                              <a:pt x="388" y="0"/>
                                            </a:lnTo>
                                            <a:close/>
                                            <a:moveTo>
                                              <a:pt x="391" y="4"/>
                                            </a:moveTo>
                                            <a:lnTo>
                                              <a:pt x="19" y="298"/>
                                            </a:lnTo>
                                            <a:lnTo>
                                              <a:pt x="705" y="134"/>
                                            </a:lnTo>
                                            <a:lnTo>
                                              <a:pt x="391" y="4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418" name="Freeform 41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1C597A07-385F-A6EB-B965-E1E41FBAA837}"/>
                                          </a:ext>
                                        </a:extLst>
                                      </p:cNvPr>
                                      <p:cNvSpPr>
                                        <a:spLocks noEditPoint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6007934" y="1623998"/>
                                        <a:ext cx="1197018" cy="869693"/>
                                      </a:xfrm>
                                      <a:custGeom>
                                        <a:avLst/>
                                        <a:gdLst>
                                          <a:gd name="T0" fmla="*/ 181 w 629"/>
                                          <a:gd name="T1" fmla="*/ 1 h 457"/>
                                          <a:gd name="T2" fmla="*/ 181 w 629"/>
                                          <a:gd name="T3" fmla="*/ 0 h 457"/>
                                          <a:gd name="T4" fmla="*/ 625 w 629"/>
                                          <a:gd name="T5" fmla="*/ 292 h 457"/>
                                          <a:gd name="T6" fmla="*/ 629 w 629"/>
                                          <a:gd name="T7" fmla="*/ 294 h 457"/>
                                          <a:gd name="T8" fmla="*/ 5 w 629"/>
                                          <a:gd name="T9" fmla="*/ 455 h 457"/>
                                          <a:gd name="T10" fmla="*/ 0 w 629"/>
                                          <a:gd name="T11" fmla="*/ 457 h 457"/>
                                          <a:gd name="T12" fmla="*/ 181 w 629"/>
                                          <a:gd name="T13" fmla="*/ 1 h 457"/>
                                          <a:gd name="T14" fmla="*/ 183 w 629"/>
                                          <a:gd name="T15" fmla="*/ 5 h 457"/>
                                          <a:gd name="T16" fmla="*/ 8 w 629"/>
                                          <a:gd name="T17" fmla="*/ 450 h 457"/>
                                          <a:gd name="T18" fmla="*/ 618 w 629"/>
                                          <a:gd name="T19" fmla="*/ 293 h 457"/>
                                          <a:gd name="T20" fmla="*/ 183 w 629"/>
                                          <a:gd name="T21" fmla="*/ 5 h 457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  <a:cxn ang="0">
                                            <a:pos x="T10" y="T11"/>
                                          </a:cxn>
                                          <a:cxn ang="0">
                                            <a:pos x="T12" y="T13"/>
                                          </a:cxn>
                                          <a:cxn ang="0">
                                            <a:pos x="T14" y="T15"/>
                                          </a:cxn>
                                          <a:cxn ang="0">
                                            <a:pos x="T16" y="T17"/>
                                          </a:cxn>
                                          <a:cxn ang="0">
                                            <a:pos x="T18" y="T19"/>
                                          </a:cxn>
                                          <a:cxn ang="0">
                                            <a:pos x="T20" y="T21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629" h="457">
                                            <a:moveTo>
                                              <a:pt x="181" y="1"/>
                                            </a:moveTo>
                                            <a:lnTo>
                                              <a:pt x="181" y="0"/>
                                            </a:lnTo>
                                            <a:lnTo>
                                              <a:pt x="625" y="292"/>
                                            </a:lnTo>
                                            <a:lnTo>
                                              <a:pt x="629" y="294"/>
                                            </a:lnTo>
                                            <a:lnTo>
                                              <a:pt x="5" y="455"/>
                                            </a:lnTo>
                                            <a:lnTo>
                                              <a:pt x="0" y="457"/>
                                            </a:lnTo>
                                            <a:lnTo>
                                              <a:pt x="181" y="1"/>
                                            </a:lnTo>
                                            <a:close/>
                                            <a:moveTo>
                                              <a:pt x="183" y="5"/>
                                            </a:moveTo>
                                            <a:lnTo>
                                              <a:pt x="8" y="450"/>
                                            </a:lnTo>
                                            <a:lnTo>
                                              <a:pt x="618" y="293"/>
                                            </a:lnTo>
                                            <a:lnTo>
                                              <a:pt x="183" y="5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419" name="Freeform 42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28B21CD9-63D5-18D0-8611-137F7E85B112}"/>
                                          </a:ext>
                                        </a:extLst>
                                      </p:cNvPr>
                                      <p:cNvSpPr>
                                        <a:spLocks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3743306" y="548775"/>
                                        <a:ext cx="1231273" cy="890627"/>
                                      </a:xfrm>
                                      <a:custGeom>
                                        <a:avLst/>
                                        <a:gdLst>
                                          <a:gd name="T0" fmla="*/ 647 w 647"/>
                                          <a:gd name="T1" fmla="*/ 468 h 468"/>
                                          <a:gd name="T2" fmla="*/ 647 w 647"/>
                                          <a:gd name="T3" fmla="*/ 0 h 468"/>
                                          <a:gd name="T4" fmla="*/ 643 w 647"/>
                                          <a:gd name="T5" fmla="*/ 0 h 468"/>
                                          <a:gd name="T6" fmla="*/ 643 w 647"/>
                                          <a:gd name="T7" fmla="*/ 453 h 468"/>
                                          <a:gd name="T8" fmla="*/ 408 w 647"/>
                                          <a:gd name="T9" fmla="*/ 85 h 468"/>
                                          <a:gd name="T10" fmla="*/ 406 w 647"/>
                                          <a:gd name="T11" fmla="*/ 87 h 468"/>
                                          <a:gd name="T12" fmla="*/ 189 w 647"/>
                                          <a:gd name="T13" fmla="*/ 202 h 468"/>
                                          <a:gd name="T14" fmla="*/ 0 w 647"/>
                                          <a:gd name="T15" fmla="*/ 341 h 468"/>
                                          <a:gd name="T16" fmla="*/ 2 w 647"/>
                                          <a:gd name="T17" fmla="*/ 343 h 468"/>
                                          <a:gd name="T18" fmla="*/ 191 w 647"/>
                                          <a:gd name="T19" fmla="*/ 206 h 468"/>
                                          <a:gd name="T20" fmla="*/ 406 w 647"/>
                                          <a:gd name="T21" fmla="*/ 91 h 468"/>
                                          <a:gd name="T22" fmla="*/ 647 w 647"/>
                                          <a:gd name="T23" fmla="*/ 468 h 468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  <a:cxn ang="0">
                                            <a:pos x="T10" y="T11"/>
                                          </a:cxn>
                                          <a:cxn ang="0">
                                            <a:pos x="T12" y="T13"/>
                                          </a:cxn>
                                          <a:cxn ang="0">
                                            <a:pos x="T14" y="T15"/>
                                          </a:cxn>
                                          <a:cxn ang="0">
                                            <a:pos x="T16" y="T17"/>
                                          </a:cxn>
                                          <a:cxn ang="0">
                                            <a:pos x="T18" y="T19"/>
                                          </a:cxn>
                                          <a:cxn ang="0">
                                            <a:pos x="T20" y="T21"/>
                                          </a:cxn>
                                          <a:cxn ang="0">
                                            <a:pos x="T22" y="T23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647" h="468">
                                            <a:moveTo>
                                              <a:pt x="647" y="468"/>
                                            </a:moveTo>
                                            <a:lnTo>
                                              <a:pt x="647" y="0"/>
                                            </a:lnTo>
                                            <a:lnTo>
                                              <a:pt x="643" y="0"/>
                                            </a:lnTo>
                                            <a:lnTo>
                                              <a:pt x="643" y="453"/>
                                            </a:lnTo>
                                            <a:lnTo>
                                              <a:pt x="408" y="85"/>
                                            </a:lnTo>
                                            <a:lnTo>
                                              <a:pt x="406" y="87"/>
                                            </a:lnTo>
                                            <a:lnTo>
                                              <a:pt x="189" y="202"/>
                                            </a:lnTo>
                                            <a:lnTo>
                                              <a:pt x="0" y="341"/>
                                            </a:lnTo>
                                            <a:lnTo>
                                              <a:pt x="2" y="343"/>
                                            </a:lnTo>
                                            <a:lnTo>
                                              <a:pt x="191" y="206"/>
                                            </a:lnTo>
                                            <a:lnTo>
                                              <a:pt x="406" y="91"/>
                                            </a:lnTo>
                                            <a:lnTo>
                                              <a:pt x="647" y="468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420" name="Freeform 43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096D521E-4154-6724-F36D-65C6FCFDA33A}"/>
                                          </a:ext>
                                        </a:extLst>
                                      </p:cNvPr>
                                      <p:cNvSpPr>
                                        <a:spLocks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3996411" y="929385"/>
                                        <a:ext cx="974361" cy="745995"/>
                                      </a:xfrm>
                                      <a:custGeom>
                                        <a:avLst/>
                                        <a:gdLst>
                                          <a:gd name="T0" fmla="*/ 4 w 512"/>
                                          <a:gd name="T1" fmla="*/ 392 h 392"/>
                                          <a:gd name="T2" fmla="*/ 58 w 512"/>
                                          <a:gd name="T3" fmla="*/ 7 h 392"/>
                                          <a:gd name="T4" fmla="*/ 511 w 512"/>
                                          <a:gd name="T5" fmla="*/ 262 h 392"/>
                                          <a:gd name="T6" fmla="*/ 512 w 512"/>
                                          <a:gd name="T7" fmla="*/ 258 h 392"/>
                                          <a:gd name="T8" fmla="*/ 56 w 512"/>
                                          <a:gd name="T9" fmla="*/ 0 h 392"/>
                                          <a:gd name="T10" fmla="*/ 54 w 512"/>
                                          <a:gd name="T11" fmla="*/ 3 h 392"/>
                                          <a:gd name="T12" fmla="*/ 0 w 512"/>
                                          <a:gd name="T13" fmla="*/ 392 h 392"/>
                                          <a:gd name="T14" fmla="*/ 4 w 512"/>
                                          <a:gd name="T15" fmla="*/ 392 h 392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  <a:cxn ang="0">
                                            <a:pos x="T10" y="T11"/>
                                          </a:cxn>
                                          <a:cxn ang="0">
                                            <a:pos x="T12" y="T13"/>
                                          </a:cxn>
                                          <a:cxn ang="0">
                                            <a:pos x="T14" y="T15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512" h="392">
                                            <a:moveTo>
                                              <a:pt x="4" y="392"/>
                                            </a:moveTo>
                                            <a:lnTo>
                                              <a:pt x="58" y="7"/>
                                            </a:lnTo>
                                            <a:lnTo>
                                              <a:pt x="511" y="262"/>
                                            </a:lnTo>
                                            <a:lnTo>
                                              <a:pt x="512" y="258"/>
                                            </a:lnTo>
                                            <a:lnTo>
                                              <a:pt x="56" y="0"/>
                                            </a:lnTo>
                                            <a:lnTo>
                                              <a:pt x="54" y="3"/>
                                            </a:lnTo>
                                            <a:lnTo>
                                              <a:pt x="0" y="392"/>
                                            </a:lnTo>
                                            <a:lnTo>
                                              <a:pt x="4" y="392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421" name="Freeform 44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463CF17D-D412-0D49-A5C6-4733C230291C}"/>
                                          </a:ext>
                                        </a:extLst>
                                      </p:cNvPr>
                                      <p:cNvSpPr>
                                        <a:spLocks noEditPoint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7220176" y="3652648"/>
                                        <a:ext cx="315906" cy="1187502"/>
                                      </a:xfrm>
                                      <a:custGeom>
                                        <a:avLst/>
                                        <a:gdLst>
                                          <a:gd name="T0" fmla="*/ 54 w 166"/>
                                          <a:gd name="T1" fmla="*/ 12 h 624"/>
                                          <a:gd name="T2" fmla="*/ 56 w 166"/>
                                          <a:gd name="T3" fmla="*/ 0 h 624"/>
                                          <a:gd name="T4" fmla="*/ 166 w 166"/>
                                          <a:gd name="T5" fmla="*/ 400 h 624"/>
                                          <a:gd name="T6" fmla="*/ 166 w 166"/>
                                          <a:gd name="T7" fmla="*/ 401 h 624"/>
                                          <a:gd name="T8" fmla="*/ 0 w 166"/>
                                          <a:gd name="T9" fmla="*/ 624 h 624"/>
                                          <a:gd name="T10" fmla="*/ 54 w 166"/>
                                          <a:gd name="T11" fmla="*/ 12 h 624"/>
                                          <a:gd name="T12" fmla="*/ 58 w 166"/>
                                          <a:gd name="T13" fmla="*/ 24 h 624"/>
                                          <a:gd name="T14" fmla="*/ 6 w 166"/>
                                          <a:gd name="T15" fmla="*/ 609 h 624"/>
                                          <a:gd name="T16" fmla="*/ 161 w 166"/>
                                          <a:gd name="T17" fmla="*/ 400 h 624"/>
                                          <a:gd name="T18" fmla="*/ 58 w 166"/>
                                          <a:gd name="T19" fmla="*/ 24 h 624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  <a:cxn ang="0">
                                            <a:pos x="T10" y="T11"/>
                                          </a:cxn>
                                          <a:cxn ang="0">
                                            <a:pos x="T12" y="T13"/>
                                          </a:cxn>
                                          <a:cxn ang="0">
                                            <a:pos x="T14" y="T15"/>
                                          </a:cxn>
                                          <a:cxn ang="0">
                                            <a:pos x="T16" y="T17"/>
                                          </a:cxn>
                                          <a:cxn ang="0">
                                            <a:pos x="T18" y="T19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166" h="624">
                                            <a:moveTo>
                                              <a:pt x="54" y="12"/>
                                            </a:moveTo>
                                            <a:lnTo>
                                              <a:pt x="56" y="0"/>
                                            </a:lnTo>
                                            <a:lnTo>
                                              <a:pt x="166" y="400"/>
                                            </a:lnTo>
                                            <a:lnTo>
                                              <a:pt x="166" y="401"/>
                                            </a:lnTo>
                                            <a:lnTo>
                                              <a:pt x="0" y="624"/>
                                            </a:lnTo>
                                            <a:lnTo>
                                              <a:pt x="54" y="12"/>
                                            </a:lnTo>
                                            <a:close/>
                                            <a:moveTo>
                                              <a:pt x="58" y="24"/>
                                            </a:moveTo>
                                            <a:lnTo>
                                              <a:pt x="6" y="609"/>
                                            </a:lnTo>
                                            <a:lnTo>
                                              <a:pt x="161" y="400"/>
                                            </a:lnTo>
                                            <a:lnTo>
                                              <a:pt x="58" y="24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422" name="Freeform 45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05AA3494-13A0-F427-9EF6-979925DE91E4}"/>
                                          </a:ext>
                                        </a:extLst>
                                      </p:cNvPr>
                                      <p:cNvSpPr>
                                        <a:spLocks noEditPoint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3916483" y="3214946"/>
                                        <a:ext cx="306391" cy="1356874"/>
                                      </a:xfrm>
                                      <a:custGeom>
                                        <a:avLst/>
                                        <a:gdLst>
                                          <a:gd name="T0" fmla="*/ 42 w 161"/>
                                          <a:gd name="T1" fmla="*/ 10 h 713"/>
                                          <a:gd name="T2" fmla="*/ 44 w 161"/>
                                          <a:gd name="T3" fmla="*/ 0 h 713"/>
                                          <a:gd name="T4" fmla="*/ 161 w 161"/>
                                          <a:gd name="T5" fmla="*/ 281 h 713"/>
                                          <a:gd name="T6" fmla="*/ 6 w 161"/>
                                          <a:gd name="T7" fmla="*/ 700 h 713"/>
                                          <a:gd name="T8" fmla="*/ 0 w 161"/>
                                          <a:gd name="T9" fmla="*/ 713 h 713"/>
                                          <a:gd name="T10" fmla="*/ 42 w 161"/>
                                          <a:gd name="T11" fmla="*/ 10 h 713"/>
                                          <a:gd name="T12" fmla="*/ 46 w 161"/>
                                          <a:gd name="T13" fmla="*/ 19 h 713"/>
                                          <a:gd name="T14" fmla="*/ 6 w 161"/>
                                          <a:gd name="T15" fmla="*/ 685 h 713"/>
                                          <a:gd name="T16" fmla="*/ 157 w 161"/>
                                          <a:gd name="T17" fmla="*/ 281 h 713"/>
                                          <a:gd name="T18" fmla="*/ 46 w 161"/>
                                          <a:gd name="T19" fmla="*/ 19 h 713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  <a:cxn ang="0">
                                            <a:pos x="T10" y="T11"/>
                                          </a:cxn>
                                          <a:cxn ang="0">
                                            <a:pos x="T12" y="T13"/>
                                          </a:cxn>
                                          <a:cxn ang="0">
                                            <a:pos x="T14" y="T15"/>
                                          </a:cxn>
                                          <a:cxn ang="0">
                                            <a:pos x="T16" y="T17"/>
                                          </a:cxn>
                                          <a:cxn ang="0">
                                            <a:pos x="T18" y="T19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161" h="713">
                                            <a:moveTo>
                                              <a:pt x="42" y="10"/>
                                            </a:moveTo>
                                            <a:lnTo>
                                              <a:pt x="44" y="0"/>
                                            </a:lnTo>
                                            <a:lnTo>
                                              <a:pt x="161" y="281"/>
                                            </a:lnTo>
                                            <a:lnTo>
                                              <a:pt x="6" y="700"/>
                                            </a:lnTo>
                                            <a:lnTo>
                                              <a:pt x="0" y="713"/>
                                            </a:lnTo>
                                            <a:lnTo>
                                              <a:pt x="42" y="10"/>
                                            </a:lnTo>
                                            <a:close/>
                                            <a:moveTo>
                                              <a:pt x="46" y="19"/>
                                            </a:moveTo>
                                            <a:lnTo>
                                              <a:pt x="6" y="685"/>
                                            </a:lnTo>
                                            <a:lnTo>
                                              <a:pt x="157" y="281"/>
                                            </a:lnTo>
                                            <a:lnTo>
                                              <a:pt x="46" y="19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423" name="Freeform 46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4E912D14-74F5-B1A3-53E2-1CA504E94E28}"/>
                                          </a:ext>
                                        </a:extLst>
                                      </p:cNvPr>
                                      <p:cNvSpPr>
                                        <a:spLocks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2650956" y="3715448"/>
                                        <a:ext cx="2669978" cy="2171379"/>
                                      </a:xfrm>
                                      <a:custGeom>
                                        <a:avLst/>
                                        <a:gdLst>
                                          <a:gd name="T0" fmla="*/ 872 w 1403"/>
                                          <a:gd name="T1" fmla="*/ 1141 h 1141"/>
                                          <a:gd name="T2" fmla="*/ 879 w 1403"/>
                                          <a:gd name="T3" fmla="*/ 1132 h 1141"/>
                                          <a:gd name="T4" fmla="*/ 1403 w 1403"/>
                                          <a:gd name="T5" fmla="*/ 361 h 1141"/>
                                          <a:gd name="T6" fmla="*/ 1399 w 1403"/>
                                          <a:gd name="T7" fmla="*/ 358 h 1141"/>
                                          <a:gd name="T8" fmla="*/ 880 w 1403"/>
                                          <a:gd name="T9" fmla="*/ 1122 h 1141"/>
                                          <a:gd name="T10" fmla="*/ 1026 w 1403"/>
                                          <a:gd name="T11" fmla="*/ 323 h 1141"/>
                                          <a:gd name="T12" fmla="*/ 1022 w 1403"/>
                                          <a:gd name="T13" fmla="*/ 325 h 1141"/>
                                          <a:gd name="T14" fmla="*/ 668 w 1403"/>
                                          <a:gd name="T15" fmla="*/ 434 h 1141"/>
                                          <a:gd name="T16" fmla="*/ 364 w 1403"/>
                                          <a:gd name="T17" fmla="*/ 495 h 1141"/>
                                          <a:gd name="T18" fmla="*/ 108 w 1403"/>
                                          <a:gd name="T19" fmla="*/ 384 h 1141"/>
                                          <a:gd name="T20" fmla="*/ 371 w 1403"/>
                                          <a:gd name="T21" fmla="*/ 0 h 1141"/>
                                          <a:gd name="T22" fmla="*/ 364 w 1403"/>
                                          <a:gd name="T23" fmla="*/ 5 h 1141"/>
                                          <a:gd name="T24" fmla="*/ 0 w 1403"/>
                                          <a:gd name="T25" fmla="*/ 182 h 1141"/>
                                          <a:gd name="T26" fmla="*/ 1 w 1403"/>
                                          <a:gd name="T27" fmla="*/ 186 h 1141"/>
                                          <a:gd name="T28" fmla="*/ 358 w 1403"/>
                                          <a:gd name="T29" fmla="*/ 11 h 1141"/>
                                          <a:gd name="T30" fmla="*/ 101 w 1403"/>
                                          <a:gd name="T31" fmla="*/ 387 h 1141"/>
                                          <a:gd name="T32" fmla="*/ 104 w 1403"/>
                                          <a:gd name="T33" fmla="*/ 387 h 1141"/>
                                          <a:gd name="T34" fmla="*/ 364 w 1403"/>
                                          <a:gd name="T35" fmla="*/ 500 h 1141"/>
                                          <a:gd name="T36" fmla="*/ 366 w 1403"/>
                                          <a:gd name="T37" fmla="*/ 499 h 1141"/>
                                          <a:gd name="T38" fmla="*/ 668 w 1403"/>
                                          <a:gd name="T39" fmla="*/ 438 h 1141"/>
                                          <a:gd name="T40" fmla="*/ 1021 w 1403"/>
                                          <a:gd name="T41" fmla="*/ 330 h 1141"/>
                                          <a:gd name="T42" fmla="*/ 872 w 1403"/>
                                          <a:gd name="T43" fmla="*/ 1141 h 1141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  <a:cxn ang="0">
                                            <a:pos x="T10" y="T11"/>
                                          </a:cxn>
                                          <a:cxn ang="0">
                                            <a:pos x="T12" y="T13"/>
                                          </a:cxn>
                                          <a:cxn ang="0">
                                            <a:pos x="T14" y="T15"/>
                                          </a:cxn>
                                          <a:cxn ang="0">
                                            <a:pos x="T16" y="T17"/>
                                          </a:cxn>
                                          <a:cxn ang="0">
                                            <a:pos x="T18" y="T19"/>
                                          </a:cxn>
                                          <a:cxn ang="0">
                                            <a:pos x="T20" y="T21"/>
                                          </a:cxn>
                                          <a:cxn ang="0">
                                            <a:pos x="T22" y="T23"/>
                                          </a:cxn>
                                          <a:cxn ang="0">
                                            <a:pos x="T24" y="T25"/>
                                          </a:cxn>
                                          <a:cxn ang="0">
                                            <a:pos x="T26" y="T27"/>
                                          </a:cxn>
                                          <a:cxn ang="0">
                                            <a:pos x="T28" y="T29"/>
                                          </a:cxn>
                                          <a:cxn ang="0">
                                            <a:pos x="T30" y="T31"/>
                                          </a:cxn>
                                          <a:cxn ang="0">
                                            <a:pos x="T32" y="T33"/>
                                          </a:cxn>
                                          <a:cxn ang="0">
                                            <a:pos x="T34" y="T35"/>
                                          </a:cxn>
                                          <a:cxn ang="0">
                                            <a:pos x="T36" y="T37"/>
                                          </a:cxn>
                                          <a:cxn ang="0">
                                            <a:pos x="T38" y="T39"/>
                                          </a:cxn>
                                          <a:cxn ang="0">
                                            <a:pos x="T40" y="T41"/>
                                          </a:cxn>
                                          <a:cxn ang="0">
                                            <a:pos x="T42" y="T43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1403" h="1141">
                                            <a:moveTo>
                                              <a:pt x="872" y="1141"/>
                                            </a:moveTo>
                                            <a:lnTo>
                                              <a:pt x="879" y="1132"/>
                                            </a:lnTo>
                                            <a:lnTo>
                                              <a:pt x="1403" y="361"/>
                                            </a:lnTo>
                                            <a:lnTo>
                                              <a:pt x="1399" y="358"/>
                                            </a:lnTo>
                                            <a:lnTo>
                                              <a:pt x="880" y="1122"/>
                                            </a:lnTo>
                                            <a:lnTo>
                                              <a:pt x="1026" y="323"/>
                                            </a:lnTo>
                                            <a:lnTo>
                                              <a:pt x="1022" y="325"/>
                                            </a:lnTo>
                                            <a:lnTo>
                                              <a:pt x="668" y="434"/>
                                            </a:lnTo>
                                            <a:lnTo>
                                              <a:pt x="364" y="495"/>
                                            </a:lnTo>
                                            <a:lnTo>
                                              <a:pt x="108" y="384"/>
                                            </a:lnTo>
                                            <a:lnTo>
                                              <a:pt x="371" y="0"/>
                                            </a:lnTo>
                                            <a:lnTo>
                                              <a:pt x="364" y="5"/>
                                            </a:lnTo>
                                            <a:lnTo>
                                              <a:pt x="0" y="182"/>
                                            </a:lnTo>
                                            <a:lnTo>
                                              <a:pt x="1" y="186"/>
                                            </a:lnTo>
                                            <a:lnTo>
                                              <a:pt x="358" y="11"/>
                                            </a:lnTo>
                                            <a:lnTo>
                                              <a:pt x="101" y="387"/>
                                            </a:lnTo>
                                            <a:lnTo>
                                              <a:pt x="104" y="387"/>
                                            </a:lnTo>
                                            <a:lnTo>
                                              <a:pt x="364" y="500"/>
                                            </a:lnTo>
                                            <a:lnTo>
                                              <a:pt x="366" y="499"/>
                                            </a:lnTo>
                                            <a:lnTo>
                                              <a:pt x="668" y="438"/>
                                            </a:lnTo>
                                            <a:lnTo>
                                              <a:pt x="1021" y="330"/>
                                            </a:lnTo>
                                            <a:lnTo>
                                              <a:pt x="872" y="1141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424" name="Freeform 47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02EBBEBD-0BDE-D9F8-FB44-0AA75D819AC2}"/>
                                          </a:ext>
                                        </a:extLst>
                                      </p:cNvPr>
                                      <p:cNvSpPr>
                                        <a:spLocks noEditPoint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3332247" y="2577425"/>
                                        <a:ext cx="671776" cy="1164666"/>
                                      </a:xfrm>
                                      <a:custGeom>
                                        <a:avLst/>
                                        <a:gdLst>
                                          <a:gd name="T0" fmla="*/ 349 w 353"/>
                                          <a:gd name="T1" fmla="*/ 7 h 612"/>
                                          <a:gd name="T2" fmla="*/ 353 w 353"/>
                                          <a:gd name="T3" fmla="*/ 0 h 612"/>
                                          <a:gd name="T4" fmla="*/ 353 w 353"/>
                                          <a:gd name="T5" fmla="*/ 345 h 612"/>
                                          <a:gd name="T6" fmla="*/ 0 w 353"/>
                                          <a:gd name="T7" fmla="*/ 612 h 612"/>
                                          <a:gd name="T8" fmla="*/ 349 w 353"/>
                                          <a:gd name="T9" fmla="*/ 7 h 612"/>
                                          <a:gd name="T10" fmla="*/ 349 w 353"/>
                                          <a:gd name="T11" fmla="*/ 16 h 612"/>
                                          <a:gd name="T12" fmla="*/ 14 w 353"/>
                                          <a:gd name="T13" fmla="*/ 596 h 612"/>
                                          <a:gd name="T14" fmla="*/ 349 w 353"/>
                                          <a:gd name="T15" fmla="*/ 343 h 612"/>
                                          <a:gd name="T16" fmla="*/ 349 w 353"/>
                                          <a:gd name="T17" fmla="*/ 16 h 612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  <a:cxn ang="0">
                                            <a:pos x="T10" y="T11"/>
                                          </a:cxn>
                                          <a:cxn ang="0">
                                            <a:pos x="T12" y="T13"/>
                                          </a:cxn>
                                          <a:cxn ang="0">
                                            <a:pos x="T14" y="T15"/>
                                          </a:cxn>
                                          <a:cxn ang="0">
                                            <a:pos x="T16" y="T17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353" h="612">
                                            <a:moveTo>
                                              <a:pt x="349" y="7"/>
                                            </a:moveTo>
                                            <a:lnTo>
                                              <a:pt x="353" y="0"/>
                                            </a:lnTo>
                                            <a:lnTo>
                                              <a:pt x="353" y="345"/>
                                            </a:lnTo>
                                            <a:lnTo>
                                              <a:pt x="0" y="612"/>
                                            </a:lnTo>
                                            <a:lnTo>
                                              <a:pt x="349" y="7"/>
                                            </a:lnTo>
                                            <a:close/>
                                            <a:moveTo>
                                              <a:pt x="349" y="16"/>
                                            </a:moveTo>
                                            <a:lnTo>
                                              <a:pt x="14" y="596"/>
                                            </a:lnTo>
                                            <a:lnTo>
                                              <a:pt x="349" y="343"/>
                                            </a:lnTo>
                                            <a:lnTo>
                                              <a:pt x="349" y="16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425" name="Freeform 48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CDEEA5FB-AF73-700E-F2F3-613914266906}"/>
                                          </a:ext>
                                        </a:extLst>
                                      </p:cNvPr>
                                      <p:cNvSpPr>
                                        <a:spLocks noEditPoint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3575837" y="1660155"/>
                                        <a:ext cx="428186" cy="938203"/>
                                      </a:xfrm>
                                      <a:custGeom>
                                        <a:avLst/>
                                        <a:gdLst>
                                          <a:gd name="T0" fmla="*/ 1 w 225"/>
                                          <a:gd name="T1" fmla="*/ 381 h 493"/>
                                          <a:gd name="T2" fmla="*/ 0 w 225"/>
                                          <a:gd name="T3" fmla="*/ 379 h 493"/>
                                          <a:gd name="T4" fmla="*/ 225 w 225"/>
                                          <a:gd name="T5" fmla="*/ 0 h 493"/>
                                          <a:gd name="T6" fmla="*/ 225 w 225"/>
                                          <a:gd name="T7" fmla="*/ 493 h 493"/>
                                          <a:gd name="T8" fmla="*/ 1 w 225"/>
                                          <a:gd name="T9" fmla="*/ 381 h 493"/>
                                          <a:gd name="T10" fmla="*/ 5 w 225"/>
                                          <a:gd name="T11" fmla="*/ 378 h 493"/>
                                          <a:gd name="T12" fmla="*/ 221 w 225"/>
                                          <a:gd name="T13" fmla="*/ 486 h 493"/>
                                          <a:gd name="T14" fmla="*/ 221 w 225"/>
                                          <a:gd name="T15" fmla="*/ 16 h 493"/>
                                          <a:gd name="T16" fmla="*/ 5 w 225"/>
                                          <a:gd name="T17" fmla="*/ 378 h 493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  <a:cxn ang="0">
                                            <a:pos x="T10" y="T11"/>
                                          </a:cxn>
                                          <a:cxn ang="0">
                                            <a:pos x="T12" y="T13"/>
                                          </a:cxn>
                                          <a:cxn ang="0">
                                            <a:pos x="T14" y="T15"/>
                                          </a:cxn>
                                          <a:cxn ang="0">
                                            <a:pos x="T16" y="T17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225" h="493">
                                            <a:moveTo>
                                              <a:pt x="1" y="381"/>
                                            </a:moveTo>
                                            <a:lnTo>
                                              <a:pt x="0" y="379"/>
                                            </a:lnTo>
                                            <a:lnTo>
                                              <a:pt x="225" y="0"/>
                                            </a:lnTo>
                                            <a:lnTo>
                                              <a:pt x="225" y="493"/>
                                            </a:lnTo>
                                            <a:lnTo>
                                              <a:pt x="1" y="381"/>
                                            </a:lnTo>
                                            <a:close/>
                                            <a:moveTo>
                                              <a:pt x="5" y="378"/>
                                            </a:moveTo>
                                            <a:lnTo>
                                              <a:pt x="221" y="486"/>
                                            </a:lnTo>
                                            <a:lnTo>
                                              <a:pt x="221" y="16"/>
                                            </a:lnTo>
                                            <a:lnTo>
                                              <a:pt x="5" y="378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426" name="Freeform 49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04C79B10-7B38-9F84-2B8D-0193D118A1E3}"/>
                                          </a:ext>
                                        </a:extLst>
                                      </p:cNvPr>
                                      <p:cNvSpPr>
                                        <a:spLocks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2557706" y="3536562"/>
                                        <a:ext cx="1368292" cy="1143732"/>
                                      </a:xfrm>
                                      <a:custGeom>
                                        <a:avLst/>
                                        <a:gdLst>
                                          <a:gd name="T0" fmla="*/ 412 w 719"/>
                                          <a:gd name="T1" fmla="*/ 601 h 601"/>
                                          <a:gd name="T2" fmla="*/ 416 w 719"/>
                                          <a:gd name="T3" fmla="*/ 593 h 601"/>
                                          <a:gd name="T4" fmla="*/ 569 w 719"/>
                                          <a:gd name="T5" fmla="*/ 258 h 601"/>
                                          <a:gd name="T6" fmla="*/ 716 w 719"/>
                                          <a:gd name="T7" fmla="*/ 532 h 601"/>
                                          <a:gd name="T8" fmla="*/ 719 w 719"/>
                                          <a:gd name="T9" fmla="*/ 529 h 601"/>
                                          <a:gd name="T10" fmla="*/ 569 w 719"/>
                                          <a:gd name="T11" fmla="*/ 248 h 601"/>
                                          <a:gd name="T12" fmla="*/ 567 w 719"/>
                                          <a:gd name="T13" fmla="*/ 251 h 601"/>
                                          <a:gd name="T14" fmla="*/ 416 w 719"/>
                                          <a:gd name="T15" fmla="*/ 582 h 601"/>
                                          <a:gd name="T16" fmla="*/ 416 w 719"/>
                                          <a:gd name="T17" fmla="*/ 99 h 601"/>
                                          <a:gd name="T18" fmla="*/ 415 w 719"/>
                                          <a:gd name="T19" fmla="*/ 99 h 601"/>
                                          <a:gd name="T20" fmla="*/ 0 w 719"/>
                                          <a:gd name="T21" fmla="*/ 0 h 601"/>
                                          <a:gd name="T22" fmla="*/ 1 w 719"/>
                                          <a:gd name="T23" fmla="*/ 4 h 601"/>
                                          <a:gd name="T24" fmla="*/ 47 w 719"/>
                                          <a:gd name="T25" fmla="*/ 278 h 601"/>
                                          <a:gd name="T26" fmla="*/ 151 w 719"/>
                                          <a:gd name="T27" fmla="*/ 481 h 601"/>
                                          <a:gd name="T28" fmla="*/ 155 w 719"/>
                                          <a:gd name="T29" fmla="*/ 478 h 601"/>
                                          <a:gd name="T30" fmla="*/ 51 w 719"/>
                                          <a:gd name="T31" fmla="*/ 277 h 601"/>
                                          <a:gd name="T32" fmla="*/ 5 w 719"/>
                                          <a:gd name="T33" fmla="*/ 7 h 601"/>
                                          <a:gd name="T34" fmla="*/ 412 w 719"/>
                                          <a:gd name="T35" fmla="*/ 101 h 601"/>
                                          <a:gd name="T36" fmla="*/ 412 w 719"/>
                                          <a:gd name="T37" fmla="*/ 601 h 601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  <a:cxn ang="0">
                                            <a:pos x="T10" y="T11"/>
                                          </a:cxn>
                                          <a:cxn ang="0">
                                            <a:pos x="T12" y="T13"/>
                                          </a:cxn>
                                          <a:cxn ang="0">
                                            <a:pos x="T14" y="T15"/>
                                          </a:cxn>
                                          <a:cxn ang="0">
                                            <a:pos x="T16" y="T17"/>
                                          </a:cxn>
                                          <a:cxn ang="0">
                                            <a:pos x="T18" y="T19"/>
                                          </a:cxn>
                                          <a:cxn ang="0">
                                            <a:pos x="T20" y="T21"/>
                                          </a:cxn>
                                          <a:cxn ang="0">
                                            <a:pos x="T22" y="T23"/>
                                          </a:cxn>
                                          <a:cxn ang="0">
                                            <a:pos x="T24" y="T25"/>
                                          </a:cxn>
                                          <a:cxn ang="0">
                                            <a:pos x="T26" y="T27"/>
                                          </a:cxn>
                                          <a:cxn ang="0">
                                            <a:pos x="T28" y="T29"/>
                                          </a:cxn>
                                          <a:cxn ang="0">
                                            <a:pos x="T30" y="T31"/>
                                          </a:cxn>
                                          <a:cxn ang="0">
                                            <a:pos x="T32" y="T33"/>
                                          </a:cxn>
                                          <a:cxn ang="0">
                                            <a:pos x="T34" y="T35"/>
                                          </a:cxn>
                                          <a:cxn ang="0">
                                            <a:pos x="T36" y="T37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719" h="601">
                                            <a:moveTo>
                                              <a:pt x="412" y="601"/>
                                            </a:moveTo>
                                            <a:lnTo>
                                              <a:pt x="416" y="593"/>
                                            </a:lnTo>
                                            <a:lnTo>
                                              <a:pt x="569" y="258"/>
                                            </a:lnTo>
                                            <a:lnTo>
                                              <a:pt x="716" y="532"/>
                                            </a:lnTo>
                                            <a:lnTo>
                                              <a:pt x="719" y="529"/>
                                            </a:lnTo>
                                            <a:lnTo>
                                              <a:pt x="569" y="248"/>
                                            </a:lnTo>
                                            <a:lnTo>
                                              <a:pt x="567" y="251"/>
                                            </a:lnTo>
                                            <a:lnTo>
                                              <a:pt x="416" y="582"/>
                                            </a:lnTo>
                                            <a:lnTo>
                                              <a:pt x="416" y="99"/>
                                            </a:lnTo>
                                            <a:lnTo>
                                              <a:pt x="415" y="99"/>
                                            </a:lnTo>
                                            <a:lnTo>
                                              <a:pt x="0" y="0"/>
                                            </a:lnTo>
                                            <a:lnTo>
                                              <a:pt x="1" y="4"/>
                                            </a:lnTo>
                                            <a:lnTo>
                                              <a:pt x="47" y="278"/>
                                            </a:lnTo>
                                            <a:lnTo>
                                              <a:pt x="151" y="481"/>
                                            </a:lnTo>
                                            <a:lnTo>
                                              <a:pt x="155" y="478"/>
                                            </a:lnTo>
                                            <a:lnTo>
                                              <a:pt x="51" y="277"/>
                                            </a:lnTo>
                                            <a:lnTo>
                                              <a:pt x="5" y="7"/>
                                            </a:lnTo>
                                            <a:lnTo>
                                              <a:pt x="412" y="101"/>
                                            </a:lnTo>
                                            <a:lnTo>
                                              <a:pt x="412" y="601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427" name="Freeform 50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E6229D16-B91D-8F58-56AD-73DAA54E361B}"/>
                                          </a:ext>
                                        </a:extLst>
                                      </p:cNvPr>
                                      <p:cNvSpPr>
                                        <a:spLocks noEditPoint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7408566" y="636315"/>
                                        <a:ext cx="679389" cy="700322"/>
                                      </a:xfrm>
                                      <a:custGeom>
                                        <a:avLst/>
                                        <a:gdLst>
                                          <a:gd name="T0" fmla="*/ 0 w 357"/>
                                          <a:gd name="T1" fmla="*/ 0 h 368"/>
                                          <a:gd name="T2" fmla="*/ 352 w 357"/>
                                          <a:gd name="T3" fmla="*/ 364 h 368"/>
                                          <a:gd name="T4" fmla="*/ 357 w 357"/>
                                          <a:gd name="T5" fmla="*/ 368 h 368"/>
                                          <a:gd name="T6" fmla="*/ 65 w 357"/>
                                          <a:gd name="T7" fmla="*/ 368 h 368"/>
                                          <a:gd name="T8" fmla="*/ 0 w 357"/>
                                          <a:gd name="T9" fmla="*/ 0 h 368"/>
                                          <a:gd name="T10" fmla="*/ 7 w 357"/>
                                          <a:gd name="T11" fmla="*/ 12 h 368"/>
                                          <a:gd name="T12" fmla="*/ 67 w 357"/>
                                          <a:gd name="T13" fmla="*/ 364 h 368"/>
                                          <a:gd name="T14" fmla="*/ 347 w 357"/>
                                          <a:gd name="T15" fmla="*/ 364 h 368"/>
                                          <a:gd name="T16" fmla="*/ 7 w 357"/>
                                          <a:gd name="T17" fmla="*/ 12 h 368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  <a:cxn ang="0">
                                            <a:pos x="T10" y="T11"/>
                                          </a:cxn>
                                          <a:cxn ang="0">
                                            <a:pos x="T12" y="T13"/>
                                          </a:cxn>
                                          <a:cxn ang="0">
                                            <a:pos x="T14" y="T15"/>
                                          </a:cxn>
                                          <a:cxn ang="0">
                                            <a:pos x="T16" y="T17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357" h="368">
                                            <a:moveTo>
                                              <a:pt x="0" y="0"/>
                                            </a:moveTo>
                                            <a:lnTo>
                                              <a:pt x="352" y="364"/>
                                            </a:lnTo>
                                            <a:lnTo>
                                              <a:pt x="357" y="368"/>
                                            </a:lnTo>
                                            <a:lnTo>
                                              <a:pt x="65" y="368"/>
                                            </a:lnTo>
                                            <a:lnTo>
                                              <a:pt x="0" y="0"/>
                                            </a:lnTo>
                                            <a:close/>
                                            <a:moveTo>
                                              <a:pt x="7" y="12"/>
                                            </a:moveTo>
                                            <a:lnTo>
                                              <a:pt x="67" y="364"/>
                                            </a:lnTo>
                                            <a:lnTo>
                                              <a:pt x="347" y="364"/>
                                            </a:lnTo>
                                            <a:lnTo>
                                              <a:pt x="7" y="12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428" name="Freeform 51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BE4120B4-0BDA-D34F-6586-7841D2CC8F7F}"/>
                                          </a:ext>
                                        </a:extLst>
                                      </p:cNvPr>
                                      <p:cNvSpPr>
                                        <a:spLocks noEditPoint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8613208" y="2535558"/>
                                        <a:ext cx="504308" cy="1037162"/>
                                      </a:xfrm>
                                      <a:custGeom>
                                        <a:avLst/>
                                        <a:gdLst>
                                          <a:gd name="T0" fmla="*/ 0 w 265"/>
                                          <a:gd name="T1" fmla="*/ 0 h 545"/>
                                          <a:gd name="T2" fmla="*/ 264 w 265"/>
                                          <a:gd name="T3" fmla="*/ 125 h 545"/>
                                          <a:gd name="T4" fmla="*/ 265 w 265"/>
                                          <a:gd name="T5" fmla="*/ 126 h 545"/>
                                          <a:gd name="T6" fmla="*/ 3 w 265"/>
                                          <a:gd name="T7" fmla="*/ 538 h 545"/>
                                          <a:gd name="T8" fmla="*/ 0 w 265"/>
                                          <a:gd name="T9" fmla="*/ 545 h 545"/>
                                          <a:gd name="T10" fmla="*/ 0 w 265"/>
                                          <a:gd name="T11" fmla="*/ 0 h 545"/>
                                          <a:gd name="T12" fmla="*/ 4 w 265"/>
                                          <a:gd name="T13" fmla="*/ 7 h 545"/>
                                          <a:gd name="T14" fmla="*/ 4 w 265"/>
                                          <a:gd name="T15" fmla="*/ 530 h 545"/>
                                          <a:gd name="T16" fmla="*/ 258 w 265"/>
                                          <a:gd name="T17" fmla="*/ 127 h 545"/>
                                          <a:gd name="T18" fmla="*/ 4 w 265"/>
                                          <a:gd name="T19" fmla="*/ 7 h 545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  <a:cxn ang="0">
                                            <a:pos x="T10" y="T11"/>
                                          </a:cxn>
                                          <a:cxn ang="0">
                                            <a:pos x="T12" y="T13"/>
                                          </a:cxn>
                                          <a:cxn ang="0">
                                            <a:pos x="T14" y="T15"/>
                                          </a:cxn>
                                          <a:cxn ang="0">
                                            <a:pos x="T16" y="T17"/>
                                          </a:cxn>
                                          <a:cxn ang="0">
                                            <a:pos x="T18" y="T19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265" h="545">
                                            <a:moveTo>
                                              <a:pt x="0" y="0"/>
                                            </a:moveTo>
                                            <a:lnTo>
                                              <a:pt x="264" y="125"/>
                                            </a:lnTo>
                                            <a:lnTo>
                                              <a:pt x="265" y="126"/>
                                            </a:lnTo>
                                            <a:lnTo>
                                              <a:pt x="3" y="538"/>
                                            </a:lnTo>
                                            <a:lnTo>
                                              <a:pt x="0" y="545"/>
                                            </a:lnTo>
                                            <a:lnTo>
                                              <a:pt x="0" y="0"/>
                                            </a:lnTo>
                                            <a:close/>
                                            <a:moveTo>
                                              <a:pt x="4" y="7"/>
                                            </a:moveTo>
                                            <a:lnTo>
                                              <a:pt x="4" y="530"/>
                                            </a:lnTo>
                                            <a:lnTo>
                                              <a:pt x="258" y="127"/>
                                            </a:lnTo>
                                            <a:lnTo>
                                              <a:pt x="4" y="7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429" name="Freeform 52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CA031329-A517-6688-6C28-30C91536945E}"/>
                                          </a:ext>
                                        </a:extLst>
                                      </p:cNvPr>
                                      <p:cNvSpPr>
                                        <a:spLocks noEditPoint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4329445" y="1412759"/>
                                        <a:ext cx="690807" cy="1090447"/>
                                      </a:xfrm>
                                      <a:custGeom>
                                        <a:avLst/>
                                        <a:gdLst>
                                          <a:gd name="T0" fmla="*/ 339 w 363"/>
                                          <a:gd name="T1" fmla="*/ 0 h 573"/>
                                          <a:gd name="T2" fmla="*/ 363 w 363"/>
                                          <a:gd name="T3" fmla="*/ 282 h 573"/>
                                          <a:gd name="T4" fmla="*/ 363 w 363"/>
                                          <a:gd name="T5" fmla="*/ 284 h 573"/>
                                          <a:gd name="T6" fmla="*/ 8 w 363"/>
                                          <a:gd name="T7" fmla="*/ 566 h 573"/>
                                          <a:gd name="T8" fmla="*/ 0 w 363"/>
                                          <a:gd name="T9" fmla="*/ 573 h 573"/>
                                          <a:gd name="T10" fmla="*/ 339 w 363"/>
                                          <a:gd name="T11" fmla="*/ 0 h 573"/>
                                          <a:gd name="T12" fmla="*/ 335 w 363"/>
                                          <a:gd name="T13" fmla="*/ 14 h 573"/>
                                          <a:gd name="T14" fmla="*/ 14 w 363"/>
                                          <a:gd name="T15" fmla="*/ 555 h 573"/>
                                          <a:gd name="T16" fmla="*/ 359 w 363"/>
                                          <a:gd name="T17" fmla="*/ 282 h 573"/>
                                          <a:gd name="T18" fmla="*/ 335 w 363"/>
                                          <a:gd name="T19" fmla="*/ 14 h 573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  <a:cxn ang="0">
                                            <a:pos x="T10" y="T11"/>
                                          </a:cxn>
                                          <a:cxn ang="0">
                                            <a:pos x="T12" y="T13"/>
                                          </a:cxn>
                                          <a:cxn ang="0">
                                            <a:pos x="T14" y="T15"/>
                                          </a:cxn>
                                          <a:cxn ang="0">
                                            <a:pos x="T16" y="T17"/>
                                          </a:cxn>
                                          <a:cxn ang="0">
                                            <a:pos x="T18" y="T19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363" h="573">
                                            <a:moveTo>
                                              <a:pt x="339" y="0"/>
                                            </a:moveTo>
                                            <a:lnTo>
                                              <a:pt x="363" y="282"/>
                                            </a:lnTo>
                                            <a:lnTo>
                                              <a:pt x="363" y="284"/>
                                            </a:lnTo>
                                            <a:lnTo>
                                              <a:pt x="8" y="566"/>
                                            </a:lnTo>
                                            <a:lnTo>
                                              <a:pt x="0" y="573"/>
                                            </a:lnTo>
                                            <a:lnTo>
                                              <a:pt x="339" y="0"/>
                                            </a:lnTo>
                                            <a:close/>
                                            <a:moveTo>
                                              <a:pt x="335" y="14"/>
                                            </a:moveTo>
                                            <a:lnTo>
                                              <a:pt x="14" y="555"/>
                                            </a:lnTo>
                                            <a:lnTo>
                                              <a:pt x="359" y="282"/>
                                            </a:lnTo>
                                            <a:lnTo>
                                              <a:pt x="335" y="14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430" name="Freeform 53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3E913DD6-A5CD-A575-CE2B-29E2BE6B22A8}"/>
                                          </a:ext>
                                        </a:extLst>
                                      </p:cNvPr>
                                      <p:cNvSpPr>
                                        <a:spLocks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8106997" y="3861983"/>
                                        <a:ext cx="510017" cy="70413"/>
                                      </a:xfrm>
                                      <a:custGeom>
                                        <a:avLst/>
                                        <a:gdLst>
                                          <a:gd name="T0" fmla="*/ 2 w 268"/>
                                          <a:gd name="T1" fmla="*/ 37 h 37"/>
                                          <a:gd name="T2" fmla="*/ 268 w 268"/>
                                          <a:gd name="T3" fmla="*/ 5 h 37"/>
                                          <a:gd name="T4" fmla="*/ 268 w 268"/>
                                          <a:gd name="T5" fmla="*/ 0 h 37"/>
                                          <a:gd name="T6" fmla="*/ 0 w 268"/>
                                          <a:gd name="T7" fmla="*/ 33 h 37"/>
                                          <a:gd name="T8" fmla="*/ 2 w 268"/>
                                          <a:gd name="T9" fmla="*/ 37 h 37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268" h="37">
                                            <a:moveTo>
                                              <a:pt x="2" y="37"/>
                                            </a:moveTo>
                                            <a:lnTo>
                                              <a:pt x="268" y="5"/>
                                            </a:lnTo>
                                            <a:lnTo>
                                              <a:pt x="268" y="0"/>
                                            </a:lnTo>
                                            <a:lnTo>
                                              <a:pt x="0" y="33"/>
                                            </a:lnTo>
                                            <a:lnTo>
                                              <a:pt x="2" y="37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431" name="Freeform 54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A61B8921-0372-2E0C-D66E-F729882D8C17}"/>
                                          </a:ext>
                                        </a:extLst>
                                      </p:cNvPr>
                                      <p:cNvSpPr>
                                        <a:spLocks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7349584" y="2817209"/>
                                        <a:ext cx="763123" cy="1115187"/>
                                      </a:xfrm>
                                      <a:custGeom>
                                        <a:avLst/>
                                        <a:gdLst>
                                          <a:gd name="T0" fmla="*/ 398 w 401"/>
                                          <a:gd name="T1" fmla="*/ 586 h 586"/>
                                          <a:gd name="T2" fmla="*/ 401 w 401"/>
                                          <a:gd name="T3" fmla="*/ 582 h 586"/>
                                          <a:gd name="T4" fmla="*/ 5 w 401"/>
                                          <a:gd name="T5" fmla="*/ 263 h 586"/>
                                          <a:gd name="T6" fmla="*/ 53 w 401"/>
                                          <a:gd name="T7" fmla="*/ 1 h 586"/>
                                          <a:gd name="T8" fmla="*/ 48 w 401"/>
                                          <a:gd name="T9" fmla="*/ 0 h 586"/>
                                          <a:gd name="T10" fmla="*/ 0 w 401"/>
                                          <a:gd name="T11" fmla="*/ 266 h 586"/>
                                          <a:gd name="T12" fmla="*/ 1 w 401"/>
                                          <a:gd name="T13" fmla="*/ 266 h 586"/>
                                          <a:gd name="T14" fmla="*/ 398 w 401"/>
                                          <a:gd name="T15" fmla="*/ 586 h 586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  <a:cxn ang="0">
                                            <a:pos x="T10" y="T11"/>
                                          </a:cxn>
                                          <a:cxn ang="0">
                                            <a:pos x="T12" y="T13"/>
                                          </a:cxn>
                                          <a:cxn ang="0">
                                            <a:pos x="T14" y="T15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401" h="586">
                                            <a:moveTo>
                                              <a:pt x="398" y="586"/>
                                            </a:moveTo>
                                            <a:lnTo>
                                              <a:pt x="401" y="582"/>
                                            </a:lnTo>
                                            <a:lnTo>
                                              <a:pt x="5" y="263"/>
                                            </a:lnTo>
                                            <a:lnTo>
                                              <a:pt x="53" y="1"/>
                                            </a:lnTo>
                                            <a:lnTo>
                                              <a:pt x="48" y="0"/>
                                            </a:lnTo>
                                            <a:lnTo>
                                              <a:pt x="0" y="266"/>
                                            </a:lnTo>
                                            <a:lnTo>
                                              <a:pt x="1" y="266"/>
                                            </a:lnTo>
                                            <a:lnTo>
                                              <a:pt x="398" y="586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432" name="Freeform 55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6ED70319-9091-96F9-273A-2267BC1AC02B}"/>
                                          </a:ext>
                                        </a:extLst>
                                      </p:cNvPr>
                                      <p:cNvSpPr>
                                        <a:spLocks noEditPoint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6264846" y="2545073"/>
                                        <a:ext cx="2352169" cy="1138023"/>
                                      </a:xfrm>
                                      <a:custGeom>
                                        <a:avLst/>
                                        <a:gdLst>
                                          <a:gd name="T0" fmla="*/ 12 w 1236"/>
                                          <a:gd name="T1" fmla="*/ 225 h 598"/>
                                          <a:gd name="T2" fmla="*/ 0 w 1236"/>
                                          <a:gd name="T3" fmla="*/ 216 h 598"/>
                                          <a:gd name="T4" fmla="*/ 573 w 1236"/>
                                          <a:gd name="T5" fmla="*/ 405 h 598"/>
                                          <a:gd name="T6" fmla="*/ 1234 w 1236"/>
                                          <a:gd name="T7" fmla="*/ 0 h 598"/>
                                          <a:gd name="T8" fmla="*/ 1236 w 1236"/>
                                          <a:gd name="T9" fmla="*/ 4 h 598"/>
                                          <a:gd name="T10" fmla="*/ 574 w 1236"/>
                                          <a:gd name="T11" fmla="*/ 409 h 598"/>
                                          <a:gd name="T12" fmla="*/ 562 w 1236"/>
                                          <a:gd name="T13" fmla="*/ 594 h 598"/>
                                          <a:gd name="T14" fmla="*/ 560 w 1236"/>
                                          <a:gd name="T15" fmla="*/ 598 h 598"/>
                                          <a:gd name="T16" fmla="*/ 12 w 1236"/>
                                          <a:gd name="T17" fmla="*/ 225 h 598"/>
                                          <a:gd name="T18" fmla="*/ 27 w 1236"/>
                                          <a:gd name="T19" fmla="*/ 231 h 598"/>
                                          <a:gd name="T20" fmla="*/ 558 w 1236"/>
                                          <a:gd name="T21" fmla="*/ 590 h 598"/>
                                          <a:gd name="T22" fmla="*/ 570 w 1236"/>
                                          <a:gd name="T23" fmla="*/ 409 h 598"/>
                                          <a:gd name="T24" fmla="*/ 27 w 1236"/>
                                          <a:gd name="T25" fmla="*/ 231 h 598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  <a:cxn ang="0">
                                            <a:pos x="T10" y="T11"/>
                                          </a:cxn>
                                          <a:cxn ang="0">
                                            <a:pos x="T12" y="T13"/>
                                          </a:cxn>
                                          <a:cxn ang="0">
                                            <a:pos x="T14" y="T15"/>
                                          </a:cxn>
                                          <a:cxn ang="0">
                                            <a:pos x="T16" y="T17"/>
                                          </a:cxn>
                                          <a:cxn ang="0">
                                            <a:pos x="T18" y="T19"/>
                                          </a:cxn>
                                          <a:cxn ang="0">
                                            <a:pos x="T20" y="T21"/>
                                          </a:cxn>
                                          <a:cxn ang="0">
                                            <a:pos x="T22" y="T23"/>
                                          </a:cxn>
                                          <a:cxn ang="0">
                                            <a:pos x="T24" y="T25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1236" h="598">
                                            <a:moveTo>
                                              <a:pt x="12" y="225"/>
                                            </a:moveTo>
                                            <a:lnTo>
                                              <a:pt x="0" y="216"/>
                                            </a:lnTo>
                                            <a:lnTo>
                                              <a:pt x="573" y="405"/>
                                            </a:lnTo>
                                            <a:lnTo>
                                              <a:pt x="1234" y="0"/>
                                            </a:lnTo>
                                            <a:lnTo>
                                              <a:pt x="1236" y="4"/>
                                            </a:lnTo>
                                            <a:lnTo>
                                              <a:pt x="574" y="409"/>
                                            </a:lnTo>
                                            <a:lnTo>
                                              <a:pt x="562" y="594"/>
                                            </a:lnTo>
                                            <a:lnTo>
                                              <a:pt x="560" y="598"/>
                                            </a:lnTo>
                                            <a:lnTo>
                                              <a:pt x="12" y="225"/>
                                            </a:lnTo>
                                            <a:close/>
                                            <a:moveTo>
                                              <a:pt x="27" y="231"/>
                                            </a:moveTo>
                                            <a:lnTo>
                                              <a:pt x="558" y="590"/>
                                            </a:lnTo>
                                            <a:lnTo>
                                              <a:pt x="570" y="409"/>
                                            </a:lnTo>
                                            <a:lnTo>
                                              <a:pt x="27" y="231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433" name="Freeform 56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AF2AB200-731F-D0A2-E09F-F71FBB111E41}"/>
                                          </a:ext>
                                        </a:extLst>
                                      </p:cNvPr>
                                      <p:cNvSpPr>
                                        <a:spLocks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5572136" y="2959938"/>
                                        <a:ext cx="1139926" cy="1326425"/>
                                      </a:xfrm>
                                      <a:custGeom>
                                        <a:avLst/>
                                        <a:gdLst>
                                          <a:gd name="T0" fmla="*/ 595 w 599"/>
                                          <a:gd name="T1" fmla="*/ 697 h 697"/>
                                          <a:gd name="T2" fmla="*/ 599 w 599"/>
                                          <a:gd name="T3" fmla="*/ 696 h 697"/>
                                          <a:gd name="T4" fmla="*/ 379 w 599"/>
                                          <a:gd name="T5" fmla="*/ 0 h 697"/>
                                          <a:gd name="T6" fmla="*/ 376 w 599"/>
                                          <a:gd name="T7" fmla="*/ 3 h 697"/>
                                          <a:gd name="T8" fmla="*/ 0 w 599"/>
                                          <a:gd name="T9" fmla="*/ 439 h 697"/>
                                          <a:gd name="T10" fmla="*/ 4 w 599"/>
                                          <a:gd name="T11" fmla="*/ 442 h 697"/>
                                          <a:gd name="T12" fmla="*/ 376 w 599"/>
                                          <a:gd name="T13" fmla="*/ 10 h 697"/>
                                          <a:gd name="T14" fmla="*/ 595 w 599"/>
                                          <a:gd name="T15" fmla="*/ 697 h 697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  <a:cxn ang="0">
                                            <a:pos x="T10" y="T11"/>
                                          </a:cxn>
                                          <a:cxn ang="0">
                                            <a:pos x="T12" y="T13"/>
                                          </a:cxn>
                                          <a:cxn ang="0">
                                            <a:pos x="T14" y="T15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599" h="697">
                                            <a:moveTo>
                                              <a:pt x="595" y="697"/>
                                            </a:moveTo>
                                            <a:lnTo>
                                              <a:pt x="599" y="696"/>
                                            </a:lnTo>
                                            <a:lnTo>
                                              <a:pt x="379" y="0"/>
                                            </a:lnTo>
                                            <a:lnTo>
                                              <a:pt x="376" y="3"/>
                                            </a:lnTo>
                                            <a:lnTo>
                                              <a:pt x="0" y="439"/>
                                            </a:lnTo>
                                            <a:lnTo>
                                              <a:pt x="4" y="442"/>
                                            </a:lnTo>
                                            <a:lnTo>
                                              <a:pt x="376" y="10"/>
                                            </a:lnTo>
                                            <a:lnTo>
                                              <a:pt x="595" y="697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434" name="Freeform 57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F0FA9BB4-4DCE-8CCA-D94E-CC787EEE69C4}"/>
                                          </a:ext>
                                        </a:extLst>
                                      </p:cNvPr>
                                      <p:cNvSpPr>
                                        <a:spLocks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4346572" y="2476563"/>
                                        <a:ext cx="1170375" cy="759316"/>
                                      </a:xfrm>
                                      <a:custGeom>
                                        <a:avLst/>
                                        <a:gdLst>
                                          <a:gd name="T0" fmla="*/ 612 w 615"/>
                                          <a:gd name="T1" fmla="*/ 399 h 399"/>
                                          <a:gd name="T2" fmla="*/ 615 w 615"/>
                                          <a:gd name="T3" fmla="*/ 395 h 399"/>
                                          <a:gd name="T4" fmla="*/ 1 w 615"/>
                                          <a:gd name="T5" fmla="*/ 0 h 399"/>
                                          <a:gd name="T6" fmla="*/ 0 w 615"/>
                                          <a:gd name="T7" fmla="*/ 4 h 399"/>
                                          <a:gd name="T8" fmla="*/ 612 w 615"/>
                                          <a:gd name="T9" fmla="*/ 399 h 399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615" h="399">
                                            <a:moveTo>
                                              <a:pt x="612" y="399"/>
                                            </a:moveTo>
                                            <a:lnTo>
                                              <a:pt x="615" y="395"/>
                                            </a:lnTo>
                                            <a:lnTo>
                                              <a:pt x="1" y="0"/>
                                            </a:lnTo>
                                            <a:lnTo>
                                              <a:pt x="0" y="4"/>
                                            </a:lnTo>
                                            <a:lnTo>
                                              <a:pt x="612" y="399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435" name="Freeform 58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FBF1D4A0-87B1-C20A-A1BE-BF8107CA4867}"/>
                                          </a:ext>
                                        </a:extLst>
                                      </p:cNvPr>
                                      <p:cNvSpPr>
                                        <a:spLocks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5313321" y="3230171"/>
                                        <a:ext cx="862081" cy="1377807"/>
                                      </a:xfrm>
                                      <a:custGeom>
                                        <a:avLst/>
                                        <a:gdLst>
                                          <a:gd name="T0" fmla="*/ 451 w 453"/>
                                          <a:gd name="T1" fmla="*/ 724 h 724"/>
                                          <a:gd name="T2" fmla="*/ 453 w 453"/>
                                          <a:gd name="T3" fmla="*/ 720 h 724"/>
                                          <a:gd name="T4" fmla="*/ 5 w 453"/>
                                          <a:gd name="T5" fmla="*/ 613 h 724"/>
                                          <a:gd name="T6" fmla="*/ 140 w 453"/>
                                          <a:gd name="T7" fmla="*/ 299 h 724"/>
                                          <a:gd name="T8" fmla="*/ 140 w 453"/>
                                          <a:gd name="T9" fmla="*/ 297 h 724"/>
                                          <a:gd name="T10" fmla="*/ 108 w 453"/>
                                          <a:gd name="T11" fmla="*/ 0 h 724"/>
                                          <a:gd name="T12" fmla="*/ 104 w 453"/>
                                          <a:gd name="T13" fmla="*/ 2 h 724"/>
                                          <a:gd name="T14" fmla="*/ 136 w 453"/>
                                          <a:gd name="T15" fmla="*/ 297 h 724"/>
                                          <a:gd name="T16" fmla="*/ 0 w 453"/>
                                          <a:gd name="T17" fmla="*/ 616 h 724"/>
                                          <a:gd name="T18" fmla="*/ 1 w 453"/>
                                          <a:gd name="T19" fmla="*/ 618 h 724"/>
                                          <a:gd name="T20" fmla="*/ 451 w 453"/>
                                          <a:gd name="T21" fmla="*/ 724 h 724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  <a:cxn ang="0">
                                            <a:pos x="T10" y="T11"/>
                                          </a:cxn>
                                          <a:cxn ang="0">
                                            <a:pos x="T12" y="T13"/>
                                          </a:cxn>
                                          <a:cxn ang="0">
                                            <a:pos x="T14" y="T15"/>
                                          </a:cxn>
                                          <a:cxn ang="0">
                                            <a:pos x="T16" y="T17"/>
                                          </a:cxn>
                                          <a:cxn ang="0">
                                            <a:pos x="T18" y="T19"/>
                                          </a:cxn>
                                          <a:cxn ang="0">
                                            <a:pos x="T20" y="T21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453" h="724">
                                            <a:moveTo>
                                              <a:pt x="451" y="724"/>
                                            </a:moveTo>
                                            <a:lnTo>
                                              <a:pt x="453" y="720"/>
                                            </a:lnTo>
                                            <a:lnTo>
                                              <a:pt x="5" y="613"/>
                                            </a:lnTo>
                                            <a:lnTo>
                                              <a:pt x="140" y="299"/>
                                            </a:lnTo>
                                            <a:lnTo>
                                              <a:pt x="140" y="297"/>
                                            </a:lnTo>
                                            <a:lnTo>
                                              <a:pt x="108" y="0"/>
                                            </a:lnTo>
                                            <a:lnTo>
                                              <a:pt x="104" y="2"/>
                                            </a:lnTo>
                                            <a:lnTo>
                                              <a:pt x="136" y="297"/>
                                            </a:lnTo>
                                            <a:lnTo>
                                              <a:pt x="0" y="616"/>
                                            </a:lnTo>
                                            <a:lnTo>
                                              <a:pt x="1" y="618"/>
                                            </a:lnTo>
                                            <a:lnTo>
                                              <a:pt x="451" y="724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436" name="Freeform 59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F35BC639-31AF-49C3-E666-3319501277F9}"/>
                                          </a:ext>
                                        </a:extLst>
                                      </p:cNvPr>
                                      <p:cNvSpPr>
                                        <a:spLocks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3994508" y="1949419"/>
                                        <a:ext cx="1526245" cy="1286461"/>
                                      </a:xfrm>
                                      <a:custGeom>
                                        <a:avLst/>
                                        <a:gdLst>
                                          <a:gd name="T0" fmla="*/ 0 w 802"/>
                                          <a:gd name="T1" fmla="*/ 676 h 676"/>
                                          <a:gd name="T2" fmla="*/ 802 w 802"/>
                                          <a:gd name="T3" fmla="*/ 676 h 676"/>
                                          <a:gd name="T4" fmla="*/ 801 w 802"/>
                                          <a:gd name="T5" fmla="*/ 673 h 676"/>
                                          <a:gd name="T6" fmla="*/ 643 w 802"/>
                                          <a:gd name="T7" fmla="*/ 337 h 676"/>
                                          <a:gd name="T8" fmla="*/ 539 w 802"/>
                                          <a:gd name="T9" fmla="*/ 0 h 676"/>
                                          <a:gd name="T10" fmla="*/ 535 w 802"/>
                                          <a:gd name="T11" fmla="*/ 2 h 676"/>
                                          <a:gd name="T12" fmla="*/ 639 w 802"/>
                                          <a:gd name="T13" fmla="*/ 338 h 676"/>
                                          <a:gd name="T14" fmla="*/ 796 w 802"/>
                                          <a:gd name="T15" fmla="*/ 672 h 676"/>
                                          <a:gd name="T16" fmla="*/ 7 w 802"/>
                                          <a:gd name="T17" fmla="*/ 672 h 676"/>
                                          <a:gd name="T18" fmla="*/ 185 w 802"/>
                                          <a:gd name="T19" fmla="*/ 283 h 676"/>
                                          <a:gd name="T20" fmla="*/ 181 w 802"/>
                                          <a:gd name="T21" fmla="*/ 281 h 676"/>
                                          <a:gd name="T22" fmla="*/ 0 w 802"/>
                                          <a:gd name="T23" fmla="*/ 676 h 676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  <a:cxn ang="0">
                                            <a:pos x="T10" y="T11"/>
                                          </a:cxn>
                                          <a:cxn ang="0">
                                            <a:pos x="T12" y="T13"/>
                                          </a:cxn>
                                          <a:cxn ang="0">
                                            <a:pos x="T14" y="T15"/>
                                          </a:cxn>
                                          <a:cxn ang="0">
                                            <a:pos x="T16" y="T17"/>
                                          </a:cxn>
                                          <a:cxn ang="0">
                                            <a:pos x="T18" y="T19"/>
                                          </a:cxn>
                                          <a:cxn ang="0">
                                            <a:pos x="T20" y="T21"/>
                                          </a:cxn>
                                          <a:cxn ang="0">
                                            <a:pos x="T22" y="T23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802" h="676">
                                            <a:moveTo>
                                              <a:pt x="0" y="676"/>
                                            </a:moveTo>
                                            <a:lnTo>
                                              <a:pt x="802" y="676"/>
                                            </a:lnTo>
                                            <a:lnTo>
                                              <a:pt x="801" y="673"/>
                                            </a:lnTo>
                                            <a:lnTo>
                                              <a:pt x="643" y="337"/>
                                            </a:lnTo>
                                            <a:lnTo>
                                              <a:pt x="539" y="0"/>
                                            </a:lnTo>
                                            <a:lnTo>
                                              <a:pt x="535" y="2"/>
                                            </a:lnTo>
                                            <a:lnTo>
                                              <a:pt x="639" y="338"/>
                                            </a:lnTo>
                                            <a:lnTo>
                                              <a:pt x="796" y="672"/>
                                            </a:lnTo>
                                            <a:lnTo>
                                              <a:pt x="7" y="672"/>
                                            </a:lnTo>
                                            <a:lnTo>
                                              <a:pt x="185" y="283"/>
                                            </a:lnTo>
                                            <a:lnTo>
                                              <a:pt x="181" y="281"/>
                                            </a:lnTo>
                                            <a:lnTo>
                                              <a:pt x="0" y="676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437" name="Freeform 60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EDDDB913-64E6-CA96-8201-8DB7FB9C53B6}"/>
                                          </a:ext>
                                        </a:extLst>
                                      </p:cNvPr>
                                      <p:cNvSpPr>
                                        <a:spLocks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4346572" y="2476563"/>
                                        <a:ext cx="1668974" cy="121795"/>
                                      </a:xfrm>
                                      <a:custGeom>
                                        <a:avLst/>
                                        <a:gdLst>
                                          <a:gd name="T0" fmla="*/ 336 w 649"/>
                                          <a:gd name="T1" fmla="*/ 47 h 47"/>
                                          <a:gd name="T2" fmla="*/ 338 w 649"/>
                                          <a:gd name="T3" fmla="*/ 47 h 47"/>
                                          <a:gd name="T4" fmla="*/ 649 w 649"/>
                                          <a:gd name="T5" fmla="*/ 5 h 47"/>
                                          <a:gd name="T6" fmla="*/ 649 w 649"/>
                                          <a:gd name="T7" fmla="*/ 2 h 47"/>
                                          <a:gd name="T8" fmla="*/ 337 w 649"/>
                                          <a:gd name="T9" fmla="*/ 43 h 47"/>
                                          <a:gd name="T10" fmla="*/ 169 w 649"/>
                                          <a:gd name="T11" fmla="*/ 21 h 47"/>
                                          <a:gd name="T12" fmla="*/ 1 w 649"/>
                                          <a:gd name="T13" fmla="*/ 0 h 47"/>
                                          <a:gd name="T14" fmla="*/ 0 w 649"/>
                                          <a:gd name="T15" fmla="*/ 3 h 47"/>
                                          <a:gd name="T16" fmla="*/ 336 w 649"/>
                                          <a:gd name="T17" fmla="*/ 46 h 47"/>
                                          <a:gd name="T18" fmla="*/ 336 w 649"/>
                                          <a:gd name="T19" fmla="*/ 47 h 47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  <a:cxn ang="0">
                                            <a:pos x="T10" y="T11"/>
                                          </a:cxn>
                                          <a:cxn ang="0">
                                            <a:pos x="T12" y="T13"/>
                                          </a:cxn>
                                          <a:cxn ang="0">
                                            <a:pos x="T14" y="T15"/>
                                          </a:cxn>
                                          <a:cxn ang="0">
                                            <a:pos x="T16" y="T17"/>
                                          </a:cxn>
                                          <a:cxn ang="0">
                                            <a:pos x="T18" y="T19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649" h="47">
                                            <a:moveTo>
                                              <a:pt x="336" y="47"/>
                                            </a:moveTo>
                                            <a:cubicBezTo>
                                              <a:pt x="338" y="47"/>
                                              <a:pt x="338" y="47"/>
                                              <a:pt x="338" y="47"/>
                                            </a:cubicBezTo>
                                            <a:cubicBezTo>
                                              <a:pt x="649" y="5"/>
                                              <a:pt x="649" y="5"/>
                                              <a:pt x="649" y="5"/>
                                            </a:cubicBezTo>
                                            <a:cubicBezTo>
                                              <a:pt x="649" y="2"/>
                                              <a:pt x="649" y="2"/>
                                              <a:pt x="649" y="2"/>
                                            </a:cubicBezTo>
                                            <a:cubicBezTo>
                                              <a:pt x="337" y="43"/>
                                              <a:pt x="337" y="43"/>
                                              <a:pt x="337" y="43"/>
                                            </a:cubicBezTo>
                                            <a:cubicBezTo>
                                              <a:pt x="332" y="41"/>
                                              <a:pt x="304" y="37"/>
                                              <a:pt x="169" y="21"/>
                                            </a:cubicBezTo>
                                            <a:cubicBezTo>
                                              <a:pt x="86" y="10"/>
                                              <a:pt x="1" y="0"/>
                                              <a:pt x="1" y="0"/>
                                            </a:cubicBezTo>
                                            <a:cubicBezTo>
                                              <a:pt x="0" y="3"/>
                                              <a:pt x="0" y="3"/>
                                              <a:pt x="0" y="3"/>
                                            </a:cubicBezTo>
                                            <a:cubicBezTo>
                                              <a:pt x="90" y="14"/>
                                              <a:pt x="322" y="42"/>
                                              <a:pt x="336" y="46"/>
                                            </a:cubicBezTo>
                                            <a:lnTo>
                                              <a:pt x="336" y="47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438" name="Freeform 61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F9CFF6AB-1AE7-D29D-4EFC-CCFB4B821B57}"/>
                                          </a:ext>
                                        </a:extLst>
                                      </p:cNvPr>
                                      <p:cNvSpPr>
                                        <a:spLocks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4593969" y="4335842"/>
                                        <a:ext cx="182693" cy="441507"/>
                                      </a:xfrm>
                                      <a:custGeom>
                                        <a:avLst/>
                                        <a:gdLst>
                                          <a:gd name="T0" fmla="*/ 92 w 96"/>
                                          <a:gd name="T1" fmla="*/ 232 h 232"/>
                                          <a:gd name="T2" fmla="*/ 96 w 96"/>
                                          <a:gd name="T3" fmla="*/ 231 h 232"/>
                                          <a:gd name="T4" fmla="*/ 4 w 96"/>
                                          <a:gd name="T5" fmla="*/ 0 h 232"/>
                                          <a:gd name="T6" fmla="*/ 0 w 96"/>
                                          <a:gd name="T7" fmla="*/ 1 h 232"/>
                                          <a:gd name="T8" fmla="*/ 92 w 96"/>
                                          <a:gd name="T9" fmla="*/ 232 h 232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96" h="232">
                                            <a:moveTo>
                                              <a:pt x="92" y="232"/>
                                            </a:moveTo>
                                            <a:lnTo>
                                              <a:pt x="96" y="231"/>
                                            </a:lnTo>
                                            <a:lnTo>
                                              <a:pt x="4" y="0"/>
                                            </a:lnTo>
                                            <a:lnTo>
                                              <a:pt x="0" y="1"/>
                                            </a:lnTo>
                                            <a:lnTo>
                                              <a:pt x="92" y="232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439" name="Freeform 62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CCDF814A-6EBE-1E1F-3ACF-5C229E1FF356}"/>
                                          </a:ext>
                                        </a:extLst>
                                      </p:cNvPr>
                                      <p:cNvSpPr>
                                        <a:spLocks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4316124" y="4396740"/>
                                        <a:ext cx="1004810" cy="1472960"/>
                                      </a:xfrm>
                                      <a:custGeom>
                                        <a:avLst/>
                                        <a:gdLst>
                                          <a:gd name="T0" fmla="*/ 4 w 528"/>
                                          <a:gd name="T1" fmla="*/ 774 h 774"/>
                                          <a:gd name="T2" fmla="*/ 240 w 528"/>
                                          <a:gd name="T3" fmla="*/ 202 h 774"/>
                                          <a:gd name="T4" fmla="*/ 528 w 528"/>
                                          <a:gd name="T5" fmla="*/ 5 h 774"/>
                                          <a:gd name="T6" fmla="*/ 525 w 528"/>
                                          <a:gd name="T7" fmla="*/ 0 h 774"/>
                                          <a:gd name="T8" fmla="*/ 238 w 528"/>
                                          <a:gd name="T9" fmla="*/ 199 h 774"/>
                                          <a:gd name="T10" fmla="*/ 238 w 528"/>
                                          <a:gd name="T11" fmla="*/ 199 h 774"/>
                                          <a:gd name="T12" fmla="*/ 0 w 528"/>
                                          <a:gd name="T13" fmla="*/ 772 h 774"/>
                                          <a:gd name="T14" fmla="*/ 4 w 528"/>
                                          <a:gd name="T15" fmla="*/ 774 h 774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  <a:cxn ang="0">
                                            <a:pos x="T10" y="T11"/>
                                          </a:cxn>
                                          <a:cxn ang="0">
                                            <a:pos x="T12" y="T13"/>
                                          </a:cxn>
                                          <a:cxn ang="0">
                                            <a:pos x="T14" y="T15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528" h="774">
                                            <a:moveTo>
                                              <a:pt x="4" y="774"/>
                                            </a:moveTo>
                                            <a:lnTo>
                                              <a:pt x="240" y="202"/>
                                            </a:lnTo>
                                            <a:lnTo>
                                              <a:pt x="528" y="5"/>
                                            </a:lnTo>
                                            <a:lnTo>
                                              <a:pt x="525" y="0"/>
                                            </a:lnTo>
                                            <a:lnTo>
                                              <a:pt x="238" y="199"/>
                                            </a:lnTo>
                                            <a:lnTo>
                                              <a:pt x="238" y="199"/>
                                            </a:lnTo>
                                            <a:lnTo>
                                              <a:pt x="0" y="772"/>
                                            </a:lnTo>
                                            <a:lnTo>
                                              <a:pt x="4" y="774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440" name="Freeform 63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9F83731A-5C5C-85BC-CD41-C71CCFEBD82B}"/>
                                          </a:ext>
                                        </a:extLst>
                                      </p:cNvPr>
                                      <p:cNvSpPr>
                                        <a:spLocks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4769049" y="3795376"/>
                                        <a:ext cx="810699" cy="985779"/>
                                      </a:xfrm>
                                      <a:custGeom>
                                        <a:avLst/>
                                        <a:gdLst>
                                          <a:gd name="T0" fmla="*/ 2 w 426"/>
                                          <a:gd name="T1" fmla="*/ 518 h 518"/>
                                          <a:gd name="T2" fmla="*/ 426 w 426"/>
                                          <a:gd name="T3" fmla="*/ 3 h 518"/>
                                          <a:gd name="T4" fmla="*/ 422 w 426"/>
                                          <a:gd name="T5" fmla="*/ 0 h 518"/>
                                          <a:gd name="T6" fmla="*/ 0 w 426"/>
                                          <a:gd name="T7" fmla="*/ 515 h 518"/>
                                          <a:gd name="T8" fmla="*/ 2 w 426"/>
                                          <a:gd name="T9" fmla="*/ 518 h 518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426" h="518">
                                            <a:moveTo>
                                              <a:pt x="2" y="518"/>
                                            </a:moveTo>
                                            <a:lnTo>
                                              <a:pt x="426" y="3"/>
                                            </a:lnTo>
                                            <a:lnTo>
                                              <a:pt x="422" y="0"/>
                                            </a:lnTo>
                                            <a:lnTo>
                                              <a:pt x="0" y="515"/>
                                            </a:lnTo>
                                            <a:lnTo>
                                              <a:pt x="2" y="518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441" name="Oval 65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27AFD6E4-AB35-B99E-B24D-1ED07DC5CB57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4099176" y="3631714"/>
                                        <a:ext cx="239784" cy="239784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442" name="Oval 66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B6276BB3-F01E-F738-E239-1B9605668C4A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 rot="20173636">
                                        <a:off x="4514041" y="4254011"/>
                                        <a:ext cx="167468" cy="169371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443" name="Oval 67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98E43676-437A-F636-3AA5-9D057DCD336E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3868907" y="4497601"/>
                                        <a:ext cx="108474" cy="110377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444" name="Oval 68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EB959C82-B7DF-BF55-DF3A-3B32A629C4B2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3259931" y="4577529"/>
                                        <a:ext cx="169371" cy="169371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445" name="Oval 69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DDEB7A5B-3BA1-E106-77E4-66492FF89D0D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3570128" y="3949523"/>
                                        <a:ext cx="137020" cy="135116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446" name="Oval 70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5B67C171-7C6E-F566-185A-9548D977E88E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2797490" y="4394837"/>
                                        <a:ext cx="102765" cy="102765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447" name="Oval 71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ACEA1CCD-C774-C253-7881-F7941CBC5831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2563415" y="3976166"/>
                                        <a:ext cx="173177" cy="175080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448" name="Oval 72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8BA881E8-54F5-D29F-D924-FF613EC8C4BD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2512033" y="3490888"/>
                                        <a:ext cx="102765" cy="104668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449" name="Oval 73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849D9FBA-A7DF-BB11-7797-904782C6F64D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3248513" y="3631714"/>
                                        <a:ext cx="194111" cy="192208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450" name="Oval 74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5FF1E3CC-0F51-78A2-1CE0-49C0AB5A3E44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 rot="618257">
                                        <a:off x="2586252" y="2672577"/>
                                        <a:ext cx="226463" cy="226463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451" name="Oval 75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F5B42291-1E69-D723-703A-6E0618CBA09D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 rot="2179241">
                                        <a:off x="3494006" y="2293871"/>
                                        <a:ext cx="171274" cy="173177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452" name="Oval 76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EB4CDC90-CE5E-5D81-6728-B6AAC4493A35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3062014" y="1808593"/>
                                        <a:ext cx="156050" cy="157953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453" name="Oval 77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5B244484-BA55-CF23-5F55-D446CC4A6294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3943126" y="2531752"/>
                                        <a:ext cx="117989" cy="119892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454" name="Oval 78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FA6F6565-CDA6-6897-A517-319F39E16E0D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3935514" y="1608773"/>
                                        <a:ext cx="133213" cy="133213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455" name="Oval 79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FF28AF29-67FB-E9BB-49A6-C44FC473652F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3648153" y="1102562"/>
                                        <a:ext cx="194111" cy="197917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456" name="Oval 80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48EAD3EC-2B73-C3D3-419F-44D59A56F2FE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4045891" y="881809"/>
                                        <a:ext cx="117989" cy="119892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457" name="Oval 81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3ADA69B4-62F6-6D73-5AF8-FC554BD08244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 rot="900000">
                                        <a:off x="4253323" y="2398538"/>
                                        <a:ext cx="175081" cy="176984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458" name="Oval 82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EF051C07-3239-3F44-0E4D-17624ED854A0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4894650" y="1344249"/>
                                        <a:ext cx="152244" cy="150341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459" name="Oval 83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38EEC018-79A1-5483-895F-77ABC25557F1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 rot="674250">
                                        <a:off x="4432210" y="632509"/>
                                        <a:ext cx="171274" cy="169371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460" name="Oval 84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44377A29-787D-6123-3070-5F942D74739E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4909875" y="495490"/>
                                        <a:ext cx="119892" cy="119892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461" name="Oval 86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88994593-9E31-750C-748B-BBF70242A848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6047898" y="377501"/>
                                        <a:ext cx="142729" cy="138923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462" name="Oval 87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369AD4BE-A018-4483-02F2-B6BF2905789B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5640646" y="1273837"/>
                                        <a:ext cx="201723" cy="205529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463" name="Oval 88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10C37A3F-50F3-034A-3E43-84883C80DC1C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6272016" y="1553149"/>
                                        <a:ext cx="164548" cy="164546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464" name="Oval 89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9A2A88E0-D4FC-2F3F-CFE3-97FD28C869A1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7092672" y="1542166"/>
                                        <a:ext cx="171274" cy="175080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465" name="Oval 90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5BD9E91F-91F6-CE6B-C448-CB8D35829554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7048902" y="956027"/>
                                        <a:ext cx="150341" cy="150341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466" name="Freeform 91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E0D4D64A-ED66-FD0F-99DC-B2904C730D15}"/>
                                          </a:ext>
                                        </a:extLst>
                                      </p:cNvPr>
                                      <p:cNvSpPr>
                                        <a:spLocks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7315329" y="556387"/>
                                        <a:ext cx="197917" cy="196014"/>
                                      </a:xfrm>
                                      <a:custGeom>
                                        <a:avLst/>
                                        <a:gdLst>
                                          <a:gd name="T0" fmla="*/ 0 w 77"/>
                                          <a:gd name="T1" fmla="*/ 39 h 76"/>
                                          <a:gd name="T2" fmla="*/ 38 w 77"/>
                                          <a:gd name="T3" fmla="*/ 76 h 76"/>
                                          <a:gd name="T4" fmla="*/ 77 w 77"/>
                                          <a:gd name="T5" fmla="*/ 39 h 76"/>
                                          <a:gd name="T6" fmla="*/ 38 w 77"/>
                                          <a:gd name="T7" fmla="*/ 0 h 76"/>
                                          <a:gd name="T8" fmla="*/ 0 w 77"/>
                                          <a:gd name="T9" fmla="*/ 39 h 76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77" h="76">
                                            <a:moveTo>
                                              <a:pt x="0" y="39"/>
                                            </a:moveTo>
                                            <a:cubicBezTo>
                                              <a:pt x="0" y="59"/>
                                              <a:pt x="17" y="76"/>
                                              <a:pt x="38" y="76"/>
                                            </a:cubicBezTo>
                                            <a:cubicBezTo>
                                              <a:pt x="59" y="76"/>
                                              <a:pt x="77" y="59"/>
                                              <a:pt x="77" y="39"/>
                                            </a:cubicBezTo>
                                            <a:cubicBezTo>
                                              <a:pt x="77" y="17"/>
                                              <a:pt x="59" y="0"/>
                                              <a:pt x="38" y="0"/>
                                            </a:cubicBezTo>
                                            <a:cubicBezTo>
                                              <a:pt x="17" y="0"/>
                                              <a:pt x="0" y="17"/>
                                              <a:pt x="0" y="39"/>
                                            </a:cubicBez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467" name="Oval 92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24F24590-6D21-246F-AD66-B264715CBEB8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7473282" y="1270030"/>
                                        <a:ext cx="123698" cy="121795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468" name="Oval 93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3B1F86D3-AC6B-A406-94DF-380F0AE461DC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8011845" y="1266224"/>
                                        <a:ext cx="129407" cy="129407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469" name="Oval 94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BDF36CA5-973D-B149-F61E-BDCCFEFFEF3A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8559923" y="1384213"/>
                                        <a:ext cx="116086" cy="116086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470" name="Oval 95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D24B76F6-E49C-C01F-0C66-4A6F677EA0C9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8544699" y="2476563"/>
                                        <a:ext cx="140826" cy="144632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471" name="Oval 96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1B399474-DE0E-D853-0EE7-C5E2AC159914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8879635" y="1917067"/>
                                        <a:ext cx="102765" cy="104668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472" name="Oval 97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C9F0BB5A-DE4A-C4F2-0A8A-BFB39B3745E6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9009043" y="2678287"/>
                                        <a:ext cx="207432" cy="207432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473" name="Oval 98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6B984991-3B9B-FDC3-5357-C6FF1030A0B0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8569438" y="3814407"/>
                                        <a:ext cx="93249" cy="91346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474" name="Oval 99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6901E86C-9D6E-FDFF-0432-1AA47AF4EC13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8546602" y="3490888"/>
                                        <a:ext cx="137020" cy="135116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475" name="Oval 100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5E136046-0DC1-9355-2FC0-365526C82A2D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8025166" y="3844855"/>
                                        <a:ext cx="167468" cy="167468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476" name="Oval 101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D64FE507-5EE2-BA38-4281-1FB0FDC3F6CF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7263947" y="3610780"/>
                                        <a:ext cx="129407" cy="129407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477" name="Oval 102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F01C0312-29B1-3985-6A61-B6B1D9563B9A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7459961" y="4341551"/>
                                        <a:ext cx="146535" cy="146535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478" name="Oval 103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5A7C57D5-0918-35F7-A673-0FA7D48E3E84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7182116" y="4775446"/>
                                        <a:ext cx="97056" cy="97055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479" name="Oval 104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7FA1F87A-FD5E-6BEC-D6EF-B73BD163FE5E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6624522" y="4202629"/>
                                        <a:ext cx="167468" cy="169371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480" name="Oval 105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41C26A49-C3A4-067C-5651-DB2E71A6C295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6106893" y="4539468"/>
                                        <a:ext cx="131310" cy="133213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481" name="Oval 106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533A53EA-B5D6-1E45-1168-AF4E4F840CFE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5461759" y="3683096"/>
                                        <a:ext cx="230269" cy="228366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482" name="Oval 107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C4B0B4F4-270B-8037-685F-EA95165B5CD6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5220072" y="4301587"/>
                                        <a:ext cx="196014" cy="199820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483" name="Oval 108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5D665EED-0D1D-99FF-497C-C691D8486329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4700539" y="4703130"/>
                                        <a:ext cx="138923" cy="138923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484" name="Oval 109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49F4A834-6105-BA54-7A16-77A98669F7BA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5442729" y="3161661"/>
                                        <a:ext cx="146535" cy="142729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485" name="Oval 110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483C4295-FD9D-138A-54E5-F91905124399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 rot="1129785">
                                        <a:off x="5945134" y="2415666"/>
                                        <a:ext cx="138923" cy="140826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486" name="Oval 111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6DDD10BD-3BB9-5075-941A-BD27CF920863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5161077" y="2535558"/>
                                        <a:ext cx="108474" cy="112280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487" name="Freeform 113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7C2498CD-C8ED-5579-47C8-F45C13A3C87E}"/>
                                          </a:ext>
                                        </a:extLst>
                                      </p:cNvPr>
                                      <p:cNvSpPr>
                                        <a:spLocks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7092672" y="2078826"/>
                                        <a:ext cx="205529" cy="207432"/>
                                      </a:xfrm>
                                      <a:custGeom>
                                        <a:avLst/>
                                        <a:gdLst>
                                          <a:gd name="T0" fmla="*/ 0 w 80"/>
                                          <a:gd name="T1" fmla="*/ 40 h 81"/>
                                          <a:gd name="T2" fmla="*/ 40 w 80"/>
                                          <a:gd name="T3" fmla="*/ 81 h 81"/>
                                          <a:gd name="T4" fmla="*/ 80 w 80"/>
                                          <a:gd name="T5" fmla="*/ 40 h 81"/>
                                          <a:gd name="T6" fmla="*/ 40 w 80"/>
                                          <a:gd name="T7" fmla="*/ 0 h 81"/>
                                          <a:gd name="T8" fmla="*/ 0 w 80"/>
                                          <a:gd name="T9" fmla="*/ 40 h 81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80" h="81">
                                            <a:moveTo>
                                              <a:pt x="0" y="40"/>
                                            </a:moveTo>
                                            <a:cubicBezTo>
                                              <a:pt x="0" y="63"/>
                                              <a:pt x="18" y="81"/>
                                              <a:pt x="40" y="81"/>
                                            </a:cubicBezTo>
                                            <a:cubicBezTo>
                                              <a:pt x="62" y="81"/>
                                              <a:pt x="80" y="63"/>
                                              <a:pt x="80" y="40"/>
                                            </a:cubicBezTo>
                                            <a:cubicBezTo>
                                              <a:pt x="80" y="19"/>
                                              <a:pt x="62" y="0"/>
                                              <a:pt x="40" y="0"/>
                                            </a:cubicBezTo>
                                            <a:cubicBezTo>
                                              <a:pt x="18" y="0"/>
                                              <a:pt x="0" y="19"/>
                                              <a:pt x="0" y="40"/>
                                            </a:cubicBez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488" name="Oval 114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BF299DFC-D50F-1B95-2D91-9F52C34A74F2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7878631" y="2012219"/>
                                        <a:ext cx="148438" cy="148438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489" name="Oval 115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4677E863-F2EB-5DC6-0EC4-D7D16C2327E3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7372420" y="2742990"/>
                                        <a:ext cx="146535" cy="148438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490" name="Oval 117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3CECB700-0851-AB0D-9C4E-1FB7C0C70B0B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7279171" y="3249201"/>
                                        <a:ext cx="150341" cy="146535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491" name="Oval 118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9C7FB1F2-7A05-D50D-4432-3541610C51E5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4253323" y="5801190"/>
                                        <a:ext cx="131310" cy="131310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492" name="Oval 64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D3C8F871-DDEC-BEB8-9F0E-1C7981854D66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4761104" y="3404496"/>
                                        <a:ext cx="227758" cy="230640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493" name="Oval 69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9090A489-3AE5-6A81-5778-80019B7DB287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3288476" y="4109379"/>
                                        <a:ext cx="137020" cy="135116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494" name="Oval 77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DCD0AB32-3C91-5E90-00DC-252B80F5840D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 rot="3976935">
                                        <a:off x="3405430" y="2985434"/>
                                        <a:ext cx="117989" cy="119892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495" name="Oval 78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87AF2C93-CC79-A067-5B61-6683E61113E7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 rot="5400000">
                                        <a:off x="4580991" y="1925631"/>
                                        <a:ext cx="133213" cy="133213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496" name="Oval 77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DB75C720-06D1-CC1F-9C63-EC826F318304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4123178" y="2792470"/>
                                        <a:ext cx="117989" cy="119892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497" name="Oval 64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5F94BBB3-6B7F-854B-9250-EF2141C4FCC7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3925998" y="3155952"/>
                                        <a:ext cx="150341" cy="152244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498" name="Oval 77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39AA7F90-A924-654E-F3FF-56EB7623D5BE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 rot="967008">
                                        <a:off x="4446241" y="2836981"/>
                                        <a:ext cx="190530" cy="193602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499" name="Oval 76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B715ABDD-3140-16A9-7807-286FD8863ECB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 rot="3432737">
                                        <a:off x="3507328" y="1700779"/>
                                        <a:ext cx="156050" cy="157953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500" name="Oval 112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86528299-CB20-2909-E97A-FA54C60F1213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4923196" y="1863782"/>
                                        <a:ext cx="186499" cy="186499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501" name="Oval 111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E6247A48-2004-38BE-BF0C-7D9C24E5890A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5597836" y="2488933"/>
                                        <a:ext cx="108474" cy="112280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502" name="Oval 116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7E54235D-A83A-7AE3-29F7-61BE941856DE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 rot="720034">
                                        <a:off x="6230591" y="2912362"/>
                                        <a:ext cx="117989" cy="117989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503" name="Oval 85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D81DE543-8195-086E-52F9-6D44C4054CD0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5347576" y="354664"/>
                                        <a:ext cx="194111" cy="194111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504" name="Oval 78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E75604FD-4BE4-A594-ABC5-14E26D4CEC58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 rot="349075">
                                        <a:off x="4716776" y="1056233"/>
                                        <a:ext cx="92660" cy="92658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505" name="Oval 78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BAE95B99-B6D2-0B45-93CB-F43FF923584C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 rot="4112123">
                                        <a:off x="4521915" y="1400083"/>
                                        <a:ext cx="133213" cy="133213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506" name="Oval 78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B618EA51-895A-9E3D-6178-52B30B482845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3930539" y="2152512"/>
                                        <a:ext cx="133213" cy="133213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507" name="Oval 86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B2F4E890-87F3-C637-FC84-4136790466D6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 rot="20546726">
                                        <a:off x="6672098" y="1081629"/>
                                        <a:ext cx="142729" cy="138923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508" name="Oval 92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B261C08C-D19E-82F6-91B9-A7F7BCE2B3C1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 rot="20288222">
                                        <a:off x="6587412" y="691874"/>
                                        <a:ext cx="123698" cy="121795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509" name="Oval 78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0935D98A-D3E1-9AA6-88B5-A78CED035ACD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 rot="349075">
                                        <a:off x="6385747" y="760905"/>
                                        <a:ext cx="92660" cy="92658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510" name="Oval 86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21B0024A-2E18-A820-B6E0-46A826429D86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 rot="869759">
                                        <a:off x="6444369" y="2214572"/>
                                        <a:ext cx="254976" cy="248174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511" name="Oval 86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81D42B0C-4A19-080D-CB47-EC85405647AC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 rot="1344286">
                                        <a:off x="6932426" y="2817028"/>
                                        <a:ext cx="131800" cy="128284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512" name="Oval 86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339433AD-8ECA-E4F6-78CC-E8D2A78C247B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 rot="19218614">
                                        <a:off x="6378274" y="3472367"/>
                                        <a:ext cx="226732" cy="220684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513" name="Oval 105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09F29B2A-79A0-D62C-2FFA-32AE5106B506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6010475" y="3916470"/>
                                        <a:ext cx="201756" cy="204678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514" name="Oval 105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877CB05C-4802-67B5-8D13-836A0B7EBB75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 rot="1638013">
                                        <a:off x="6921365" y="3867278"/>
                                        <a:ext cx="201756" cy="204678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515" name="Oval 105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83AA7886-E29E-47D8-7B07-36DB3C9F1931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7199243" y="4269235"/>
                                        <a:ext cx="131310" cy="133213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516" name="Oval 105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BE0FF9E3-3D27-1F8D-5AFB-56A43CB576ED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 rot="18199664">
                                        <a:off x="6822440" y="3312263"/>
                                        <a:ext cx="131310" cy="133213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517" name="Oval 89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7956ED41-8E0B-44AB-96E5-B9B10E8BFE99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 rot="1104882">
                                        <a:off x="6643703" y="1778355"/>
                                        <a:ext cx="171274" cy="175080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518" name="Oval 105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D4B36BCA-E79A-3963-1BBD-19810FCFDE7E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 rot="18199664">
                                        <a:off x="5872669" y="3326114"/>
                                        <a:ext cx="131310" cy="133213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519" name="Oval 111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798DD130-7BA0-34AC-F65F-1F7061891FC2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 rot="1185482">
                                        <a:off x="5501074" y="2194530"/>
                                        <a:ext cx="108474" cy="112280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520" name="Oval 115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783A5BD5-B23E-A1E0-37B1-4724F37092E2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7863100" y="2637732"/>
                                        <a:ext cx="146535" cy="148438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521" name="Oval 99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D0B579FF-42A6-0F6B-8D97-8AB4BF28C267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7672150" y="3009417"/>
                                        <a:ext cx="137020" cy="135116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522" name="Oval 99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3FDF75F7-7FFF-B985-F6B7-E4BB7B2AD534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8317669" y="3186030"/>
                                        <a:ext cx="100094" cy="98704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523" name="Oval 96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3C6EEF85-29DE-866F-C092-25915F376E9C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8566584" y="2877073"/>
                                        <a:ext cx="102765" cy="104668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524" name="Oval 94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7DD4A0D7-F08C-F96B-0801-FE27FE947525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8219126" y="1767844"/>
                                        <a:ext cx="184264" cy="184264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525" name="Oval 95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EF5C6FB3-0D11-F991-A384-6D5D839966C2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8552131" y="1961868"/>
                                        <a:ext cx="118986" cy="122202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526" name="Oval 95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294B48B9-AFB4-5EF3-7031-EBF035224BD9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8203001" y="2259043"/>
                                        <a:ext cx="118986" cy="122202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527" name="Oval 90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9FFA10F6-9108-3DA0-F876-BBE69F93ECF7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7685471" y="951357"/>
                                        <a:ext cx="150341" cy="150341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528" name="Oval 89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288693B5-04D5-A276-69D9-48507C986952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 rot="21024535">
                                        <a:off x="7563754" y="1726781"/>
                                        <a:ext cx="108438" cy="110848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529" name="Oval 99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BE8274CD-A1CB-53B2-7146-D77483C72C53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7713868" y="3597238"/>
                                        <a:ext cx="100094" cy="98704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530" name="Oval 78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4BAE68DF-6C36-6E58-C1E9-93E17A182530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 rot="349075">
                                        <a:off x="4425188" y="1091441"/>
                                        <a:ext cx="92660" cy="92658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531" name="Oval 90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1BCE0AF8-4780-BFA1-160C-CCF852F888A6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6177305" y="1041664"/>
                                        <a:ext cx="150341" cy="150341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</p:grpSp>
                                <p:sp>
                                  <p:nvSpPr>
                                    <p:cNvPr id="379" name="Oval 64">
                                      <a:extLst>
                                        <a:ext uri="{FF2B5EF4-FFF2-40B4-BE49-F238E27FC236}">
                                          <a16:creationId xmlns:a16="http://schemas.microsoft.com/office/drawing/2014/main" id="{0770192C-A822-FFA9-72EF-865BE416A0EE}"/>
                                        </a:ext>
                                      </a:extLst>
                                    </p:cNvPr>
                                    <p:cNvSpPr>
                                      <a:spLocks noChangeArrowheads="1"/>
                                    </p:cNvSpPr>
                                    <p:nvPr/>
                                  </p:nvSpPr>
                                  <p:spPr bwMode="auto">
                                    <a:xfrm rot="1377550">
                                      <a:off x="4619491" y="3171336"/>
                                      <a:ext cx="104926" cy="106252"/>
                                    </a:xfrm>
                                    <a:prstGeom prst="ellipse">
                                      <a:avLst/>
                                    </a:prstGeom>
                                    <a:grpFill/>
                                    <a:ln w="9525">
                                      <a:noFill/>
                                      <a:round/>
                                      <a:headEnd/>
                                      <a:tailEnd/>
                                    </a:ln>
                                  </p:spPr>
                                  <p:txBody>
                                    <a:bodyPr vert="horz" wrap="square" lIns="91440" tIns="45720" rIns="91440" bIns="45720" numCol="1" anchor="t" anchorCtr="0" compatLnSpc="1">
                                      <a:prstTxWarp prst="textNoShape">
                                        <a:avLst/>
                                      </a:prstTxWarp>
                                    </a:bodyPr>
                                    <a:lstStyle/>
                                    <a:p>
                                      <a:endParaRPr lang="en-GB"/>
                                    </a:p>
                                  </p:txBody>
                                </p:sp>
                              </p:grpSp>
                              <p:sp>
                                <p:nvSpPr>
                                  <p:cNvPr id="376" name="Oval 78">
                                    <a:extLst>
                                      <a:ext uri="{FF2B5EF4-FFF2-40B4-BE49-F238E27FC236}">
                                        <a16:creationId xmlns:a16="http://schemas.microsoft.com/office/drawing/2014/main" id="{6939E7B5-7841-E936-49ED-EC413537BA78}"/>
                                      </a:ext>
                                    </a:extLst>
                                  </p:cNvPr>
                                  <p:cNvSpPr>
                                    <a:spLocks noChangeArrowheads="1"/>
                                  </p:cNvSpPr>
                                  <p:nvPr/>
                                </p:nvSpPr>
                                <p:spPr bwMode="auto">
                                  <a:xfrm>
                                    <a:off x="4150558" y="1502428"/>
                                    <a:ext cx="79475" cy="79475"/>
                                  </a:xfrm>
                                  <a:prstGeom prst="ellipse">
                                    <a:avLst/>
                                  </a:prstGeom>
                                  <a:grpFill/>
                                  <a:ln w="9525">
                                    <a:noFill/>
                                    <a:round/>
                                    <a:headEnd/>
                                    <a:tailEnd/>
                                  </a:ln>
                                </p:spPr>
                                <p:txBody>
                                  <a:bodyPr vert="horz" wrap="square" lIns="91440" tIns="45720" rIns="91440" bIns="45720" numCol="1" anchor="t" anchorCtr="0" compatLnSpc="1">
                                    <a:prstTxWarp prst="textNoShape">
                                      <a:avLst/>
                                    </a:prstTxWarp>
                                  </a:bodyPr>
                                  <a:lstStyle/>
                                  <a:p>
                                    <a:endParaRPr lang="en-GB"/>
                                  </a:p>
                                </p:txBody>
                              </p:sp>
                              <p:sp>
                                <p:nvSpPr>
                                  <p:cNvPr id="377" name="Oval 78">
                                    <a:extLst>
                                      <a:ext uri="{FF2B5EF4-FFF2-40B4-BE49-F238E27FC236}">
                                        <a16:creationId xmlns:a16="http://schemas.microsoft.com/office/drawing/2014/main" id="{95197C9F-597B-8C1E-47E0-BB6AB5C65711}"/>
                                      </a:ext>
                                    </a:extLst>
                                  </p:cNvPr>
                                  <p:cNvSpPr>
                                    <a:spLocks noChangeArrowheads="1"/>
                                  </p:cNvSpPr>
                                  <p:nvPr/>
                                </p:nvSpPr>
                                <p:spPr bwMode="auto">
                                  <a:xfrm>
                                    <a:off x="4223488" y="1941796"/>
                                    <a:ext cx="79475" cy="79475"/>
                                  </a:xfrm>
                                  <a:prstGeom prst="ellipse">
                                    <a:avLst/>
                                  </a:prstGeom>
                                  <a:grpFill/>
                                  <a:ln w="9525">
                                    <a:noFill/>
                                    <a:round/>
                                    <a:headEnd/>
                                    <a:tailEnd/>
                                  </a:ln>
                                </p:spPr>
                                <p:txBody>
                                  <a:bodyPr vert="horz" wrap="square" lIns="91440" tIns="45720" rIns="91440" bIns="45720" numCol="1" anchor="t" anchorCtr="0" compatLnSpc="1">
                                    <a:prstTxWarp prst="textNoShape">
                                      <a:avLst/>
                                    </a:prstTxWarp>
                                  </a:bodyPr>
                                  <a:lstStyle/>
                                  <a:p>
                                    <a:endParaRPr lang="en-GB"/>
                                  </a:p>
                                </p:txBody>
                              </p:sp>
                            </p:grpSp>
                            <p:sp>
                              <p:nvSpPr>
                                <p:cNvPr id="374" name="Oval 69">
                                  <a:extLst>
                                    <a:ext uri="{FF2B5EF4-FFF2-40B4-BE49-F238E27FC236}">
                                      <a16:creationId xmlns:a16="http://schemas.microsoft.com/office/drawing/2014/main" id="{6D0C1D8D-A8F0-3EEB-9553-62D405CD4B2B}"/>
                                    </a:ext>
                                  </a:extLst>
                                </p:cNvPr>
                                <p:cNvSpPr>
                                  <a:spLocks noChangeArrowheads="1"/>
                                </p:cNvSpPr>
                                <p:nvPr/>
                              </p:nvSpPr>
                              <p:spPr bwMode="auto">
                                <a:xfrm rot="19989146">
                                  <a:off x="2938887" y="3158217"/>
                                  <a:ext cx="137020" cy="135116"/>
                                </a:xfrm>
                                <a:prstGeom prst="ellipse">
                                  <a:avLst/>
                                </a:prstGeom>
                                <a:grpFill/>
                                <a:ln w="9525">
                                  <a:noFill/>
                                  <a:round/>
                                  <a:headEnd/>
                                  <a:tailEnd/>
                                </a:ln>
                              </p:spPr>
                              <p:txBody>
                                <a:bodyPr vert="horz" wrap="square" lIns="91440" tIns="45720" rIns="91440" bIns="45720" numCol="1" anchor="t" anchorCtr="0" compatLnSpc="1">
                                  <a:prstTxWarp prst="textNoShape">
                                    <a:avLst/>
                                  </a:prstTxWarp>
                                </a:bodyPr>
                                <a:lstStyle/>
                                <a:p>
                                  <a:endParaRPr lang="en-GB"/>
                                </a:p>
                              </p:txBody>
                            </p:sp>
                          </p:grpSp>
                          <p:sp>
                            <p:nvSpPr>
                              <p:cNvPr id="372" name="Oval 69">
                                <a:extLst>
                                  <a:ext uri="{FF2B5EF4-FFF2-40B4-BE49-F238E27FC236}">
                                    <a16:creationId xmlns:a16="http://schemas.microsoft.com/office/drawing/2014/main" id="{535C212A-DCF3-B6DB-290F-CBFBFF47EA92}"/>
                                  </a:ext>
                                </a:extLst>
                              </p:cNvPr>
                              <p:cNvSpPr>
                                <a:spLocks noChangeArrowheads="1"/>
                              </p:cNvSpPr>
                              <p:nvPr/>
                            </p:nvSpPr>
                            <p:spPr bwMode="auto">
                              <a:xfrm rot="19989146">
                                <a:off x="3746085" y="2858616"/>
                                <a:ext cx="137020" cy="135116"/>
                              </a:xfrm>
                              <a:prstGeom prst="ellipse">
                                <a:avLst/>
                              </a:prstGeom>
                              <a:grpFill/>
                              <a:ln w="9525">
                                <a:noFill/>
                                <a:round/>
                                <a:headEnd/>
                                <a:tailEnd/>
                              </a:ln>
                            </p:spPr>
                            <p:txBody>
                              <a:bodyPr vert="horz" wrap="square" lIns="91440" tIns="45720" rIns="91440" bIns="45720" numCol="1" anchor="t" anchorCtr="0" compatLnSpc="1">
                                <a:prstTxWarp prst="textNoShape">
                                  <a:avLst/>
                                </a:prstTxWarp>
                              </a:bodyPr>
                              <a:lstStyle/>
                              <a:p>
                                <a:endParaRPr lang="en-GB"/>
                              </a:p>
                            </p:txBody>
                          </p:sp>
                        </p:grpSp>
                        <p:sp>
                          <p:nvSpPr>
                            <p:cNvPr id="370" name="Oval 78">
                              <a:extLst>
                                <a:ext uri="{FF2B5EF4-FFF2-40B4-BE49-F238E27FC236}">
                                  <a16:creationId xmlns:a16="http://schemas.microsoft.com/office/drawing/2014/main" id="{3049BC23-7151-ABF9-8DA1-29F37E975792}"/>
                                </a:ext>
                              </a:extLst>
                            </p:cNvPr>
                            <p:cNvSpPr>
                              <a:spLocks noChangeArrowheads="1"/>
                            </p:cNvSpPr>
                            <p:nvPr/>
                          </p:nvSpPr>
                          <p:spPr bwMode="auto">
                            <a:xfrm rot="525107">
                              <a:off x="4743359" y="2468951"/>
                              <a:ext cx="133213" cy="133213"/>
                            </a:xfrm>
                            <a:prstGeom prst="ellipse">
                              <a:avLst/>
                            </a:prstGeom>
                            <a:grpFill/>
                            <a:ln w="9525">
                              <a:noFill/>
                              <a:round/>
                              <a:headEnd/>
                              <a:tailEnd/>
                            </a:ln>
                          </p:spPr>
                          <p:txBody>
                            <a:bodyPr vert="horz" wrap="square" lIns="91440" tIns="45720" rIns="91440" bIns="45720" numCol="1" anchor="t" anchorCtr="0" compatLnSpc="1">
                              <a:prstTxWarp prst="textNoShape">
                                <a:avLst/>
                              </a:prstTxWarp>
                            </a:bodyPr>
                            <a:lstStyle/>
                            <a:p>
                              <a:endParaRPr lang="en-GB"/>
                            </a:p>
                          </p:txBody>
                        </p:sp>
                      </p:grpSp>
                      <p:sp>
                        <p:nvSpPr>
                          <p:cNvPr id="368" name="Oval 109">
                            <a:extLst>
                              <a:ext uri="{FF2B5EF4-FFF2-40B4-BE49-F238E27FC236}">
                                <a16:creationId xmlns:a16="http://schemas.microsoft.com/office/drawing/2014/main" id="{99C0C4D8-0D3E-53DB-74E7-14950A912683}"/>
                              </a:ext>
                            </a:extLst>
                          </p:cNvPr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 rot="2466493">
                            <a:off x="4999631" y="2868592"/>
                            <a:ext cx="146535" cy="142729"/>
                          </a:xfrm>
                          <a:prstGeom prst="ellipse">
                            <a:avLst/>
                          </a:prstGeom>
                          <a:grpFill/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 vert="horz" wrap="square" lIns="91440" tIns="45720" rIns="91440" bIns="45720" numCol="1" anchor="t" anchorCtr="0" compatLnSpc="1"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endParaRPr lang="en-GB"/>
                          </a:p>
                        </p:txBody>
                      </p:sp>
                    </p:grpSp>
                    <p:sp>
                      <p:nvSpPr>
                        <p:cNvPr id="366" name="Oval 66">
                          <a:extLst>
                            <a:ext uri="{FF2B5EF4-FFF2-40B4-BE49-F238E27FC236}">
                              <a16:creationId xmlns:a16="http://schemas.microsoft.com/office/drawing/2014/main" id="{35536B48-3B69-2056-F96F-729561DA7BCF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782371" y="3674632"/>
                          <a:ext cx="167468" cy="169371"/>
                        </a:xfrm>
                        <a:prstGeom prst="ellipse">
                          <a:avLst/>
                        </a:prstGeom>
                        <a:grpFill/>
                        <a:ln w="9525">
                          <a:noFill/>
                          <a:round/>
                          <a:headEnd/>
                          <a:tailEnd/>
                        </a:ln>
                      </p:spPr>
                      <p:txBody>
                        <a:bodyPr vert="horz" wrap="square" lIns="91440" tIns="45720" rIns="91440" bIns="45720" numCol="1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GB"/>
                        </a:p>
                      </p:txBody>
                    </p:sp>
                  </p:grpSp>
                  <p:sp>
                    <p:nvSpPr>
                      <p:cNvPr id="364" name="Oval 105">
                        <a:extLst>
                          <a:ext uri="{FF2B5EF4-FFF2-40B4-BE49-F238E27FC236}">
                            <a16:creationId xmlns:a16="http://schemas.microsoft.com/office/drawing/2014/main" id="{0FC5954B-0E65-EA26-981D-6F06F870E33D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938207" y="4054191"/>
                        <a:ext cx="131310" cy="133213"/>
                      </a:xfrm>
                      <a:prstGeom prst="ellipse">
                        <a:avLst/>
                      </a:prstGeom>
                      <a:grpFill/>
                      <a:ln w="9525">
                        <a:noFill/>
                        <a:round/>
                        <a:headEnd/>
                        <a:tailEnd/>
                      </a:ln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GB"/>
                      </a:p>
                    </p:txBody>
                  </p:sp>
                </p:grpSp>
                <p:sp>
                  <p:nvSpPr>
                    <p:cNvPr id="362" name="Oval 109">
                      <a:extLst>
                        <a:ext uri="{FF2B5EF4-FFF2-40B4-BE49-F238E27FC236}">
                          <a16:creationId xmlns:a16="http://schemas.microsoft.com/office/drawing/2014/main" id="{0333B4D7-E40B-6BEC-2292-51BE877DF954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1282632">
                      <a:off x="5665010" y="2817215"/>
                      <a:ext cx="146535" cy="142729"/>
                    </a:xfrm>
                    <a:prstGeom prst="ellipse">
                      <a:avLst/>
                    </a:prstGeom>
                    <a:grpFill/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GB"/>
                    </a:p>
                  </p:txBody>
                </p:sp>
              </p:grpSp>
              <p:sp>
                <p:nvSpPr>
                  <p:cNvPr id="135" name="Oval 87">
                    <a:extLst>
                      <a:ext uri="{FF2B5EF4-FFF2-40B4-BE49-F238E27FC236}">
                        <a16:creationId xmlns:a16="http://schemas.microsoft.com/office/drawing/2014/main" id="{922D1DEA-B48F-4379-35B6-40500D5CCD5E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 rot="21272520">
                    <a:off x="5672524" y="1696637"/>
                    <a:ext cx="147942" cy="150734"/>
                  </a:xfrm>
                  <a:prstGeom prst="ellipse">
                    <a:avLst/>
                  </a:pr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/>
                  </a:p>
                </p:txBody>
              </p:sp>
            </p:grpSp>
            <p:sp>
              <p:nvSpPr>
                <p:cNvPr id="131" name="Oval 84">
                  <a:extLst>
                    <a:ext uri="{FF2B5EF4-FFF2-40B4-BE49-F238E27FC236}">
                      <a16:creationId xmlns:a16="http://schemas.microsoft.com/office/drawing/2014/main" id="{0885210E-2B01-9A6F-B703-576BD80506A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940426">
                  <a:off x="5145853" y="888396"/>
                  <a:ext cx="119892" cy="119892"/>
                </a:xfrm>
                <a:prstGeom prst="ellipse">
                  <a:avLst/>
                </a:pr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32" name="Oval 84">
                  <a:extLst>
                    <a:ext uri="{FF2B5EF4-FFF2-40B4-BE49-F238E27FC236}">
                      <a16:creationId xmlns:a16="http://schemas.microsoft.com/office/drawing/2014/main" id="{4C7C5A43-26AF-FED7-E66A-1C23909A4AD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20511976">
                  <a:off x="5289529" y="1337699"/>
                  <a:ext cx="119892" cy="119892"/>
                </a:xfrm>
                <a:prstGeom prst="ellipse">
                  <a:avLst/>
                </a:pr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33" name="Oval 84">
                  <a:extLst>
                    <a:ext uri="{FF2B5EF4-FFF2-40B4-BE49-F238E27FC236}">
                      <a16:creationId xmlns:a16="http://schemas.microsoft.com/office/drawing/2014/main" id="{7C1B1486-3A8A-3FC5-6492-5076170DB02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20511976">
                  <a:off x="5872125" y="866144"/>
                  <a:ext cx="119892" cy="119892"/>
                </a:xfrm>
                <a:prstGeom prst="ellipse">
                  <a:avLst/>
                </a:pr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</p:grpSp>
          <p:sp>
            <p:nvSpPr>
              <p:cNvPr id="129" name="Oval 86">
                <a:extLst>
                  <a:ext uri="{FF2B5EF4-FFF2-40B4-BE49-F238E27FC236}">
                    <a16:creationId xmlns:a16="http://schemas.microsoft.com/office/drawing/2014/main" id="{9A0999D5-A6A7-C887-43A7-E237B644F16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36588">
                <a:off x="5581650" y="779922"/>
                <a:ext cx="142729" cy="138923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</p:grp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DF814C41-263A-B3E9-0511-9312C0FC2087}"/>
                </a:ext>
              </a:extLst>
            </p:cNvPr>
            <p:cNvCxnSpPr>
              <a:cxnSpLocks/>
              <a:stCxn id="508" idx="2"/>
              <a:endCxn id="509" idx="7"/>
            </p:cNvCxnSpPr>
            <p:nvPr/>
          </p:nvCxnSpPr>
          <p:spPr>
            <a:xfrm flipH="1">
              <a:off x="6470326" y="775804"/>
              <a:ext cx="123872" cy="2160"/>
            </a:xfrm>
            <a:prstGeom prst="line">
              <a:avLst/>
            </a:prstGeom>
            <a:grpFill/>
            <a:ln w="9525">
              <a:solidFill>
                <a:srgbClr val="97B88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AD2FE369-8648-E6CF-D267-D6936D1C6291}"/>
                </a:ext>
              </a:extLst>
            </p:cNvPr>
            <p:cNvCxnSpPr>
              <a:cxnSpLocks/>
              <a:stCxn id="527" idx="3"/>
              <a:endCxn id="467" idx="7"/>
            </p:cNvCxnSpPr>
            <p:nvPr/>
          </p:nvCxnSpPr>
          <p:spPr>
            <a:xfrm flipH="1">
              <a:off x="7581202" y="1079681"/>
              <a:ext cx="128623" cy="208185"/>
            </a:xfrm>
            <a:prstGeom prst="line">
              <a:avLst/>
            </a:prstGeom>
            <a:grpFill/>
            <a:ln w="9525">
              <a:solidFill>
                <a:srgbClr val="6DACA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!!Oval 1">
            <a:extLst>
              <a:ext uri="{FF2B5EF4-FFF2-40B4-BE49-F238E27FC236}">
                <a16:creationId xmlns:a16="http://schemas.microsoft.com/office/drawing/2014/main" id="{DBC1867A-3222-945E-7483-C33E20E08F90}"/>
              </a:ext>
            </a:extLst>
          </p:cNvPr>
          <p:cNvSpPr/>
          <p:nvPr/>
        </p:nvSpPr>
        <p:spPr>
          <a:xfrm>
            <a:off x="416286" y="1406334"/>
            <a:ext cx="5100871" cy="4045332"/>
          </a:xfrm>
          <a:prstGeom prst="roundRect">
            <a:avLst/>
          </a:prstGeom>
          <a:noFill/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11" name="!!dys2">
            <a:extLst>
              <a:ext uri="{FF2B5EF4-FFF2-40B4-BE49-F238E27FC236}">
                <a16:creationId xmlns:a16="http://schemas.microsoft.com/office/drawing/2014/main" id="{5CF91751-FAF1-B5C6-0B00-7C44D5AC7250}"/>
              </a:ext>
            </a:extLst>
          </p:cNvPr>
          <p:cNvSpPr txBox="1"/>
          <p:nvPr/>
        </p:nvSpPr>
        <p:spPr>
          <a:xfrm>
            <a:off x="680080" y="2367171"/>
            <a:ext cx="5434320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9600" b="1" dirty="0">
                <a:solidFill>
                  <a:srgbClr val="B8454C"/>
                </a:solidFill>
                <a:latin typeface="Baguet Script" panose="00000500000000000000" pitchFamily="2" charset="0"/>
                <a:ea typeface="Noto Sans" panose="020B0502040504020204" pitchFamily="34"/>
                <a:cs typeface="MMC Display" panose="020B0603020203020204" pitchFamily="34" charset="0"/>
              </a:rPr>
              <a:t>30%-40%</a:t>
            </a:r>
            <a:br>
              <a:rPr lang="en-US" sz="1600" dirty="0"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</a:br>
            <a:r>
              <a:rPr lang="en-US" sz="3200" dirty="0">
                <a:solidFill>
                  <a:srgbClr val="F0F0F0"/>
                </a:solidFill>
                <a:latin typeface="Mute" panose="00000800000000000000" pitchFamily="50" charset="0"/>
              </a:rPr>
              <a:t>unemployed</a:t>
            </a:r>
            <a:endParaRPr lang="en-GB" sz="1600" b="1" dirty="0">
              <a:solidFill>
                <a:srgbClr val="F0F0F0"/>
              </a:solidFill>
              <a:latin typeface="Mute" panose="00000800000000000000" pitchFamily="50" charset="0"/>
              <a:ea typeface="Noto Sans" panose="020B0502040504020204" pitchFamily="34"/>
              <a:cs typeface="Noto Sans" panose="020B0502040504020204" pitchFamily="34"/>
            </a:endParaRPr>
          </a:p>
        </p:txBody>
      </p:sp>
      <p:sp>
        <p:nvSpPr>
          <p:cNvPr id="358" name="Oval 357">
            <a:extLst>
              <a:ext uri="{FF2B5EF4-FFF2-40B4-BE49-F238E27FC236}">
                <a16:creationId xmlns:a16="http://schemas.microsoft.com/office/drawing/2014/main" id="{1350F366-88E6-7491-FA32-742D0CB84ADE}"/>
              </a:ext>
            </a:extLst>
          </p:cNvPr>
          <p:cNvSpPr/>
          <p:nvPr/>
        </p:nvSpPr>
        <p:spPr>
          <a:xfrm>
            <a:off x="11593008" y="3258290"/>
            <a:ext cx="91440" cy="9144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spcAft>
                <a:spcPts val="1200"/>
              </a:spcAft>
            </a:pPr>
            <a:r>
              <a:rPr lang="pl-PL" sz="100" b="1">
                <a:noFill/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Dyslexia</a:t>
            </a:r>
            <a:endParaRPr lang="en-US" sz="100" b="1">
              <a:noFill/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  <p:sp>
        <p:nvSpPr>
          <p:cNvPr id="359" name="Oval 358">
            <a:extLst>
              <a:ext uri="{FF2B5EF4-FFF2-40B4-BE49-F238E27FC236}">
                <a16:creationId xmlns:a16="http://schemas.microsoft.com/office/drawing/2014/main" id="{3D029D33-4FC1-343B-335F-9114E1BAF626}"/>
              </a:ext>
            </a:extLst>
          </p:cNvPr>
          <p:cNvSpPr/>
          <p:nvPr/>
        </p:nvSpPr>
        <p:spPr>
          <a:xfrm>
            <a:off x="9508362" y="2909215"/>
            <a:ext cx="91440" cy="9144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lvl="0" algn="ctr">
              <a:spcAft>
                <a:spcPts val="1200"/>
              </a:spcAft>
              <a:defRPr/>
            </a:pPr>
            <a:r>
              <a:rPr lang="pl-PL" sz="100" b="1">
                <a:noFill/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Dyspraxia</a:t>
            </a:r>
            <a:endParaRPr lang="en-US" sz="100" b="1">
              <a:noFill/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  <p:sp>
        <p:nvSpPr>
          <p:cNvPr id="360" name="Oval 359">
            <a:extLst>
              <a:ext uri="{FF2B5EF4-FFF2-40B4-BE49-F238E27FC236}">
                <a16:creationId xmlns:a16="http://schemas.microsoft.com/office/drawing/2014/main" id="{E138FFDA-F27D-2E85-B04C-7C682401A3BA}"/>
              </a:ext>
            </a:extLst>
          </p:cNvPr>
          <p:cNvSpPr/>
          <p:nvPr/>
        </p:nvSpPr>
        <p:spPr>
          <a:xfrm>
            <a:off x="6680272" y="2534331"/>
            <a:ext cx="91440" cy="9144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spcAft>
                <a:spcPts val="1200"/>
              </a:spcAft>
            </a:pPr>
            <a:r>
              <a:rPr lang="en-US" sz="100" b="1">
                <a:noFill/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ADHD</a:t>
            </a:r>
          </a:p>
        </p:txBody>
      </p:sp>
      <p:sp>
        <p:nvSpPr>
          <p:cNvPr id="361" name="Oval 360">
            <a:extLst>
              <a:ext uri="{FF2B5EF4-FFF2-40B4-BE49-F238E27FC236}">
                <a16:creationId xmlns:a16="http://schemas.microsoft.com/office/drawing/2014/main" id="{828FCC71-DFF0-B08C-BDC7-CFD5439040B1}"/>
              </a:ext>
            </a:extLst>
          </p:cNvPr>
          <p:cNvSpPr/>
          <p:nvPr/>
        </p:nvSpPr>
        <p:spPr>
          <a:xfrm>
            <a:off x="6204094" y="3892338"/>
            <a:ext cx="91440" cy="9144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spcAft>
                <a:spcPts val="1200"/>
              </a:spcAft>
            </a:pPr>
            <a:r>
              <a:rPr lang="en-US" sz="100" b="1">
                <a:noFill/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Autism</a:t>
            </a:r>
          </a:p>
        </p:txBody>
      </p:sp>
      <p:pic>
        <p:nvPicPr>
          <p:cNvPr id="2" name="CoverMainLogo_WHITE">
            <a:extLst>
              <a:ext uri="{FF2B5EF4-FFF2-40B4-BE49-F238E27FC236}">
                <a16:creationId xmlns:a16="http://schemas.microsoft.com/office/drawing/2014/main" id="{5E9A630B-AB98-0046-320B-413A65002D5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invGray">
          <a:xfrm>
            <a:off x="486029" y="6514200"/>
            <a:ext cx="725425" cy="114084"/>
          </a:xfrm>
          <a:prstGeom prst="rect">
            <a:avLst/>
          </a:prstGeom>
        </p:spPr>
      </p:pic>
      <p:pic>
        <p:nvPicPr>
          <p:cNvPr id="16" name="Picture 15" descr="A person with pink hair and a blue shirt&#10;&#10;Description automatically generated">
            <a:extLst>
              <a:ext uri="{FF2B5EF4-FFF2-40B4-BE49-F238E27FC236}">
                <a16:creationId xmlns:a16="http://schemas.microsoft.com/office/drawing/2014/main" id="{30B0C953-DDEF-48DE-00A3-38209F875D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7509264">
            <a:off x="9827492" y="9676951"/>
            <a:ext cx="1086947" cy="1368874"/>
          </a:xfrm>
          <a:prstGeom prst="rect">
            <a:avLst/>
          </a:prstGeom>
        </p:spPr>
      </p:pic>
      <p:sp>
        <p:nvSpPr>
          <p:cNvPr id="18" name="Arrow: Pentagon 17">
            <a:extLst>
              <a:ext uri="{FF2B5EF4-FFF2-40B4-BE49-F238E27FC236}">
                <a16:creationId xmlns:a16="http://schemas.microsoft.com/office/drawing/2014/main" id="{3A770AA1-A2CA-5900-86E2-013B18DB6EAD}"/>
              </a:ext>
            </a:extLst>
          </p:cNvPr>
          <p:cNvSpPr/>
          <p:nvPr/>
        </p:nvSpPr>
        <p:spPr>
          <a:xfrm>
            <a:off x="9231005" y="9379974"/>
            <a:ext cx="2807851" cy="1833494"/>
          </a:xfrm>
          <a:prstGeom prst="homePlate">
            <a:avLst/>
          </a:prstGeom>
          <a:solidFill>
            <a:srgbClr val="E6E6E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10" name="!!TextBox 10">
            <a:extLst>
              <a:ext uri="{FF2B5EF4-FFF2-40B4-BE49-F238E27FC236}">
                <a16:creationId xmlns:a16="http://schemas.microsoft.com/office/drawing/2014/main" id="{302DDC3C-0BA7-9AC9-B07C-B02937BC0045}"/>
              </a:ext>
            </a:extLst>
          </p:cNvPr>
          <p:cNvSpPr txBox="1"/>
          <p:nvPr/>
        </p:nvSpPr>
        <p:spPr>
          <a:xfrm>
            <a:off x="-4222320" y="125071"/>
            <a:ext cx="6659729" cy="21298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ute" panose="00000800000000000000" pitchFamily="50" charset="0"/>
                <a:ea typeface="Noto Sans" panose="020B0502040504020204" pitchFamily="34"/>
                <a:cs typeface="Noto Sans" panose="020B0502040504020204" pitchFamily="34"/>
              </a:rPr>
              <a:t>why</a:t>
            </a:r>
            <a:r>
              <a:rPr kumimoji="0" lang="pl-PL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ute" panose="00000800000000000000" pitchFamily="50" charset="0"/>
                <a:ea typeface="Noto Sans" panose="020B0502040504020204" pitchFamily="34"/>
                <a:cs typeface="Noto Sans" panose="020B0502040504020204" pitchFamily="34"/>
              </a:rPr>
              <a:t> </a:t>
            </a:r>
            <a:r>
              <a:rPr kumimoji="0" lang="pl-PL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ute" panose="00000800000000000000" pitchFamily="50" charset="0"/>
                <a:ea typeface="Noto Sans" panose="020B0502040504020204" pitchFamily="34"/>
                <a:cs typeface="Noto Sans" panose="020B0502040504020204" pitchFamily="34"/>
              </a:rPr>
              <a:t>neurodiversity</a:t>
            </a:r>
            <a:r>
              <a:rPr kumimoji="0" lang="pl-PL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ute" panose="00000800000000000000" pitchFamily="50" charset="0"/>
                <a:ea typeface="Noto Sans" panose="020B0502040504020204" pitchFamily="34"/>
                <a:cs typeface="Noto Sans" panose="020B0502040504020204" pitchFamily="34"/>
              </a:rPr>
              <a:t> </a:t>
            </a:r>
            <a:r>
              <a:rPr lang="pl-PL" sz="2800" dirty="0" err="1">
                <a:solidFill>
                  <a:srgbClr val="FFFFFF"/>
                </a:solidFill>
                <a:latin typeface="Mute" panose="00000800000000000000" pitchFamily="50" charset="0"/>
                <a:ea typeface="Noto Sans" panose="020B0502040504020204" pitchFamily="34"/>
                <a:cs typeface="Noto Sans" panose="020B0502040504020204" pitchFamily="34"/>
              </a:rPr>
              <a:t>at</a:t>
            </a:r>
            <a:r>
              <a:rPr kumimoji="0" lang="pl-PL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ute" panose="00000800000000000000" pitchFamily="50" charset="0"/>
                <a:ea typeface="Noto Sans" panose="020B0502040504020204" pitchFamily="34"/>
                <a:cs typeface="Noto Sans" panose="020B0502040504020204" pitchFamily="34"/>
              </a:rPr>
              <a:t>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66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40000">
                      <a:srgbClr val="C57C3D"/>
                    </a:gs>
                    <a:gs pos="84000">
                      <a:srgbClr val="61A9A8"/>
                    </a:gs>
                    <a:gs pos="68000">
                      <a:srgbClr val="5E959A"/>
                    </a:gs>
                    <a:gs pos="100000">
                      <a:srgbClr val="3E7082"/>
                    </a:gs>
                    <a:gs pos="48000">
                      <a:srgbClr val="D0C85A"/>
                    </a:gs>
                    <a:gs pos="21000">
                      <a:srgbClr val="B53850"/>
                    </a:gs>
                  </a:gsLst>
                  <a:lin ang="21594000" scaled="0"/>
                </a:gradFill>
                <a:effectLst/>
                <a:uLnTx/>
                <a:uFillTx/>
                <a:latin typeface="Baguet Script" panose="00000500000000000000" pitchFamily="2" charset="0"/>
                <a:ea typeface="+mn-ea"/>
                <a:cs typeface="MMC Display" panose="020B0603020203020204" pitchFamily="34" charset="0"/>
              </a:rPr>
              <a:t>Mercer</a:t>
            </a:r>
            <a:r>
              <a:rPr kumimoji="0" lang="pl-PL" sz="44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40000">
                      <a:srgbClr val="C57C3D"/>
                    </a:gs>
                    <a:gs pos="84000">
                      <a:srgbClr val="61A9A8"/>
                    </a:gs>
                    <a:gs pos="68000">
                      <a:srgbClr val="5E959A"/>
                    </a:gs>
                    <a:gs pos="100000">
                      <a:srgbClr val="3E7082"/>
                    </a:gs>
                    <a:gs pos="48000">
                      <a:srgbClr val="D0C85A"/>
                    </a:gs>
                    <a:gs pos="21000">
                      <a:srgbClr val="B53850"/>
                    </a:gs>
                  </a:gsLst>
                  <a:lin ang="21594000" scaled="0"/>
                </a:gradFill>
                <a:effectLst/>
                <a:uLnTx/>
                <a:uFillTx/>
                <a:latin typeface="Baguet Script" panose="00000500000000000000" pitchFamily="2" charset="0"/>
                <a:ea typeface="+mn-ea"/>
                <a:cs typeface="MMC Display" panose="020B0603020203020204" pitchFamily="34" charset="0"/>
              </a:rPr>
              <a:t> </a:t>
            </a:r>
            <a:br>
              <a:rPr kumimoji="0" lang="pl-PL" sz="44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40000">
                      <a:srgbClr val="C57C3D"/>
                    </a:gs>
                    <a:gs pos="84000">
                      <a:srgbClr val="61A9A8"/>
                    </a:gs>
                    <a:gs pos="68000">
                      <a:srgbClr val="5E959A"/>
                    </a:gs>
                    <a:gs pos="100000">
                      <a:srgbClr val="3E7082"/>
                    </a:gs>
                    <a:gs pos="48000">
                      <a:srgbClr val="D0C85A"/>
                    </a:gs>
                    <a:gs pos="21000">
                      <a:srgbClr val="B53850"/>
                    </a:gs>
                  </a:gsLst>
                  <a:lin ang="21594000" scaled="0"/>
                </a:gradFill>
                <a:effectLst/>
                <a:uLnTx/>
                <a:uFillTx/>
                <a:latin typeface="Baguet Script" panose="00000500000000000000" pitchFamily="2" charset="0"/>
                <a:ea typeface="+mn-ea"/>
                <a:cs typeface="MMC Display" panose="020B0603020203020204" pitchFamily="34" charset="0"/>
              </a:rPr>
            </a:br>
            <a:endParaRPr kumimoji="0" lang="en-US" sz="440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ute" panose="00000800000000000000" pitchFamily="50" charset="0"/>
              <a:ea typeface="Noto Sans" panose="020B0502040504020204" pitchFamily="34"/>
              <a:cs typeface="Noto Sans" panose="020B0502040504020204" pitchFamily="34"/>
            </a:endParaRPr>
          </a:p>
        </p:txBody>
      </p:sp>
    </p:spTree>
    <p:extLst>
      <p:ext uri="{BB962C8B-B14F-4D97-AF65-F5344CB8AC3E}">
        <p14:creationId xmlns:p14="http://schemas.microsoft.com/office/powerpoint/2010/main" val="11727738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 hidden="1">
            <a:extLst>
              <a:ext uri="{FF2B5EF4-FFF2-40B4-BE49-F238E27FC236}">
                <a16:creationId xmlns:a16="http://schemas.microsoft.com/office/drawing/2014/main" id="{19BACF95-71F5-E144-C3A7-626326B117DD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430000" y="6516000"/>
            <a:ext cx="280800" cy="123111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DF66040D-6F20-4F4B-8995-856BEECD84BE}" type="slidenum">
              <a:rPr kumimoji="0" lang="en-GB" sz="800" b="0" i="0" u="none" strike="noStrike" kern="1200" cap="none" spc="0" normalizeH="0" baseline="0" noProof="0" smtClean="0">
                <a:ln>
                  <a:noFill/>
                </a:ln>
                <a:solidFill>
                  <a:srgbClr val="002C77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800" b="0" i="0" u="none" strike="noStrike" kern="1200" cap="none" spc="0" normalizeH="0" baseline="0" noProof="0">
              <a:ln>
                <a:noFill/>
              </a:ln>
              <a:solidFill>
                <a:srgbClr val="002C77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2" name="!!TextBox 10">
            <a:extLst>
              <a:ext uri="{FF2B5EF4-FFF2-40B4-BE49-F238E27FC236}">
                <a16:creationId xmlns:a16="http://schemas.microsoft.com/office/drawing/2014/main" id="{E9AF9578-6113-CD5D-4C19-93408DDB45AB}"/>
              </a:ext>
            </a:extLst>
          </p:cNvPr>
          <p:cNvSpPr txBox="1"/>
          <p:nvPr/>
        </p:nvSpPr>
        <p:spPr>
          <a:xfrm>
            <a:off x="857751" y="1501808"/>
            <a:ext cx="6659729" cy="26429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ute" panose="00000800000000000000" pitchFamily="50" charset="0"/>
                <a:ea typeface="Noto Sans" panose="020B0502040504020204" pitchFamily="34"/>
                <a:cs typeface="Noto Sans" panose="020B0502040504020204" pitchFamily="34"/>
              </a:rPr>
              <a:t>why</a:t>
            </a:r>
            <a:r>
              <a:rPr kumimoji="0" lang="pl-PL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ute" panose="00000800000000000000" pitchFamily="50" charset="0"/>
                <a:ea typeface="Noto Sans" panose="020B0502040504020204" pitchFamily="34"/>
                <a:cs typeface="Noto Sans" panose="020B0502040504020204" pitchFamily="34"/>
              </a:rPr>
              <a:t> </a:t>
            </a:r>
            <a:r>
              <a:rPr kumimoji="0" lang="pl-PL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ute" panose="00000800000000000000" pitchFamily="50" charset="0"/>
                <a:ea typeface="Noto Sans" panose="020B0502040504020204" pitchFamily="34"/>
                <a:cs typeface="Noto Sans" panose="020B0502040504020204" pitchFamily="34"/>
              </a:rPr>
              <a:t>neurodiversity</a:t>
            </a:r>
            <a:r>
              <a:rPr kumimoji="0" lang="pl-PL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ute" panose="00000800000000000000" pitchFamily="50" charset="0"/>
                <a:ea typeface="Noto Sans" panose="020B0502040504020204" pitchFamily="34"/>
                <a:cs typeface="Noto Sans" panose="020B0502040504020204" pitchFamily="34"/>
              </a:rPr>
              <a:t> </a:t>
            </a:r>
            <a:r>
              <a:rPr lang="pl-PL" sz="4400" dirty="0" err="1">
                <a:solidFill>
                  <a:srgbClr val="FFFFFF"/>
                </a:solidFill>
                <a:latin typeface="Mute" panose="00000800000000000000" pitchFamily="50" charset="0"/>
                <a:ea typeface="Noto Sans" panose="020B0502040504020204" pitchFamily="34"/>
                <a:cs typeface="Noto Sans" panose="020B0502040504020204" pitchFamily="34"/>
              </a:rPr>
              <a:t>at</a:t>
            </a:r>
            <a:r>
              <a:rPr kumimoji="0" lang="pl-PL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ute" panose="00000800000000000000" pitchFamily="50" charset="0"/>
                <a:ea typeface="Noto Sans" panose="020B0502040504020204" pitchFamily="34"/>
                <a:cs typeface="Noto Sans" panose="020B0502040504020204" pitchFamily="34"/>
              </a:rPr>
              <a:t> </a:t>
            </a:r>
          </a:p>
          <a:p>
            <a:pPr marL="0" marR="0" lvl="0" indent="0" algn="l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96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40000">
                      <a:srgbClr val="C57C3D"/>
                    </a:gs>
                    <a:gs pos="84000">
                      <a:srgbClr val="61A9A8"/>
                    </a:gs>
                    <a:gs pos="68000">
                      <a:srgbClr val="5E959A"/>
                    </a:gs>
                    <a:gs pos="100000">
                      <a:srgbClr val="3E7082"/>
                    </a:gs>
                    <a:gs pos="48000">
                      <a:srgbClr val="D0C85A"/>
                    </a:gs>
                    <a:gs pos="21000">
                      <a:srgbClr val="B53850"/>
                    </a:gs>
                  </a:gsLst>
                  <a:lin ang="21594000" scaled="0"/>
                </a:gradFill>
                <a:effectLst/>
                <a:uLnTx/>
                <a:uFillTx/>
                <a:latin typeface="Baguet Script" panose="00000500000000000000" pitchFamily="2" charset="0"/>
                <a:ea typeface="+mn-ea"/>
                <a:cs typeface="MMC Display" panose="020B0603020203020204" pitchFamily="34" charset="0"/>
              </a:rPr>
              <a:t>Mercer</a:t>
            </a:r>
            <a:r>
              <a:rPr kumimoji="0" lang="pl-PL" sz="66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40000">
                      <a:srgbClr val="C57C3D"/>
                    </a:gs>
                    <a:gs pos="84000">
                      <a:srgbClr val="61A9A8"/>
                    </a:gs>
                    <a:gs pos="68000">
                      <a:srgbClr val="5E959A"/>
                    </a:gs>
                    <a:gs pos="100000">
                      <a:srgbClr val="3E7082"/>
                    </a:gs>
                    <a:gs pos="48000">
                      <a:srgbClr val="D0C85A"/>
                    </a:gs>
                    <a:gs pos="21000">
                      <a:srgbClr val="B53850"/>
                    </a:gs>
                  </a:gsLst>
                  <a:lin ang="21594000" scaled="0"/>
                </a:gradFill>
                <a:effectLst/>
                <a:uLnTx/>
                <a:uFillTx/>
                <a:latin typeface="Baguet Script" panose="00000500000000000000" pitchFamily="2" charset="0"/>
                <a:ea typeface="+mn-ea"/>
                <a:cs typeface="MMC Display" panose="020B0603020203020204" pitchFamily="34" charset="0"/>
              </a:rPr>
              <a:t> </a:t>
            </a:r>
            <a:br>
              <a:rPr kumimoji="0" lang="pl-PL" sz="66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40000">
                      <a:srgbClr val="C57C3D"/>
                    </a:gs>
                    <a:gs pos="84000">
                      <a:srgbClr val="61A9A8"/>
                    </a:gs>
                    <a:gs pos="68000">
                      <a:srgbClr val="5E959A"/>
                    </a:gs>
                    <a:gs pos="100000">
                      <a:srgbClr val="3E7082"/>
                    </a:gs>
                    <a:gs pos="48000">
                      <a:srgbClr val="D0C85A"/>
                    </a:gs>
                    <a:gs pos="21000">
                      <a:srgbClr val="B53850"/>
                    </a:gs>
                  </a:gsLst>
                  <a:lin ang="21594000" scaled="0"/>
                </a:gradFill>
                <a:effectLst/>
                <a:uLnTx/>
                <a:uFillTx/>
                <a:latin typeface="Baguet Script" panose="00000500000000000000" pitchFamily="2" charset="0"/>
                <a:ea typeface="+mn-ea"/>
                <a:cs typeface="MMC Display" panose="020B0603020203020204" pitchFamily="34" charset="0"/>
              </a:rPr>
            </a:br>
            <a:endParaRPr kumimoji="0" lang="en-US" sz="660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ute" panose="00000800000000000000" pitchFamily="50" charset="0"/>
              <a:ea typeface="Noto Sans" panose="020B0502040504020204" pitchFamily="34"/>
              <a:cs typeface="Noto Sans" panose="020B0502040504020204" pitchFamily="34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C167078-1BD0-47A6-8FA9-1165E037993E}"/>
              </a:ext>
            </a:extLst>
          </p:cNvPr>
          <p:cNvGrpSpPr/>
          <p:nvPr/>
        </p:nvGrpSpPr>
        <p:grpSpPr>
          <a:xfrm>
            <a:off x="5999246" y="2322205"/>
            <a:ext cx="8782819" cy="7306965"/>
            <a:chOff x="2514370" y="354664"/>
            <a:chExt cx="6704442" cy="5577836"/>
          </a:xfrm>
          <a:gradFill flip="none" rotWithShape="1">
            <a:gsLst>
              <a:gs pos="40000">
                <a:srgbClr val="C57C3D"/>
              </a:gs>
              <a:gs pos="5000">
                <a:srgbClr val="679578"/>
              </a:gs>
              <a:gs pos="84000">
                <a:srgbClr val="61A9A8"/>
              </a:gs>
              <a:gs pos="68000">
                <a:srgbClr val="5E959A"/>
              </a:gs>
              <a:gs pos="100000">
                <a:srgbClr val="3E7082"/>
              </a:gs>
              <a:gs pos="48000">
                <a:srgbClr val="D0C85A"/>
              </a:gs>
              <a:gs pos="21000">
                <a:srgbClr val="B53850"/>
              </a:gs>
            </a:gsLst>
            <a:lin ang="21594000" scaled="0"/>
            <a:tileRect/>
          </a:gradFill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061F983E-A1DD-7F8F-589C-BD75150F9DB7}"/>
                </a:ext>
              </a:extLst>
            </p:cNvPr>
            <p:cNvCxnSpPr>
              <a:cxnSpLocks/>
              <a:stCxn id="171" idx="7"/>
            </p:cNvCxnSpPr>
            <p:nvPr/>
          </p:nvCxnSpPr>
          <p:spPr>
            <a:xfrm flipV="1">
              <a:off x="5815164" y="1144848"/>
              <a:ext cx="406000" cy="159088"/>
            </a:xfrm>
            <a:prstGeom prst="line">
              <a:avLst/>
            </a:prstGeom>
            <a:grpFill/>
            <a:ln w="9525">
              <a:solidFill>
                <a:srgbClr val="B3C06E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68FCAABC-4731-6FE1-0540-E0FA9B535000}"/>
                </a:ext>
              </a:extLst>
            </p:cNvPr>
            <p:cNvCxnSpPr>
              <a:cxnSpLocks/>
              <a:stCxn id="63" idx="1"/>
            </p:cNvCxnSpPr>
            <p:nvPr/>
          </p:nvCxnSpPr>
          <p:spPr>
            <a:xfrm flipH="1" flipV="1">
              <a:off x="5466323" y="496352"/>
              <a:ext cx="159085" cy="289296"/>
            </a:xfrm>
            <a:prstGeom prst="line">
              <a:avLst/>
            </a:prstGeom>
            <a:grpFill/>
            <a:ln w="9525">
              <a:solidFill>
                <a:srgbClr val="C5C56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61AD0C0F-000A-7063-0829-B4232CF1D62D}"/>
                </a:ext>
              </a:extLst>
            </p:cNvPr>
            <p:cNvCxnSpPr>
              <a:cxnSpLocks/>
            </p:cNvCxnSpPr>
            <p:nvPr/>
          </p:nvCxnSpPr>
          <p:spPr>
            <a:xfrm>
              <a:off x="7232344" y="1633513"/>
              <a:ext cx="346683" cy="131565"/>
            </a:xfrm>
            <a:prstGeom prst="line">
              <a:avLst/>
            </a:prstGeom>
            <a:grpFill/>
            <a:ln w="9525">
              <a:solidFill>
                <a:srgbClr val="83B2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DB64BABD-F488-7855-211C-34F5287629EA}"/>
                </a:ext>
              </a:extLst>
            </p:cNvPr>
            <p:cNvCxnSpPr>
              <a:cxnSpLocks/>
            </p:cNvCxnSpPr>
            <p:nvPr/>
          </p:nvCxnSpPr>
          <p:spPr>
            <a:xfrm>
              <a:off x="6373136" y="1643128"/>
              <a:ext cx="196318" cy="695531"/>
            </a:xfrm>
            <a:prstGeom prst="line">
              <a:avLst/>
            </a:prstGeom>
            <a:grpFill/>
            <a:ln w="9525">
              <a:solidFill>
                <a:srgbClr val="A2BB7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C4365298-BBBF-B9DD-05DD-4C7495A9C100}"/>
                </a:ext>
              </a:extLst>
            </p:cNvPr>
            <p:cNvCxnSpPr>
              <a:cxnSpLocks/>
              <a:stCxn id="216" idx="3"/>
              <a:endCxn id="172" idx="7"/>
            </p:cNvCxnSpPr>
            <p:nvPr/>
          </p:nvCxnSpPr>
          <p:spPr>
            <a:xfrm flipH="1">
              <a:off x="6414804" y="1213140"/>
              <a:ext cx="297697" cy="364106"/>
            </a:xfrm>
            <a:prstGeom prst="line">
              <a:avLst/>
            </a:prstGeom>
            <a:grpFill/>
            <a:ln w="9525">
              <a:solidFill>
                <a:srgbClr val="94B784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32C46163-1E21-2B5C-7E2C-9840EFB314F3}"/>
                </a:ext>
              </a:extLst>
            </p:cNvPr>
            <p:cNvCxnSpPr>
              <a:cxnSpLocks/>
              <a:endCxn id="240" idx="3"/>
            </p:cNvCxnSpPr>
            <p:nvPr/>
          </p:nvCxnSpPr>
          <p:spPr>
            <a:xfrm flipH="1">
              <a:off x="6201659" y="812440"/>
              <a:ext cx="212058" cy="357548"/>
            </a:xfrm>
            <a:prstGeom prst="line">
              <a:avLst/>
            </a:prstGeom>
            <a:grpFill/>
            <a:ln w="9525">
              <a:solidFill>
                <a:srgbClr val="B3C06E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100F429D-8925-AFA8-3994-1D529B7DF97A}"/>
                </a:ext>
              </a:extLst>
            </p:cNvPr>
            <p:cNvCxnSpPr>
              <a:cxnSpLocks/>
              <a:stCxn id="217" idx="4"/>
              <a:endCxn id="216" idx="0"/>
            </p:cNvCxnSpPr>
            <p:nvPr/>
          </p:nvCxnSpPr>
          <p:spPr>
            <a:xfrm>
              <a:off x="6674275" y="809289"/>
              <a:ext cx="50574" cy="275575"/>
            </a:xfrm>
            <a:prstGeom prst="line">
              <a:avLst/>
            </a:prstGeom>
            <a:grpFill/>
            <a:ln w="9525">
              <a:solidFill>
                <a:srgbClr val="97B88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2E936DC2-466D-54C3-7EAF-EF4F499F3D16}"/>
                </a:ext>
              </a:extLst>
            </p:cNvPr>
            <p:cNvCxnSpPr>
              <a:cxnSpLocks/>
              <a:stCxn id="216" idx="2"/>
              <a:endCxn id="240" idx="6"/>
            </p:cNvCxnSpPr>
            <p:nvPr/>
          </p:nvCxnSpPr>
          <p:spPr>
            <a:xfrm flipH="1" flipV="1">
              <a:off x="6329983" y="1116835"/>
              <a:ext cx="347776" cy="55781"/>
            </a:xfrm>
            <a:prstGeom prst="line">
              <a:avLst/>
            </a:prstGeom>
            <a:grpFill/>
            <a:ln w="9525">
              <a:solidFill>
                <a:srgbClr val="94B784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7D3AE501-079E-2A12-5B7A-DAC437ED7245}"/>
                </a:ext>
              </a:extLst>
            </p:cNvPr>
            <p:cNvCxnSpPr>
              <a:cxnSpLocks/>
              <a:stCxn id="240" idx="5"/>
            </p:cNvCxnSpPr>
            <p:nvPr/>
          </p:nvCxnSpPr>
          <p:spPr>
            <a:xfrm flipH="1" flipV="1">
              <a:off x="5958564" y="940407"/>
              <a:ext cx="349402" cy="229581"/>
            </a:xfrm>
            <a:prstGeom prst="line">
              <a:avLst/>
            </a:prstGeom>
            <a:grpFill/>
            <a:ln w="9525">
              <a:solidFill>
                <a:srgbClr val="B3C06E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947EDD54-F493-220B-618E-18839FD0D050}"/>
                </a:ext>
              </a:extLst>
            </p:cNvPr>
            <p:cNvCxnSpPr>
              <a:cxnSpLocks/>
              <a:stCxn id="63" idx="6"/>
              <a:endCxn id="67" idx="5"/>
            </p:cNvCxnSpPr>
            <p:nvPr/>
          </p:nvCxnSpPr>
          <p:spPr>
            <a:xfrm>
              <a:off x="5722148" y="874504"/>
              <a:ext cx="265735" cy="78676"/>
            </a:xfrm>
            <a:prstGeom prst="line">
              <a:avLst/>
            </a:prstGeom>
            <a:grpFill/>
            <a:ln w="9525">
              <a:solidFill>
                <a:srgbClr val="B3C06E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4804EB3E-7E5D-6ED2-0BE8-7C25F90421E5}"/>
                </a:ext>
              </a:extLst>
            </p:cNvPr>
            <p:cNvCxnSpPr>
              <a:cxnSpLocks/>
              <a:stCxn id="66" idx="7"/>
              <a:endCxn id="63" idx="4"/>
            </p:cNvCxnSpPr>
            <p:nvPr/>
          </p:nvCxnSpPr>
          <p:spPr>
            <a:xfrm flipV="1">
              <a:off x="5378902" y="914400"/>
              <a:ext cx="251999" cy="429770"/>
            </a:xfrm>
            <a:prstGeom prst="line">
              <a:avLst/>
            </a:prstGeom>
            <a:grpFill/>
            <a:ln w="9525">
              <a:solidFill>
                <a:srgbClr val="B3C06E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A5BE792B-F961-6078-8E7E-AEEFB83D2F45}"/>
                </a:ext>
              </a:extLst>
            </p:cNvPr>
            <p:cNvCxnSpPr>
              <a:cxnSpLocks/>
              <a:stCxn id="63" idx="3"/>
            </p:cNvCxnSpPr>
            <p:nvPr/>
          </p:nvCxnSpPr>
          <p:spPr>
            <a:xfrm flipH="1">
              <a:off x="5207900" y="877594"/>
              <a:ext cx="382930" cy="65722"/>
            </a:xfrm>
            <a:prstGeom prst="line">
              <a:avLst/>
            </a:prstGeom>
            <a:grpFill/>
            <a:ln w="9525">
              <a:solidFill>
                <a:srgbClr val="B3C06E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24AE1D8F-5546-3904-2B5A-2A6DC70D73BA}"/>
                </a:ext>
              </a:extLst>
            </p:cNvPr>
            <p:cNvCxnSpPr>
              <a:cxnSpLocks/>
              <a:stCxn id="211" idx="2"/>
            </p:cNvCxnSpPr>
            <p:nvPr/>
          </p:nvCxnSpPr>
          <p:spPr>
            <a:xfrm flipH="1" flipV="1">
              <a:off x="5807252" y="2900478"/>
              <a:ext cx="426965" cy="58613"/>
            </a:xfrm>
            <a:prstGeom prst="line">
              <a:avLst/>
            </a:prstGeom>
            <a:grpFill/>
            <a:ln w="12700">
              <a:solidFill>
                <a:srgbClr val="B9C26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E59BDE0A-EDF5-0478-929D-ACE85FEA04A5}"/>
                </a:ext>
              </a:extLst>
            </p:cNvPr>
            <p:cNvCxnSpPr>
              <a:cxnSpLocks/>
              <a:endCxn id="77" idx="4"/>
            </p:cNvCxnSpPr>
            <p:nvPr/>
          </p:nvCxnSpPr>
          <p:spPr>
            <a:xfrm flipH="1">
              <a:off x="5028315" y="2607926"/>
              <a:ext cx="174043" cy="385802"/>
            </a:xfrm>
            <a:prstGeom prst="line">
              <a:avLst/>
            </a:prstGeom>
            <a:grpFill/>
            <a:ln w="12700">
              <a:solidFill>
                <a:srgbClr val="CEBC59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0CCEDAF4-6F70-0FA1-A478-B546D31FE8E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800606" y="1970654"/>
              <a:ext cx="187501" cy="604652"/>
            </a:xfrm>
            <a:prstGeom prst="line">
              <a:avLst/>
            </a:prstGeom>
            <a:grpFill/>
            <a:ln w="12700">
              <a:solidFill>
                <a:srgbClr val="CCB259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89B01E9D-1102-85F6-975B-69C154550527}"/>
                </a:ext>
              </a:extLst>
            </p:cNvPr>
            <p:cNvCxnSpPr>
              <a:cxnSpLocks/>
              <a:endCxn id="239" idx="3"/>
            </p:cNvCxnSpPr>
            <p:nvPr/>
          </p:nvCxnSpPr>
          <p:spPr>
            <a:xfrm flipV="1">
              <a:off x="4206181" y="1167040"/>
              <a:ext cx="231762" cy="379604"/>
            </a:xfrm>
            <a:prstGeom prst="line">
              <a:avLst/>
            </a:prstGeom>
            <a:grpFill/>
            <a:ln w="9525">
              <a:solidFill>
                <a:srgbClr val="B84A5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68BB29EE-DA8D-01ED-9DA0-096038301D24}"/>
                </a:ext>
              </a:extLst>
            </p:cNvPr>
            <p:cNvCxnSpPr>
              <a:cxnSpLocks/>
              <a:stCxn id="85" idx="2"/>
              <a:endCxn id="167" idx="2"/>
            </p:cNvCxnSpPr>
            <p:nvPr/>
          </p:nvCxnSpPr>
          <p:spPr>
            <a:xfrm flipV="1">
              <a:off x="4152895" y="1419420"/>
              <a:ext cx="744092" cy="122746"/>
            </a:xfrm>
            <a:prstGeom prst="line">
              <a:avLst/>
            </a:prstGeom>
            <a:grpFill/>
            <a:ln w="9525">
              <a:solidFill>
                <a:srgbClr val="C27E55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A5747DBA-0170-DFB8-A910-E6F12B825B62}"/>
                </a:ext>
              </a:extLst>
            </p:cNvPr>
            <p:cNvCxnSpPr>
              <a:cxnSpLocks/>
              <a:stCxn id="159" idx="6"/>
            </p:cNvCxnSpPr>
            <p:nvPr/>
          </p:nvCxnSpPr>
          <p:spPr>
            <a:xfrm>
              <a:off x="2813226" y="2806063"/>
              <a:ext cx="612606" cy="239317"/>
            </a:xfrm>
            <a:prstGeom prst="line">
              <a:avLst/>
            </a:prstGeom>
            <a:grpFill/>
            <a:ln w="9525">
              <a:solidFill>
                <a:srgbClr val="679578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2F67AF2E-01A2-C705-1036-639EC36FAC8F}"/>
                </a:ext>
              </a:extLst>
            </p:cNvPr>
            <p:cNvCxnSpPr>
              <a:cxnSpLocks/>
              <a:endCxn id="202" idx="3"/>
            </p:cNvCxnSpPr>
            <p:nvPr/>
          </p:nvCxnSpPr>
          <p:spPr>
            <a:xfrm flipV="1">
              <a:off x="2851209" y="4224708"/>
              <a:ext cx="459670" cy="221511"/>
            </a:xfrm>
            <a:prstGeom prst="line">
              <a:avLst/>
            </a:prstGeom>
            <a:grpFill/>
            <a:ln w="9525">
              <a:gradFill>
                <a:gsLst>
                  <a:gs pos="0">
                    <a:srgbClr val="658872"/>
                  </a:gs>
                  <a:gs pos="100000">
                    <a:srgbClr val="8C6965"/>
                  </a:gs>
                </a:gsLst>
                <a:lin ang="5400000" scaled="1"/>
              </a:gra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DB0DB98A-0DD0-16C8-FE0F-B1C9A8BC014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321833" y="3561643"/>
              <a:ext cx="478931" cy="156461"/>
            </a:xfrm>
            <a:prstGeom prst="line">
              <a:avLst/>
            </a:prstGeom>
            <a:grpFill/>
            <a:ln w="9525">
              <a:solidFill>
                <a:srgbClr val="C89F57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4750F9F8-4887-CCD3-ECA1-1D119E766B94}"/>
                </a:ext>
              </a:extLst>
            </p:cNvPr>
            <p:cNvCxnSpPr>
              <a:cxnSpLocks/>
              <a:stCxn id="201" idx="7"/>
              <a:endCxn id="193" idx="3"/>
            </p:cNvCxnSpPr>
            <p:nvPr/>
          </p:nvCxnSpPr>
          <p:spPr>
            <a:xfrm flipV="1">
              <a:off x="4957845" y="3283488"/>
              <a:ext cx="508681" cy="154784"/>
            </a:xfrm>
            <a:prstGeom prst="line">
              <a:avLst/>
            </a:prstGeom>
            <a:grpFill/>
            <a:ln w="9525">
              <a:gradFill>
                <a:gsLst>
                  <a:gs pos="0">
                    <a:srgbClr val="C79757"/>
                  </a:gs>
                  <a:gs pos="100000">
                    <a:srgbClr val="C3C463"/>
                  </a:gs>
                </a:gsLst>
                <a:lin ang="5400000" scaled="1"/>
              </a:gra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6DC97ED1-14B4-0133-FF95-661AC8BDA2FE}"/>
                </a:ext>
              </a:extLst>
            </p:cNvPr>
            <p:cNvCxnSpPr>
              <a:cxnSpLocks/>
              <a:stCxn id="166" idx="5"/>
              <a:endCxn id="88" idx="1"/>
            </p:cNvCxnSpPr>
            <p:nvPr/>
          </p:nvCxnSpPr>
          <p:spPr>
            <a:xfrm>
              <a:off x="4386797" y="2563492"/>
              <a:ext cx="267989" cy="611909"/>
            </a:xfrm>
            <a:prstGeom prst="line">
              <a:avLst/>
            </a:prstGeom>
            <a:grpFill/>
            <a:ln w="12700">
              <a:solidFill>
                <a:srgbClr val="BF6F54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5A569389-D5D2-7EB7-1F3B-08A53398DAFE}"/>
                </a:ext>
              </a:extLst>
            </p:cNvPr>
            <p:cNvCxnSpPr>
              <a:cxnSpLocks/>
              <a:stCxn id="154" idx="2"/>
              <a:endCxn id="202" idx="7"/>
            </p:cNvCxnSpPr>
            <p:nvPr/>
          </p:nvCxnSpPr>
          <p:spPr>
            <a:xfrm flipH="1">
              <a:off x="3407767" y="4017081"/>
              <a:ext cx="164698" cy="112085"/>
            </a:xfrm>
            <a:prstGeom prst="line">
              <a:avLst/>
            </a:prstGeom>
            <a:grpFill/>
            <a:ln w="9525">
              <a:solidFill>
                <a:srgbClr val="906463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FC7BCAFC-C6D9-D9A3-46A9-ED07FC28104D}"/>
                </a:ext>
              </a:extLst>
            </p:cNvPr>
            <p:cNvCxnSpPr>
              <a:cxnSpLocks/>
              <a:stCxn id="85" idx="1"/>
              <a:endCxn id="204" idx="3"/>
            </p:cNvCxnSpPr>
            <p:nvPr/>
          </p:nvCxnSpPr>
          <p:spPr>
            <a:xfrm>
              <a:off x="4164534" y="1514067"/>
              <a:ext cx="438303" cy="431073"/>
            </a:xfrm>
            <a:prstGeom prst="line">
              <a:avLst/>
            </a:prstGeom>
            <a:grpFill/>
            <a:ln w="9525">
              <a:solidFill>
                <a:srgbClr val="C27E55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CBEF0CAF-C0BC-3C21-2FE2-E3D5DD2199E1}"/>
                </a:ext>
              </a:extLst>
            </p:cNvPr>
            <p:cNvCxnSpPr>
              <a:cxnSpLocks/>
              <a:stCxn id="239" idx="4"/>
              <a:endCxn id="168" idx="4"/>
            </p:cNvCxnSpPr>
            <p:nvPr/>
          </p:nvCxnSpPr>
          <p:spPr>
            <a:xfrm flipV="1">
              <a:off x="4469159" y="800256"/>
              <a:ext cx="34522" cy="383604"/>
            </a:xfrm>
            <a:prstGeom prst="line">
              <a:avLst/>
            </a:prstGeom>
            <a:grpFill/>
            <a:ln w="9525">
              <a:solidFill>
                <a:srgbClr val="C07454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787FDE56-8B29-AEA6-508C-F729D23C7C34}"/>
                </a:ext>
              </a:extLst>
            </p:cNvPr>
            <p:cNvCxnSpPr>
              <a:cxnSpLocks/>
              <a:stCxn id="83" idx="6"/>
              <a:endCxn id="203" idx="4"/>
            </p:cNvCxnSpPr>
            <p:nvPr/>
          </p:nvCxnSpPr>
          <p:spPr>
            <a:xfrm flipV="1">
              <a:off x="3070859" y="3069493"/>
              <a:ext cx="341020" cy="125342"/>
            </a:xfrm>
            <a:prstGeom prst="line">
              <a:avLst/>
            </a:prstGeom>
            <a:grpFill/>
            <a:ln w="9525">
              <a:solidFill>
                <a:srgbClr val="73877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FB2C7F6B-2F3B-6B40-F35C-CC32573086DD}"/>
                </a:ext>
              </a:extLst>
            </p:cNvPr>
            <p:cNvCxnSpPr>
              <a:cxnSpLocks/>
              <a:endCxn id="83" idx="2"/>
            </p:cNvCxnSpPr>
            <p:nvPr/>
          </p:nvCxnSpPr>
          <p:spPr>
            <a:xfrm flipV="1">
              <a:off x="2584409" y="3256715"/>
              <a:ext cx="364200" cy="275912"/>
            </a:xfrm>
            <a:prstGeom prst="line">
              <a:avLst/>
            </a:prstGeom>
            <a:grpFill/>
            <a:ln w="9525">
              <a:solidFill>
                <a:srgbClr val="679578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6D8B74C6-3AF0-28CF-FDF1-D65712A314A2}"/>
                </a:ext>
              </a:extLst>
            </p:cNvPr>
            <p:cNvCxnSpPr>
              <a:cxnSpLocks/>
              <a:endCxn id="81" idx="2"/>
            </p:cNvCxnSpPr>
            <p:nvPr/>
          </p:nvCxnSpPr>
          <p:spPr>
            <a:xfrm flipV="1">
              <a:off x="3479091" y="2957114"/>
              <a:ext cx="276716" cy="77010"/>
            </a:xfrm>
            <a:prstGeom prst="line">
              <a:avLst/>
            </a:prstGeom>
            <a:grpFill/>
            <a:ln w="9525">
              <a:solidFill>
                <a:srgbClr val="B44B4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CFE0F60B-6E77-4F28-3EA6-E200AC546485}"/>
                </a:ext>
              </a:extLst>
            </p:cNvPr>
            <p:cNvCxnSpPr>
              <a:cxnSpLocks/>
              <a:stCxn id="160" idx="5"/>
              <a:endCxn id="81" idx="4"/>
            </p:cNvCxnSpPr>
            <p:nvPr/>
          </p:nvCxnSpPr>
          <p:spPr>
            <a:xfrm>
              <a:off x="3594505" y="2465658"/>
              <a:ext cx="252937" cy="520792"/>
            </a:xfrm>
            <a:prstGeom prst="line">
              <a:avLst/>
            </a:prstGeom>
            <a:grpFill/>
            <a:ln w="9525">
              <a:solidFill>
                <a:srgbClr val="B44B4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79C8E0B9-DD83-279F-8EB3-87BEE52D8F21}"/>
                </a:ext>
              </a:extLst>
            </p:cNvPr>
            <p:cNvCxnSpPr>
              <a:cxnSpLocks/>
              <a:stCxn id="77" idx="4"/>
              <a:endCxn id="88" idx="3"/>
            </p:cNvCxnSpPr>
            <p:nvPr/>
          </p:nvCxnSpPr>
          <p:spPr>
            <a:xfrm flipH="1">
              <a:off x="4625479" y="2993728"/>
              <a:ext cx="402836" cy="250854"/>
            </a:xfrm>
            <a:prstGeom prst="line">
              <a:avLst/>
            </a:prstGeom>
            <a:grpFill/>
            <a:ln w="12700">
              <a:solidFill>
                <a:srgbClr val="C17954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16F31FEC-F21E-46F0-119C-36D8057B5C24}"/>
                </a:ext>
              </a:extLst>
            </p:cNvPr>
            <p:cNvCxnSpPr>
              <a:cxnSpLocks/>
              <a:stCxn id="79" idx="5"/>
              <a:endCxn id="77" idx="1"/>
            </p:cNvCxnSpPr>
            <p:nvPr/>
          </p:nvCxnSpPr>
          <p:spPr>
            <a:xfrm>
              <a:off x="4851686" y="2589273"/>
              <a:ext cx="217692" cy="278599"/>
            </a:xfrm>
            <a:prstGeom prst="line">
              <a:avLst/>
            </a:prstGeom>
            <a:grpFill/>
            <a:ln w="12700">
              <a:solidFill>
                <a:srgbClr val="CEBC59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96C4B140-0D9F-8D0D-6C8B-E0E96FFEB029}"/>
                </a:ext>
              </a:extLst>
            </p:cNvPr>
            <p:cNvCxnSpPr>
              <a:cxnSpLocks/>
              <a:stCxn id="88" idx="5"/>
              <a:endCxn id="201" idx="5"/>
            </p:cNvCxnSpPr>
            <p:nvPr/>
          </p:nvCxnSpPr>
          <p:spPr>
            <a:xfrm>
              <a:off x="4693796" y="3273523"/>
              <a:ext cx="264049" cy="327837"/>
            </a:xfrm>
            <a:prstGeom prst="line">
              <a:avLst/>
            </a:prstGeom>
            <a:grpFill/>
            <a:ln w="12700">
              <a:gradFill>
                <a:gsLst>
                  <a:gs pos="0">
                    <a:srgbClr val="C79757"/>
                  </a:gs>
                  <a:gs pos="100000">
                    <a:srgbClr val="C3C463"/>
                  </a:gs>
                </a:gsLst>
                <a:lin ang="5400000" scaled="1"/>
              </a:gra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2E018DCB-2F39-D44F-0202-0B858B0D0C67}"/>
                </a:ext>
              </a:extLst>
            </p:cNvPr>
            <p:cNvCxnSpPr>
              <a:cxnSpLocks/>
              <a:stCxn id="75" idx="3"/>
              <a:endCxn id="151" idx="7"/>
            </p:cNvCxnSpPr>
            <p:nvPr/>
          </p:nvCxnSpPr>
          <p:spPr>
            <a:xfrm flipH="1">
              <a:off x="4630158" y="3819199"/>
              <a:ext cx="179075" cy="440829"/>
            </a:xfrm>
            <a:prstGeom prst="line">
              <a:avLst/>
            </a:prstGeom>
            <a:grpFill/>
            <a:ln w="12700">
              <a:solidFill>
                <a:srgbClr val="C38255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2634A7C1-28CA-596F-FD3C-C04FFCE9082D}"/>
                </a:ext>
              </a:extLst>
            </p:cNvPr>
            <p:cNvCxnSpPr>
              <a:cxnSpLocks/>
              <a:endCxn id="75" idx="0"/>
            </p:cNvCxnSpPr>
            <p:nvPr/>
          </p:nvCxnSpPr>
          <p:spPr>
            <a:xfrm flipH="1">
              <a:off x="4868442" y="3601766"/>
              <a:ext cx="24103" cy="72866"/>
            </a:xfrm>
            <a:prstGeom prst="line">
              <a:avLst/>
            </a:prstGeom>
            <a:grpFill/>
            <a:ln w="12700">
              <a:solidFill>
                <a:srgbClr val="C89F57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0D011247-22CA-3153-10D3-ED3761F4D992}"/>
                </a:ext>
              </a:extLst>
            </p:cNvPr>
            <p:cNvCxnSpPr>
              <a:cxnSpLocks/>
              <a:stCxn id="207" idx="3"/>
            </p:cNvCxnSpPr>
            <p:nvPr/>
          </p:nvCxnSpPr>
          <p:spPr>
            <a:xfrm flipH="1">
              <a:off x="4049786" y="2980841"/>
              <a:ext cx="410340" cy="229248"/>
            </a:xfrm>
            <a:prstGeom prst="line">
              <a:avLst/>
            </a:prstGeom>
            <a:grpFill/>
            <a:ln w="12700">
              <a:solidFill>
                <a:srgbClr val="C07054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1F5E399F-B4C6-B904-C995-EE6FC18B75D3}"/>
                </a:ext>
              </a:extLst>
            </p:cNvPr>
            <p:cNvCxnSpPr>
              <a:cxnSpLocks/>
              <a:stCxn id="77" idx="3"/>
              <a:endCxn id="207" idx="6"/>
            </p:cNvCxnSpPr>
            <p:nvPr/>
          </p:nvCxnSpPr>
          <p:spPr>
            <a:xfrm flipH="1">
              <a:off x="4635364" y="2943916"/>
              <a:ext cx="367658" cy="16311"/>
            </a:xfrm>
            <a:prstGeom prst="line">
              <a:avLst/>
            </a:prstGeom>
            <a:grpFill/>
            <a:ln w="12700">
              <a:solidFill>
                <a:srgbClr val="C17954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91547058-A5B1-1FB7-E675-284E146C85B6}"/>
                </a:ext>
              </a:extLst>
            </p:cNvPr>
            <p:cNvCxnSpPr>
              <a:cxnSpLocks/>
              <a:endCxn id="160" idx="1"/>
            </p:cNvCxnSpPr>
            <p:nvPr/>
          </p:nvCxnSpPr>
          <p:spPr>
            <a:xfrm flipH="1">
              <a:off x="3569455" y="1835410"/>
              <a:ext cx="20112" cy="459851"/>
            </a:xfrm>
            <a:prstGeom prst="line">
              <a:avLst/>
            </a:prstGeom>
            <a:grpFill/>
            <a:ln w="12700">
              <a:solidFill>
                <a:srgbClr val="B44D4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641B49FF-B67B-F702-DD4F-58D9BA82EEE4}"/>
                </a:ext>
              </a:extLst>
            </p:cNvPr>
            <p:cNvCxnSpPr>
              <a:cxnSpLocks/>
              <a:stCxn id="209" idx="5"/>
            </p:cNvCxnSpPr>
            <p:nvPr/>
          </p:nvCxnSpPr>
          <p:spPr>
            <a:xfrm>
              <a:off x="5084720" y="2022969"/>
              <a:ext cx="581182" cy="514879"/>
            </a:xfrm>
            <a:prstGeom prst="line">
              <a:avLst/>
            </a:prstGeom>
            <a:grpFill/>
            <a:ln w="12700">
              <a:solidFill>
                <a:srgbClr val="C2C464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AF65256A-A045-DBDB-621F-3064BA1198D9}"/>
                </a:ext>
              </a:extLst>
            </p:cNvPr>
            <p:cNvCxnSpPr>
              <a:cxnSpLocks/>
            </p:cNvCxnSpPr>
            <p:nvPr/>
          </p:nvCxnSpPr>
          <p:spPr>
            <a:xfrm>
              <a:off x="5657788" y="2582163"/>
              <a:ext cx="116054" cy="353241"/>
            </a:xfrm>
            <a:prstGeom prst="line">
              <a:avLst/>
            </a:prstGeom>
            <a:grpFill/>
            <a:ln w="12700">
              <a:solidFill>
                <a:srgbClr val="B9C26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1CFF8D19-3001-F314-2BE9-DCEB8F20BD82}"/>
                </a:ext>
              </a:extLst>
            </p:cNvPr>
            <p:cNvCxnSpPr>
              <a:cxnSpLocks/>
              <a:stCxn id="194" idx="1"/>
              <a:endCxn id="69" idx="4"/>
            </p:cNvCxnSpPr>
            <p:nvPr/>
          </p:nvCxnSpPr>
          <p:spPr>
            <a:xfrm flipH="1" flipV="1">
              <a:off x="5756001" y="1847029"/>
              <a:ext cx="230514" cy="576072"/>
            </a:xfrm>
            <a:prstGeom prst="line">
              <a:avLst/>
            </a:prstGeom>
            <a:grpFill/>
            <a:ln w="12700">
              <a:solidFill>
                <a:srgbClr val="B0BF7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32297E5E-3963-934B-9BD0-CD2FA040B7F2}"/>
                </a:ext>
              </a:extLst>
            </p:cNvPr>
            <p:cNvCxnSpPr>
              <a:cxnSpLocks/>
              <a:stCxn id="69" idx="0"/>
              <a:endCxn id="171" idx="4"/>
            </p:cNvCxnSpPr>
            <p:nvPr/>
          </p:nvCxnSpPr>
          <p:spPr>
            <a:xfrm flipV="1">
              <a:off x="5741663" y="1479366"/>
              <a:ext cx="2182" cy="217613"/>
            </a:xfrm>
            <a:prstGeom prst="line">
              <a:avLst/>
            </a:prstGeom>
            <a:grpFill/>
            <a:ln w="12700">
              <a:solidFill>
                <a:srgbClr val="BAC269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53E84869-CD8F-5C60-F17B-F84417032622}"/>
                </a:ext>
              </a:extLst>
            </p:cNvPr>
            <p:cNvCxnSpPr>
              <a:cxnSpLocks/>
              <a:stCxn id="65" idx="1"/>
            </p:cNvCxnSpPr>
            <p:nvPr/>
          </p:nvCxnSpPr>
          <p:spPr>
            <a:xfrm flipH="1" flipV="1">
              <a:off x="4988819" y="587756"/>
              <a:ext cx="189957" cy="308323"/>
            </a:xfrm>
            <a:prstGeom prst="line">
              <a:avLst/>
            </a:prstGeom>
            <a:grpFill/>
            <a:ln w="9525">
              <a:solidFill>
                <a:srgbClr val="CAAA58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0E7DE87D-8671-673E-ED60-CFA6BF67BCBD}"/>
                </a:ext>
              </a:extLst>
            </p:cNvPr>
            <p:cNvGrpSpPr/>
            <p:nvPr/>
          </p:nvGrpSpPr>
          <p:grpSpPr>
            <a:xfrm>
              <a:off x="2514370" y="354664"/>
              <a:ext cx="6704442" cy="5577836"/>
              <a:chOff x="2512033" y="354664"/>
              <a:chExt cx="6704442" cy="5577836"/>
            </a:xfrm>
            <a:grpFill/>
          </p:grpSpPr>
          <p:grpSp>
            <p:nvGrpSpPr>
              <p:cNvPr id="62" name="Group 61">
                <a:extLst>
                  <a:ext uri="{FF2B5EF4-FFF2-40B4-BE49-F238E27FC236}">
                    <a16:creationId xmlns:a16="http://schemas.microsoft.com/office/drawing/2014/main" id="{6DB2725A-4F83-EFBA-FEB4-3D345DF7D84D}"/>
                  </a:ext>
                </a:extLst>
              </p:cNvPr>
              <p:cNvGrpSpPr/>
              <p:nvPr/>
            </p:nvGrpSpPr>
            <p:grpSpPr>
              <a:xfrm>
                <a:off x="2512033" y="354664"/>
                <a:ext cx="6704442" cy="5577836"/>
                <a:chOff x="2512033" y="354664"/>
                <a:chExt cx="6704442" cy="5577836"/>
              </a:xfrm>
              <a:grpFill/>
            </p:grpSpPr>
            <p:grpSp>
              <p:nvGrpSpPr>
                <p:cNvPr id="64" name="Group 63">
                  <a:extLst>
                    <a:ext uri="{FF2B5EF4-FFF2-40B4-BE49-F238E27FC236}">
                      <a16:creationId xmlns:a16="http://schemas.microsoft.com/office/drawing/2014/main" id="{80642A9E-C642-5B8A-F09B-D76ED2DFAF2D}"/>
                    </a:ext>
                  </a:extLst>
                </p:cNvPr>
                <p:cNvGrpSpPr/>
                <p:nvPr/>
              </p:nvGrpSpPr>
              <p:grpSpPr>
                <a:xfrm>
                  <a:off x="2512033" y="354664"/>
                  <a:ext cx="6704442" cy="5577836"/>
                  <a:chOff x="2512033" y="354664"/>
                  <a:chExt cx="6704442" cy="5577836"/>
                </a:xfrm>
                <a:grpFill/>
              </p:grpSpPr>
              <p:grpSp>
                <p:nvGrpSpPr>
                  <p:cNvPr id="68" name="Group 67">
                    <a:extLst>
                      <a:ext uri="{FF2B5EF4-FFF2-40B4-BE49-F238E27FC236}">
                        <a16:creationId xmlns:a16="http://schemas.microsoft.com/office/drawing/2014/main" id="{B74882C6-C2D7-6BAD-CDB5-3F7CE076B574}"/>
                      </a:ext>
                    </a:extLst>
                  </p:cNvPr>
                  <p:cNvGrpSpPr/>
                  <p:nvPr/>
                </p:nvGrpSpPr>
                <p:grpSpPr>
                  <a:xfrm>
                    <a:off x="2512033" y="354664"/>
                    <a:ext cx="6704442" cy="5577836"/>
                    <a:chOff x="2512033" y="354664"/>
                    <a:chExt cx="6704442" cy="5577836"/>
                  </a:xfrm>
                  <a:grpFill/>
                </p:grpSpPr>
                <p:grpSp>
                  <p:nvGrpSpPr>
                    <p:cNvPr id="70" name="Group 69">
                      <a:extLst>
                        <a:ext uri="{FF2B5EF4-FFF2-40B4-BE49-F238E27FC236}">
                          <a16:creationId xmlns:a16="http://schemas.microsoft.com/office/drawing/2014/main" id="{70B0DCE3-28B1-EBB0-5A70-C22DCC23BA3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512033" y="354664"/>
                      <a:ext cx="6704442" cy="5577836"/>
                      <a:chOff x="2512033" y="354664"/>
                      <a:chExt cx="6704442" cy="5577836"/>
                    </a:xfrm>
                    <a:grpFill/>
                  </p:grpSpPr>
                  <p:grpSp>
                    <p:nvGrpSpPr>
                      <p:cNvPr id="72" name="Group 71">
                        <a:extLst>
                          <a:ext uri="{FF2B5EF4-FFF2-40B4-BE49-F238E27FC236}">
                            <a16:creationId xmlns:a16="http://schemas.microsoft.com/office/drawing/2014/main" id="{69C52633-034E-77D0-7047-8CD3AF7ACF8C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2512033" y="354664"/>
                        <a:ext cx="6704442" cy="5577836"/>
                        <a:chOff x="2512033" y="354664"/>
                        <a:chExt cx="6704442" cy="5577836"/>
                      </a:xfrm>
                      <a:grpFill/>
                    </p:grpSpPr>
                    <p:grpSp>
                      <p:nvGrpSpPr>
                        <p:cNvPr id="74" name="Group 73">
                          <a:extLst>
                            <a:ext uri="{FF2B5EF4-FFF2-40B4-BE49-F238E27FC236}">
                              <a16:creationId xmlns:a16="http://schemas.microsoft.com/office/drawing/2014/main" id="{A03FF171-08DD-6F62-9D41-234CA4A650C1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2512033" y="354664"/>
                          <a:ext cx="6704442" cy="5577836"/>
                          <a:chOff x="2512033" y="354664"/>
                          <a:chExt cx="6704442" cy="5577836"/>
                        </a:xfrm>
                        <a:grpFill/>
                      </p:grpSpPr>
                      <p:grpSp>
                        <p:nvGrpSpPr>
                          <p:cNvPr id="76" name="Group 75">
                            <a:extLst>
                              <a:ext uri="{FF2B5EF4-FFF2-40B4-BE49-F238E27FC236}">
                                <a16:creationId xmlns:a16="http://schemas.microsoft.com/office/drawing/2014/main" id="{0E77858B-2F82-39E5-7039-DE95E764CB95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2512033" y="354664"/>
                            <a:ext cx="6704442" cy="5577836"/>
                            <a:chOff x="2512033" y="354664"/>
                            <a:chExt cx="6704442" cy="5577836"/>
                          </a:xfrm>
                          <a:grpFill/>
                        </p:grpSpPr>
                        <p:grpSp>
                          <p:nvGrpSpPr>
                            <p:cNvPr id="78" name="Group 77">
                              <a:extLst>
                                <a:ext uri="{FF2B5EF4-FFF2-40B4-BE49-F238E27FC236}">
                                  <a16:creationId xmlns:a16="http://schemas.microsoft.com/office/drawing/2014/main" id="{4ACC5401-C4A0-CE28-FB20-8DCBD2BEEB2E}"/>
                                </a:ext>
                              </a:extLst>
                            </p:cNvPr>
                            <p:cNvGrpSpPr/>
                            <p:nvPr/>
                          </p:nvGrpSpPr>
                          <p:grpSpPr>
                            <a:xfrm>
                              <a:off x="2512033" y="354664"/>
                              <a:ext cx="6704442" cy="5577836"/>
                              <a:chOff x="2512033" y="354664"/>
                              <a:chExt cx="6704442" cy="5577836"/>
                            </a:xfrm>
                            <a:grpFill/>
                          </p:grpSpPr>
                          <p:grpSp>
                            <p:nvGrpSpPr>
                              <p:cNvPr id="80" name="Group 79">
                                <a:extLst>
                                  <a:ext uri="{FF2B5EF4-FFF2-40B4-BE49-F238E27FC236}">
                                    <a16:creationId xmlns:a16="http://schemas.microsoft.com/office/drawing/2014/main" id="{CF1A5648-11BB-C0DC-6FC1-ADAE743ED615}"/>
                                  </a:ext>
                                </a:extLst>
                              </p:cNvPr>
                              <p:cNvGrpSpPr/>
                              <p:nvPr/>
                            </p:nvGrpSpPr>
                            <p:grpSpPr>
                              <a:xfrm>
                                <a:off x="2512033" y="354664"/>
                                <a:ext cx="6704442" cy="5577836"/>
                                <a:chOff x="2512033" y="354664"/>
                                <a:chExt cx="6704442" cy="5577836"/>
                              </a:xfrm>
                              <a:grpFill/>
                            </p:grpSpPr>
                            <p:grpSp>
                              <p:nvGrpSpPr>
                                <p:cNvPr id="82" name="Group 81">
                                  <a:extLst>
                                    <a:ext uri="{FF2B5EF4-FFF2-40B4-BE49-F238E27FC236}">
                                      <a16:creationId xmlns:a16="http://schemas.microsoft.com/office/drawing/2014/main" id="{5FE73B5B-BF4F-8DEB-301A-75C1CF2CB318}"/>
                                    </a:ext>
                                  </a:extLst>
                                </p:cNvPr>
                                <p:cNvGrpSpPr/>
                                <p:nvPr/>
                              </p:nvGrpSpPr>
                              <p:grpSpPr>
                                <a:xfrm>
                                  <a:off x="2512033" y="354664"/>
                                  <a:ext cx="6704442" cy="5577836"/>
                                  <a:chOff x="2512033" y="354664"/>
                                  <a:chExt cx="6704442" cy="5577836"/>
                                </a:xfrm>
                                <a:grpFill/>
                              </p:grpSpPr>
                              <p:grpSp>
                                <p:nvGrpSpPr>
                                  <p:cNvPr id="84" name="Group 83">
                                    <a:extLst>
                                      <a:ext uri="{FF2B5EF4-FFF2-40B4-BE49-F238E27FC236}">
                                        <a16:creationId xmlns:a16="http://schemas.microsoft.com/office/drawing/2014/main" id="{822EABB6-33BB-75DF-6AEC-D1E192598EF2}"/>
                                      </a:ext>
                                    </a:extLst>
                                  </p:cNvPr>
                                  <p:cNvGrpSpPr/>
                                  <p:nvPr/>
                                </p:nvGrpSpPr>
                                <p:grpSpPr>
                                  <a:xfrm>
                                    <a:off x="2512033" y="354664"/>
                                    <a:ext cx="6704442" cy="5577836"/>
                                    <a:chOff x="2512033" y="354664"/>
                                    <a:chExt cx="6704442" cy="5577836"/>
                                  </a:xfrm>
                                  <a:grpFill/>
                                </p:grpSpPr>
                                <p:grpSp>
                                  <p:nvGrpSpPr>
                                    <p:cNvPr id="87" name="Group 86">
                                      <a:extLst>
                                        <a:ext uri="{FF2B5EF4-FFF2-40B4-BE49-F238E27FC236}">
                                          <a16:creationId xmlns:a16="http://schemas.microsoft.com/office/drawing/2014/main" id="{A66D8209-3E12-8AF1-E76A-EAE6881F47CA}"/>
                                        </a:ext>
                                      </a:extLst>
                                    </p:cNvPr>
                                    <p:cNvGrpSpPr/>
                                    <p:nvPr/>
                                  </p:nvGrpSpPr>
                                  <p:grpSpPr>
                                    <a:xfrm>
                                      <a:off x="2512033" y="354664"/>
                                      <a:ext cx="6704442" cy="5577836"/>
                                      <a:chOff x="2512033" y="354664"/>
                                      <a:chExt cx="6704442" cy="5577836"/>
                                    </a:xfrm>
                                    <a:grpFill/>
                                  </p:grpSpPr>
                                  <p:sp>
                                    <p:nvSpPr>
                                      <p:cNvPr id="89" name="Freeform 119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6A0EC29D-4500-A661-BB76-157C0B1A8D1A}"/>
                                          </a:ext>
                                        </a:extLst>
                                      </p:cNvPr>
                                      <p:cNvSpPr>
                                        <a:spLocks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7524664" y="3949523"/>
                                        <a:ext cx="527145" cy="456732"/>
                                      </a:xfrm>
                                      <a:custGeom>
                                        <a:avLst/>
                                        <a:gdLst>
                                          <a:gd name="T0" fmla="*/ 277 w 277"/>
                                          <a:gd name="T1" fmla="*/ 0 h 240"/>
                                          <a:gd name="T2" fmla="*/ 0 w 277"/>
                                          <a:gd name="T3" fmla="*/ 240 h 240"/>
                                          <a:gd name="T4" fmla="*/ 277 w 277"/>
                                          <a:gd name="T5" fmla="*/ 0 h 240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277" h="240">
                                            <a:moveTo>
                                              <a:pt x="277" y="0"/>
                                            </a:moveTo>
                                            <a:lnTo>
                                              <a:pt x="0" y="240"/>
                                            </a:lnTo>
                                            <a:lnTo>
                                              <a:pt x="277" y="0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pPr marL="0" marR="0" lvl="0" indent="0" algn="l" defTabSz="457200" rtl="0" eaLnBrk="1" fontAlgn="auto" latinLnBrk="0" hangingPunct="1">
                                          <a:lnSpc>
                                            <a:spcPct val="100000"/>
                                          </a:lnSpc>
                                          <a:spcBef>
                                            <a:spcPts val="0"/>
                                          </a:spcBef>
                                          <a:spcAft>
                                            <a:spcPts val="0"/>
                                          </a:spcAft>
                                          <a:buClrTx/>
                                          <a:buSzTx/>
                                          <a:buFontTx/>
                                          <a:buNone/>
                                          <a:tabLst/>
                                          <a:defRPr/>
                                        </a:pPr>
                                        <a:endParaRPr kumimoji="0" lang="en-GB" sz="1800" b="0" i="0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002C77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Arial" panose="020B0604020202020204"/>
                                          <a:ea typeface="+mn-ea"/>
                                          <a:cs typeface="+mn-cs"/>
                                        </a:endParaRPr>
                                      </a:p>
                                    </p:txBody>
                                  </p:sp>
                                  <p:sp>
                                    <p:nvSpPr>
                                      <p:cNvPr id="90" name="Freeform 16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74582C43-643E-D2E3-B6FE-987D7701ADD4}"/>
                                          </a:ext>
                                        </a:extLst>
                                      </p:cNvPr>
                                      <p:cNvSpPr>
                                        <a:spLocks noEditPoint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8099385" y="2520334"/>
                                        <a:ext cx="521435" cy="1419674"/>
                                      </a:xfrm>
                                      <a:custGeom>
                                        <a:avLst/>
                                        <a:gdLst>
                                          <a:gd name="T0" fmla="*/ 270 w 274"/>
                                          <a:gd name="T1" fmla="*/ 11 h 746"/>
                                          <a:gd name="T2" fmla="*/ 274 w 274"/>
                                          <a:gd name="T3" fmla="*/ 0 h 746"/>
                                          <a:gd name="T4" fmla="*/ 274 w 274"/>
                                          <a:gd name="T5" fmla="*/ 546 h 746"/>
                                          <a:gd name="T6" fmla="*/ 7 w 274"/>
                                          <a:gd name="T7" fmla="*/ 742 h 746"/>
                                          <a:gd name="T8" fmla="*/ 0 w 274"/>
                                          <a:gd name="T9" fmla="*/ 746 h 746"/>
                                          <a:gd name="T10" fmla="*/ 270 w 274"/>
                                          <a:gd name="T11" fmla="*/ 11 h 746"/>
                                          <a:gd name="T12" fmla="*/ 270 w 274"/>
                                          <a:gd name="T13" fmla="*/ 25 h 746"/>
                                          <a:gd name="T14" fmla="*/ 10 w 274"/>
                                          <a:gd name="T15" fmla="*/ 734 h 746"/>
                                          <a:gd name="T16" fmla="*/ 270 w 274"/>
                                          <a:gd name="T17" fmla="*/ 545 h 746"/>
                                          <a:gd name="T18" fmla="*/ 270 w 274"/>
                                          <a:gd name="T19" fmla="*/ 25 h 746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  <a:cxn ang="0">
                                            <a:pos x="T10" y="T11"/>
                                          </a:cxn>
                                          <a:cxn ang="0">
                                            <a:pos x="T12" y="T13"/>
                                          </a:cxn>
                                          <a:cxn ang="0">
                                            <a:pos x="T14" y="T15"/>
                                          </a:cxn>
                                          <a:cxn ang="0">
                                            <a:pos x="T16" y="T17"/>
                                          </a:cxn>
                                          <a:cxn ang="0">
                                            <a:pos x="T18" y="T19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274" h="746">
                                            <a:moveTo>
                                              <a:pt x="270" y="11"/>
                                            </a:moveTo>
                                            <a:lnTo>
                                              <a:pt x="274" y="0"/>
                                            </a:lnTo>
                                            <a:lnTo>
                                              <a:pt x="274" y="546"/>
                                            </a:lnTo>
                                            <a:lnTo>
                                              <a:pt x="7" y="742"/>
                                            </a:lnTo>
                                            <a:lnTo>
                                              <a:pt x="0" y="746"/>
                                            </a:lnTo>
                                            <a:lnTo>
                                              <a:pt x="270" y="11"/>
                                            </a:lnTo>
                                            <a:close/>
                                            <a:moveTo>
                                              <a:pt x="270" y="25"/>
                                            </a:moveTo>
                                            <a:lnTo>
                                              <a:pt x="10" y="734"/>
                                            </a:lnTo>
                                            <a:lnTo>
                                              <a:pt x="270" y="545"/>
                                            </a:lnTo>
                                            <a:lnTo>
                                              <a:pt x="270" y="25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pPr marL="0" marR="0" lvl="0" indent="0" algn="l" defTabSz="457200" rtl="0" eaLnBrk="1" fontAlgn="auto" latinLnBrk="0" hangingPunct="1">
                                          <a:lnSpc>
                                            <a:spcPct val="100000"/>
                                          </a:lnSpc>
                                          <a:spcBef>
                                            <a:spcPts val="0"/>
                                          </a:spcBef>
                                          <a:spcAft>
                                            <a:spcPts val="0"/>
                                          </a:spcAft>
                                          <a:buClrTx/>
                                          <a:buSzTx/>
                                          <a:buFontTx/>
                                          <a:buNone/>
                                          <a:tabLst/>
                                          <a:defRPr/>
                                        </a:pPr>
                                        <a:endParaRPr kumimoji="0" lang="en-GB" sz="1800" b="0" i="0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002C77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Arial" panose="020B0604020202020204"/>
                                          <a:ea typeface="+mn-ea"/>
                                          <a:cs typeface="+mn-cs"/>
                                        </a:endParaRPr>
                                      </a:p>
                                    </p:txBody>
                                  </p:sp>
                                  <p:sp>
                                    <p:nvSpPr>
                                      <p:cNvPr id="91" name="Line 120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FC0DA2BD-608B-01F0-99D9-DEE15E5A9511}"/>
                                          </a:ext>
                                        </a:extLst>
                                      </p:cNvPr>
                                      <p:cNvSpPr>
                                        <a:spLocks noChangeShapeType="1"/>
                                      </p:cNvSpPr>
                                      <p:nvPr/>
                                    </p:nvSpPr>
                                    <p:spPr bwMode="auto">
                                      <a:xfrm flipH="1">
                                        <a:off x="7524664" y="3949523"/>
                                        <a:ext cx="527145" cy="456732"/>
                                      </a:xfrm>
                                      <a:prstGeom prst="line">
                                        <a:avLst/>
                                      </a:prstGeom>
                                      <a:grpFill/>
                                      <a:ln w="12700" cap="flat">
                                        <a:solidFill>
                                          <a:srgbClr val="639797"/>
                                        </a:solidFill>
                                        <a:prstDash val="solid"/>
                                        <a:miter lim="800000"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pPr marL="0" marR="0" lvl="0" indent="0" algn="l" defTabSz="457200" rtl="0" eaLnBrk="1" fontAlgn="auto" latinLnBrk="0" hangingPunct="1">
                                          <a:lnSpc>
                                            <a:spcPct val="100000"/>
                                          </a:lnSpc>
                                          <a:spcBef>
                                            <a:spcPts val="0"/>
                                          </a:spcBef>
                                          <a:spcAft>
                                            <a:spcPts val="0"/>
                                          </a:spcAft>
                                          <a:buClrTx/>
                                          <a:buSzTx/>
                                          <a:buFontTx/>
                                          <a:buNone/>
                                          <a:tabLst/>
                                          <a:defRPr/>
                                        </a:pPr>
                                        <a:endParaRPr kumimoji="0" lang="en-GB" sz="1800" b="0" i="0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002C77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Arial" panose="020B0604020202020204"/>
                                          <a:ea typeface="+mn-ea"/>
                                          <a:cs typeface="+mn-cs"/>
                                        </a:endParaRPr>
                                      </a:p>
                                    </p:txBody>
                                  </p:sp>
                                  <p:sp>
                                    <p:nvSpPr>
                                      <p:cNvPr id="92" name="Freeform 5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E826DBC0-76A2-F24A-B286-87065DDF4474}"/>
                                          </a:ext>
                                        </a:extLst>
                                      </p:cNvPr>
                                      <p:cNvSpPr>
                                        <a:spLocks noEditPoint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7113606" y="1022634"/>
                                        <a:ext cx="428186" cy="614685"/>
                                      </a:xfrm>
                                      <a:custGeom>
                                        <a:avLst/>
                                        <a:gdLst>
                                          <a:gd name="T0" fmla="*/ 1 w 225"/>
                                          <a:gd name="T1" fmla="*/ 5 h 323"/>
                                          <a:gd name="T2" fmla="*/ 0 w 225"/>
                                          <a:gd name="T3" fmla="*/ 0 h 323"/>
                                          <a:gd name="T4" fmla="*/ 222 w 225"/>
                                          <a:gd name="T5" fmla="*/ 161 h 323"/>
                                          <a:gd name="T6" fmla="*/ 225 w 225"/>
                                          <a:gd name="T7" fmla="*/ 162 h 323"/>
                                          <a:gd name="T8" fmla="*/ 35 w 225"/>
                                          <a:gd name="T9" fmla="*/ 320 h 323"/>
                                          <a:gd name="T10" fmla="*/ 32 w 225"/>
                                          <a:gd name="T11" fmla="*/ 323 h 323"/>
                                          <a:gd name="T12" fmla="*/ 1 w 225"/>
                                          <a:gd name="T13" fmla="*/ 5 h 323"/>
                                          <a:gd name="T14" fmla="*/ 5 w 225"/>
                                          <a:gd name="T15" fmla="*/ 9 h 323"/>
                                          <a:gd name="T16" fmla="*/ 35 w 225"/>
                                          <a:gd name="T17" fmla="*/ 315 h 323"/>
                                          <a:gd name="T18" fmla="*/ 217 w 225"/>
                                          <a:gd name="T19" fmla="*/ 163 h 323"/>
                                          <a:gd name="T20" fmla="*/ 5 w 225"/>
                                          <a:gd name="T21" fmla="*/ 9 h 323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  <a:cxn ang="0">
                                            <a:pos x="T10" y="T11"/>
                                          </a:cxn>
                                          <a:cxn ang="0">
                                            <a:pos x="T12" y="T13"/>
                                          </a:cxn>
                                          <a:cxn ang="0">
                                            <a:pos x="T14" y="T15"/>
                                          </a:cxn>
                                          <a:cxn ang="0">
                                            <a:pos x="T16" y="T17"/>
                                          </a:cxn>
                                          <a:cxn ang="0">
                                            <a:pos x="T18" y="T19"/>
                                          </a:cxn>
                                          <a:cxn ang="0">
                                            <a:pos x="T20" y="T21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225" h="323">
                                            <a:moveTo>
                                              <a:pt x="1" y="5"/>
                                            </a:moveTo>
                                            <a:lnTo>
                                              <a:pt x="0" y="0"/>
                                            </a:lnTo>
                                            <a:lnTo>
                                              <a:pt x="222" y="161"/>
                                            </a:lnTo>
                                            <a:lnTo>
                                              <a:pt x="225" y="162"/>
                                            </a:lnTo>
                                            <a:lnTo>
                                              <a:pt x="35" y="320"/>
                                            </a:lnTo>
                                            <a:lnTo>
                                              <a:pt x="32" y="323"/>
                                            </a:lnTo>
                                            <a:lnTo>
                                              <a:pt x="1" y="5"/>
                                            </a:lnTo>
                                            <a:close/>
                                            <a:moveTo>
                                              <a:pt x="5" y="9"/>
                                            </a:moveTo>
                                            <a:lnTo>
                                              <a:pt x="35" y="315"/>
                                            </a:lnTo>
                                            <a:lnTo>
                                              <a:pt x="217" y="163"/>
                                            </a:lnTo>
                                            <a:lnTo>
                                              <a:pt x="5" y="9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pPr marL="0" marR="0" lvl="0" indent="0" algn="l" defTabSz="457200" rtl="0" eaLnBrk="1" fontAlgn="auto" latinLnBrk="0" hangingPunct="1">
                                          <a:lnSpc>
                                            <a:spcPct val="100000"/>
                                          </a:lnSpc>
                                          <a:spcBef>
                                            <a:spcPts val="0"/>
                                          </a:spcBef>
                                          <a:spcAft>
                                            <a:spcPts val="0"/>
                                          </a:spcAft>
                                          <a:buClrTx/>
                                          <a:buSzTx/>
                                          <a:buFontTx/>
                                          <a:buNone/>
                                          <a:tabLst/>
                                          <a:defRPr/>
                                        </a:pPr>
                                        <a:endParaRPr kumimoji="0" lang="en-GB" sz="1800" b="0" i="0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002C77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Arial" panose="020B0604020202020204"/>
                                          <a:ea typeface="+mn-ea"/>
                                          <a:cs typeface="+mn-cs"/>
                                        </a:endParaRPr>
                                      </a:p>
                                    </p:txBody>
                                  </p:sp>
                                  <p:sp>
                                    <p:nvSpPr>
                                      <p:cNvPr id="93" name="Freeform 6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42DAA8FA-0E01-8F2F-4639-268B3EAA2278}"/>
                                          </a:ext>
                                        </a:extLst>
                                      </p:cNvPr>
                                      <p:cNvSpPr>
                                        <a:spLocks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4515944" y="442204"/>
                                        <a:ext cx="934397" cy="983876"/>
                                      </a:xfrm>
                                      <a:custGeom>
                                        <a:avLst/>
                                        <a:gdLst>
                                          <a:gd name="T0" fmla="*/ 241 w 491"/>
                                          <a:gd name="T1" fmla="*/ 517 h 517"/>
                                          <a:gd name="T2" fmla="*/ 491 w 491"/>
                                          <a:gd name="T3" fmla="*/ 0 h 517"/>
                                          <a:gd name="T4" fmla="*/ 238 w 491"/>
                                          <a:gd name="T5" fmla="*/ 55 h 517"/>
                                          <a:gd name="T6" fmla="*/ 0 w 491"/>
                                          <a:gd name="T7" fmla="*/ 141 h 517"/>
                                          <a:gd name="T8" fmla="*/ 2 w 491"/>
                                          <a:gd name="T9" fmla="*/ 145 h 517"/>
                                          <a:gd name="T10" fmla="*/ 239 w 491"/>
                                          <a:gd name="T11" fmla="*/ 59 h 517"/>
                                          <a:gd name="T12" fmla="*/ 484 w 491"/>
                                          <a:gd name="T13" fmla="*/ 5 h 517"/>
                                          <a:gd name="T14" fmla="*/ 237 w 491"/>
                                          <a:gd name="T15" fmla="*/ 516 h 517"/>
                                          <a:gd name="T16" fmla="*/ 241 w 491"/>
                                          <a:gd name="T17" fmla="*/ 517 h 517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  <a:cxn ang="0">
                                            <a:pos x="T10" y="T11"/>
                                          </a:cxn>
                                          <a:cxn ang="0">
                                            <a:pos x="T12" y="T13"/>
                                          </a:cxn>
                                          <a:cxn ang="0">
                                            <a:pos x="T14" y="T15"/>
                                          </a:cxn>
                                          <a:cxn ang="0">
                                            <a:pos x="T16" y="T17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491" h="517">
                                            <a:moveTo>
                                              <a:pt x="241" y="517"/>
                                            </a:moveTo>
                                            <a:lnTo>
                                              <a:pt x="491" y="0"/>
                                            </a:lnTo>
                                            <a:lnTo>
                                              <a:pt x="238" y="55"/>
                                            </a:lnTo>
                                            <a:lnTo>
                                              <a:pt x="0" y="141"/>
                                            </a:lnTo>
                                            <a:lnTo>
                                              <a:pt x="2" y="145"/>
                                            </a:lnTo>
                                            <a:lnTo>
                                              <a:pt x="239" y="59"/>
                                            </a:lnTo>
                                            <a:lnTo>
                                              <a:pt x="484" y="5"/>
                                            </a:lnTo>
                                            <a:lnTo>
                                              <a:pt x="237" y="516"/>
                                            </a:lnTo>
                                            <a:lnTo>
                                              <a:pt x="241" y="517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pPr marL="0" marR="0" lvl="0" indent="0" algn="l" defTabSz="457200" rtl="0" eaLnBrk="1" fontAlgn="auto" latinLnBrk="0" hangingPunct="1">
                                          <a:lnSpc>
                                            <a:spcPct val="100000"/>
                                          </a:lnSpc>
                                          <a:spcBef>
                                            <a:spcPts val="0"/>
                                          </a:spcBef>
                                          <a:spcAft>
                                            <a:spcPts val="0"/>
                                          </a:spcAft>
                                          <a:buClrTx/>
                                          <a:buSzTx/>
                                          <a:buFontTx/>
                                          <a:buNone/>
                                          <a:tabLst/>
                                          <a:defRPr/>
                                        </a:pPr>
                                        <a:endParaRPr kumimoji="0" lang="en-GB" sz="1800" b="0" i="0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002C77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Arial" panose="020B0604020202020204"/>
                                          <a:ea typeface="+mn-ea"/>
                                          <a:cs typeface="+mn-cs"/>
                                        </a:endParaRPr>
                                      </a:p>
                                    </p:txBody>
                                  </p:sp>
                                  <p:sp>
                                    <p:nvSpPr>
                                      <p:cNvPr id="94" name="Freeform 7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B8AB3EA6-BF04-FBAF-2F9D-2B8E12015106}"/>
                                          </a:ext>
                                        </a:extLst>
                                      </p:cNvPr>
                                      <p:cNvSpPr>
                                        <a:spLocks noEditPoint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6112602" y="432689"/>
                                        <a:ext cx="1075223" cy="1200824"/>
                                      </a:xfrm>
                                      <a:custGeom>
                                        <a:avLst/>
                                        <a:gdLst>
                                          <a:gd name="T0" fmla="*/ 1 w 565"/>
                                          <a:gd name="T1" fmla="*/ 7 h 631"/>
                                          <a:gd name="T2" fmla="*/ 0 w 565"/>
                                          <a:gd name="T3" fmla="*/ 0 h 631"/>
                                          <a:gd name="T4" fmla="*/ 561 w 565"/>
                                          <a:gd name="T5" fmla="*/ 627 h 631"/>
                                          <a:gd name="T6" fmla="*/ 565 w 565"/>
                                          <a:gd name="T7" fmla="*/ 631 h 631"/>
                                          <a:gd name="T8" fmla="*/ 126 w 565"/>
                                          <a:gd name="T9" fmla="*/ 631 h 631"/>
                                          <a:gd name="T10" fmla="*/ 1 w 565"/>
                                          <a:gd name="T11" fmla="*/ 7 h 631"/>
                                          <a:gd name="T12" fmla="*/ 7 w 565"/>
                                          <a:gd name="T13" fmla="*/ 14 h 631"/>
                                          <a:gd name="T14" fmla="*/ 130 w 565"/>
                                          <a:gd name="T15" fmla="*/ 626 h 631"/>
                                          <a:gd name="T16" fmla="*/ 555 w 565"/>
                                          <a:gd name="T17" fmla="*/ 626 h 631"/>
                                          <a:gd name="T18" fmla="*/ 7 w 565"/>
                                          <a:gd name="T19" fmla="*/ 14 h 631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  <a:cxn ang="0">
                                            <a:pos x="T10" y="T11"/>
                                          </a:cxn>
                                          <a:cxn ang="0">
                                            <a:pos x="T12" y="T13"/>
                                          </a:cxn>
                                          <a:cxn ang="0">
                                            <a:pos x="T14" y="T15"/>
                                          </a:cxn>
                                          <a:cxn ang="0">
                                            <a:pos x="T16" y="T17"/>
                                          </a:cxn>
                                          <a:cxn ang="0">
                                            <a:pos x="T18" y="T19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565" h="631">
                                            <a:moveTo>
                                              <a:pt x="1" y="7"/>
                                            </a:moveTo>
                                            <a:lnTo>
                                              <a:pt x="0" y="0"/>
                                            </a:lnTo>
                                            <a:lnTo>
                                              <a:pt x="561" y="627"/>
                                            </a:lnTo>
                                            <a:lnTo>
                                              <a:pt x="565" y="631"/>
                                            </a:lnTo>
                                            <a:lnTo>
                                              <a:pt x="126" y="631"/>
                                            </a:lnTo>
                                            <a:lnTo>
                                              <a:pt x="1" y="7"/>
                                            </a:lnTo>
                                            <a:close/>
                                            <a:moveTo>
                                              <a:pt x="7" y="14"/>
                                            </a:moveTo>
                                            <a:lnTo>
                                              <a:pt x="130" y="626"/>
                                            </a:lnTo>
                                            <a:lnTo>
                                              <a:pt x="555" y="626"/>
                                            </a:lnTo>
                                            <a:lnTo>
                                              <a:pt x="7" y="14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pPr marL="0" marR="0" lvl="0" indent="0" algn="l" defTabSz="457200" rtl="0" eaLnBrk="1" fontAlgn="auto" latinLnBrk="0" hangingPunct="1">
                                          <a:lnSpc>
                                            <a:spcPct val="100000"/>
                                          </a:lnSpc>
                                          <a:spcBef>
                                            <a:spcPts val="0"/>
                                          </a:spcBef>
                                          <a:spcAft>
                                            <a:spcPts val="0"/>
                                          </a:spcAft>
                                          <a:buClrTx/>
                                          <a:buSzTx/>
                                          <a:buFontTx/>
                                          <a:buNone/>
                                          <a:tabLst/>
                                          <a:defRPr/>
                                        </a:pPr>
                                        <a:endParaRPr kumimoji="0" lang="en-GB" sz="1800" b="0" i="0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002C77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Arial" panose="020B0604020202020204"/>
                                          <a:ea typeface="+mn-ea"/>
                                          <a:cs typeface="+mn-cs"/>
                                        </a:endParaRPr>
                                      </a:p>
                                    </p:txBody>
                                  </p:sp>
                                  <p:sp>
                                    <p:nvSpPr>
                                      <p:cNvPr id="95" name="Freeform 8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0E002A2E-5ACF-8595-C621-DF4930ECF2DB}"/>
                                          </a:ext>
                                        </a:extLst>
                                      </p:cNvPr>
                                      <p:cNvSpPr>
                                        <a:spLocks noEditPoint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7174503" y="1323316"/>
                                        <a:ext cx="917270" cy="867790"/>
                                      </a:xfrm>
                                      <a:custGeom>
                                        <a:avLst/>
                                        <a:gdLst>
                                          <a:gd name="T0" fmla="*/ 0 w 482"/>
                                          <a:gd name="T1" fmla="*/ 161 h 456"/>
                                          <a:gd name="T2" fmla="*/ 0 w 482"/>
                                          <a:gd name="T3" fmla="*/ 159 h 456"/>
                                          <a:gd name="T4" fmla="*/ 474 w 482"/>
                                          <a:gd name="T5" fmla="*/ 3 h 456"/>
                                          <a:gd name="T6" fmla="*/ 482 w 482"/>
                                          <a:gd name="T7" fmla="*/ 0 h 456"/>
                                          <a:gd name="T8" fmla="*/ 8 w 482"/>
                                          <a:gd name="T9" fmla="*/ 456 h 456"/>
                                          <a:gd name="T10" fmla="*/ 0 w 482"/>
                                          <a:gd name="T11" fmla="*/ 161 h 456"/>
                                          <a:gd name="T12" fmla="*/ 4 w 482"/>
                                          <a:gd name="T13" fmla="*/ 162 h 456"/>
                                          <a:gd name="T14" fmla="*/ 12 w 482"/>
                                          <a:gd name="T15" fmla="*/ 447 h 456"/>
                                          <a:gd name="T16" fmla="*/ 466 w 482"/>
                                          <a:gd name="T17" fmla="*/ 9 h 456"/>
                                          <a:gd name="T18" fmla="*/ 4 w 482"/>
                                          <a:gd name="T19" fmla="*/ 162 h 456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  <a:cxn ang="0">
                                            <a:pos x="T10" y="T11"/>
                                          </a:cxn>
                                          <a:cxn ang="0">
                                            <a:pos x="T12" y="T13"/>
                                          </a:cxn>
                                          <a:cxn ang="0">
                                            <a:pos x="T14" y="T15"/>
                                          </a:cxn>
                                          <a:cxn ang="0">
                                            <a:pos x="T16" y="T17"/>
                                          </a:cxn>
                                          <a:cxn ang="0">
                                            <a:pos x="T18" y="T19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482" h="456">
                                            <a:moveTo>
                                              <a:pt x="0" y="161"/>
                                            </a:moveTo>
                                            <a:lnTo>
                                              <a:pt x="0" y="159"/>
                                            </a:lnTo>
                                            <a:lnTo>
                                              <a:pt x="474" y="3"/>
                                            </a:lnTo>
                                            <a:lnTo>
                                              <a:pt x="482" y="0"/>
                                            </a:lnTo>
                                            <a:lnTo>
                                              <a:pt x="8" y="456"/>
                                            </a:lnTo>
                                            <a:lnTo>
                                              <a:pt x="0" y="161"/>
                                            </a:lnTo>
                                            <a:close/>
                                            <a:moveTo>
                                              <a:pt x="4" y="162"/>
                                            </a:moveTo>
                                            <a:lnTo>
                                              <a:pt x="12" y="447"/>
                                            </a:lnTo>
                                            <a:lnTo>
                                              <a:pt x="466" y="9"/>
                                            </a:lnTo>
                                            <a:lnTo>
                                              <a:pt x="4" y="162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pPr marL="0" marR="0" lvl="0" indent="0" algn="l" defTabSz="457200" rtl="0" eaLnBrk="1" fontAlgn="auto" latinLnBrk="0" hangingPunct="1">
                                          <a:lnSpc>
                                            <a:spcPct val="100000"/>
                                          </a:lnSpc>
                                          <a:spcBef>
                                            <a:spcPts val="0"/>
                                          </a:spcBef>
                                          <a:spcAft>
                                            <a:spcPts val="0"/>
                                          </a:spcAft>
                                          <a:buClrTx/>
                                          <a:buSzTx/>
                                          <a:buFontTx/>
                                          <a:buNone/>
                                          <a:tabLst/>
                                          <a:defRPr/>
                                        </a:pPr>
                                        <a:endParaRPr kumimoji="0" lang="en-GB" sz="1800" b="0" i="0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002C77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Arial" panose="020B0604020202020204"/>
                                          <a:ea typeface="+mn-ea"/>
                                          <a:cs typeface="+mn-cs"/>
                                        </a:endParaRPr>
                                      </a:p>
                                    </p:txBody>
                                  </p:sp>
                                  <p:sp>
                                    <p:nvSpPr>
                                      <p:cNvPr id="96" name="Freeform 9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FC0531C3-18FB-2F37-AEB6-1BD857E316A7}"/>
                                          </a:ext>
                                        </a:extLst>
                                      </p:cNvPr>
                                      <p:cNvSpPr>
                                        <a:spLocks noEditPoint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6274361" y="2175882"/>
                                        <a:ext cx="1177987" cy="799280"/>
                                      </a:xfrm>
                                      <a:custGeom>
                                        <a:avLst/>
                                        <a:gdLst>
                                          <a:gd name="T0" fmla="*/ 482 w 619"/>
                                          <a:gd name="T1" fmla="*/ 2 h 420"/>
                                          <a:gd name="T2" fmla="*/ 485 w 619"/>
                                          <a:gd name="T3" fmla="*/ 0 h 420"/>
                                          <a:gd name="T4" fmla="*/ 618 w 619"/>
                                          <a:gd name="T5" fmla="*/ 337 h 420"/>
                                          <a:gd name="T6" fmla="*/ 619 w 619"/>
                                          <a:gd name="T7" fmla="*/ 339 h 420"/>
                                          <a:gd name="T8" fmla="*/ 7 w 619"/>
                                          <a:gd name="T9" fmla="*/ 420 h 420"/>
                                          <a:gd name="T10" fmla="*/ 0 w 619"/>
                                          <a:gd name="T11" fmla="*/ 420 h 420"/>
                                          <a:gd name="T12" fmla="*/ 482 w 619"/>
                                          <a:gd name="T13" fmla="*/ 2 h 420"/>
                                          <a:gd name="T14" fmla="*/ 482 w 619"/>
                                          <a:gd name="T15" fmla="*/ 7 h 420"/>
                                          <a:gd name="T16" fmla="*/ 14 w 619"/>
                                          <a:gd name="T17" fmla="*/ 415 h 420"/>
                                          <a:gd name="T18" fmla="*/ 612 w 619"/>
                                          <a:gd name="T19" fmla="*/ 335 h 420"/>
                                          <a:gd name="T20" fmla="*/ 482 w 619"/>
                                          <a:gd name="T21" fmla="*/ 7 h 420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  <a:cxn ang="0">
                                            <a:pos x="T10" y="T11"/>
                                          </a:cxn>
                                          <a:cxn ang="0">
                                            <a:pos x="T12" y="T13"/>
                                          </a:cxn>
                                          <a:cxn ang="0">
                                            <a:pos x="T14" y="T15"/>
                                          </a:cxn>
                                          <a:cxn ang="0">
                                            <a:pos x="T16" y="T17"/>
                                          </a:cxn>
                                          <a:cxn ang="0">
                                            <a:pos x="T18" y="T19"/>
                                          </a:cxn>
                                          <a:cxn ang="0">
                                            <a:pos x="T20" y="T21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619" h="420">
                                            <a:moveTo>
                                              <a:pt x="482" y="2"/>
                                            </a:moveTo>
                                            <a:lnTo>
                                              <a:pt x="485" y="0"/>
                                            </a:lnTo>
                                            <a:lnTo>
                                              <a:pt x="618" y="337"/>
                                            </a:lnTo>
                                            <a:lnTo>
                                              <a:pt x="619" y="339"/>
                                            </a:lnTo>
                                            <a:lnTo>
                                              <a:pt x="7" y="420"/>
                                            </a:lnTo>
                                            <a:lnTo>
                                              <a:pt x="0" y="420"/>
                                            </a:lnTo>
                                            <a:lnTo>
                                              <a:pt x="482" y="2"/>
                                            </a:lnTo>
                                            <a:close/>
                                            <a:moveTo>
                                              <a:pt x="482" y="7"/>
                                            </a:moveTo>
                                            <a:lnTo>
                                              <a:pt x="14" y="415"/>
                                            </a:lnTo>
                                            <a:lnTo>
                                              <a:pt x="612" y="335"/>
                                            </a:lnTo>
                                            <a:lnTo>
                                              <a:pt x="482" y="7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pPr marL="0" marR="0" lvl="0" indent="0" algn="l" defTabSz="457200" rtl="0" eaLnBrk="1" fontAlgn="auto" latinLnBrk="0" hangingPunct="1">
                                          <a:lnSpc>
                                            <a:spcPct val="100000"/>
                                          </a:lnSpc>
                                          <a:spcBef>
                                            <a:spcPts val="0"/>
                                          </a:spcBef>
                                          <a:spcAft>
                                            <a:spcPts val="0"/>
                                          </a:spcAft>
                                          <a:buClrTx/>
                                          <a:buSzTx/>
                                          <a:buFontTx/>
                                          <a:buNone/>
                                          <a:tabLst/>
                                          <a:defRPr/>
                                        </a:pPr>
                                        <a:endParaRPr kumimoji="0" lang="en-GB" sz="1800" b="0" i="0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002C77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Arial" panose="020B0604020202020204"/>
                                          <a:ea typeface="+mn-ea"/>
                                          <a:cs typeface="+mn-cs"/>
                                        </a:endParaRPr>
                                      </a:p>
                                    </p:txBody>
                                  </p:sp>
                                  <p:sp>
                                    <p:nvSpPr>
                                      <p:cNvPr id="97" name="Freeform 10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7AB9AC01-BAFC-D3F5-005A-7EEB87F38342}"/>
                                          </a:ext>
                                        </a:extLst>
                                      </p:cNvPr>
                                      <p:cNvSpPr>
                                        <a:spLocks noEditPoint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5503626" y="2476563"/>
                                        <a:ext cx="791668" cy="765026"/>
                                      </a:xfrm>
                                      <a:custGeom>
                                        <a:avLst/>
                                        <a:gdLst>
                                          <a:gd name="T0" fmla="*/ 267 w 416"/>
                                          <a:gd name="T1" fmla="*/ 4 h 402"/>
                                          <a:gd name="T2" fmla="*/ 269 w 416"/>
                                          <a:gd name="T3" fmla="*/ 0 h 402"/>
                                          <a:gd name="T4" fmla="*/ 415 w 416"/>
                                          <a:gd name="T5" fmla="*/ 258 h 402"/>
                                          <a:gd name="T6" fmla="*/ 416 w 416"/>
                                          <a:gd name="T7" fmla="*/ 261 h 402"/>
                                          <a:gd name="T8" fmla="*/ 7 w 416"/>
                                          <a:gd name="T9" fmla="*/ 399 h 402"/>
                                          <a:gd name="T10" fmla="*/ 0 w 416"/>
                                          <a:gd name="T11" fmla="*/ 402 h 402"/>
                                          <a:gd name="T12" fmla="*/ 267 w 416"/>
                                          <a:gd name="T13" fmla="*/ 4 h 402"/>
                                          <a:gd name="T14" fmla="*/ 269 w 416"/>
                                          <a:gd name="T15" fmla="*/ 10 h 402"/>
                                          <a:gd name="T16" fmla="*/ 11 w 416"/>
                                          <a:gd name="T17" fmla="*/ 393 h 402"/>
                                          <a:gd name="T18" fmla="*/ 409 w 416"/>
                                          <a:gd name="T19" fmla="*/ 258 h 402"/>
                                          <a:gd name="T20" fmla="*/ 269 w 416"/>
                                          <a:gd name="T21" fmla="*/ 10 h 402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  <a:cxn ang="0">
                                            <a:pos x="T10" y="T11"/>
                                          </a:cxn>
                                          <a:cxn ang="0">
                                            <a:pos x="T12" y="T13"/>
                                          </a:cxn>
                                          <a:cxn ang="0">
                                            <a:pos x="T14" y="T15"/>
                                          </a:cxn>
                                          <a:cxn ang="0">
                                            <a:pos x="T16" y="T17"/>
                                          </a:cxn>
                                          <a:cxn ang="0">
                                            <a:pos x="T18" y="T19"/>
                                          </a:cxn>
                                          <a:cxn ang="0">
                                            <a:pos x="T20" y="T21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416" h="402">
                                            <a:moveTo>
                                              <a:pt x="267" y="4"/>
                                            </a:moveTo>
                                            <a:lnTo>
                                              <a:pt x="269" y="0"/>
                                            </a:lnTo>
                                            <a:lnTo>
                                              <a:pt x="415" y="258"/>
                                            </a:lnTo>
                                            <a:lnTo>
                                              <a:pt x="416" y="261"/>
                                            </a:lnTo>
                                            <a:lnTo>
                                              <a:pt x="7" y="399"/>
                                            </a:lnTo>
                                            <a:lnTo>
                                              <a:pt x="0" y="402"/>
                                            </a:lnTo>
                                            <a:lnTo>
                                              <a:pt x="267" y="4"/>
                                            </a:lnTo>
                                            <a:close/>
                                            <a:moveTo>
                                              <a:pt x="269" y="10"/>
                                            </a:moveTo>
                                            <a:lnTo>
                                              <a:pt x="11" y="393"/>
                                            </a:lnTo>
                                            <a:lnTo>
                                              <a:pt x="409" y="258"/>
                                            </a:lnTo>
                                            <a:lnTo>
                                              <a:pt x="269" y="10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pPr marL="0" marR="0" lvl="0" indent="0" algn="l" defTabSz="457200" rtl="0" eaLnBrk="1" fontAlgn="auto" latinLnBrk="0" hangingPunct="1">
                                          <a:lnSpc>
                                            <a:spcPct val="100000"/>
                                          </a:lnSpc>
                                          <a:spcBef>
                                            <a:spcPts val="0"/>
                                          </a:spcBef>
                                          <a:spcAft>
                                            <a:spcPts val="0"/>
                                          </a:spcAft>
                                          <a:buClrTx/>
                                          <a:buSzTx/>
                                          <a:buFontTx/>
                                          <a:buNone/>
                                          <a:tabLst/>
                                          <a:defRPr/>
                                        </a:pPr>
                                        <a:endParaRPr kumimoji="0" lang="en-GB" sz="1800" b="0" i="0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002C77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Arial" panose="020B0604020202020204"/>
                                          <a:ea typeface="+mn-ea"/>
                                          <a:cs typeface="+mn-cs"/>
                                        </a:endParaRPr>
                                      </a:p>
                                    </p:txBody>
                                  </p:sp>
                                  <p:sp>
                                    <p:nvSpPr>
                                      <p:cNvPr id="98" name="Freeform 11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F8E8160D-7EE3-0318-DF37-E12A7AEA93AA}"/>
                                          </a:ext>
                                        </a:extLst>
                                      </p:cNvPr>
                                      <p:cNvSpPr>
                                        <a:spLocks noEditPoint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6700644" y="3664066"/>
                                        <a:ext cx="633715" cy="1170375"/>
                                      </a:xfrm>
                                      <a:custGeom>
                                        <a:avLst/>
                                        <a:gdLst>
                                          <a:gd name="T0" fmla="*/ 2 w 333"/>
                                          <a:gd name="T1" fmla="*/ 329 h 615"/>
                                          <a:gd name="T2" fmla="*/ 0 w 333"/>
                                          <a:gd name="T3" fmla="*/ 327 h 615"/>
                                          <a:gd name="T4" fmla="*/ 329 w 333"/>
                                          <a:gd name="T5" fmla="*/ 5 h 615"/>
                                          <a:gd name="T6" fmla="*/ 333 w 333"/>
                                          <a:gd name="T7" fmla="*/ 0 h 615"/>
                                          <a:gd name="T8" fmla="*/ 277 w 333"/>
                                          <a:gd name="T9" fmla="*/ 615 h 615"/>
                                          <a:gd name="T10" fmla="*/ 2 w 333"/>
                                          <a:gd name="T11" fmla="*/ 329 h 615"/>
                                          <a:gd name="T12" fmla="*/ 7 w 333"/>
                                          <a:gd name="T13" fmla="*/ 327 h 615"/>
                                          <a:gd name="T14" fmla="*/ 273 w 333"/>
                                          <a:gd name="T15" fmla="*/ 604 h 615"/>
                                          <a:gd name="T16" fmla="*/ 327 w 333"/>
                                          <a:gd name="T17" fmla="*/ 13 h 615"/>
                                          <a:gd name="T18" fmla="*/ 7 w 333"/>
                                          <a:gd name="T19" fmla="*/ 327 h 615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  <a:cxn ang="0">
                                            <a:pos x="T10" y="T11"/>
                                          </a:cxn>
                                          <a:cxn ang="0">
                                            <a:pos x="T12" y="T13"/>
                                          </a:cxn>
                                          <a:cxn ang="0">
                                            <a:pos x="T14" y="T15"/>
                                          </a:cxn>
                                          <a:cxn ang="0">
                                            <a:pos x="T16" y="T17"/>
                                          </a:cxn>
                                          <a:cxn ang="0">
                                            <a:pos x="T18" y="T19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333" h="615">
                                            <a:moveTo>
                                              <a:pt x="2" y="329"/>
                                            </a:moveTo>
                                            <a:lnTo>
                                              <a:pt x="0" y="327"/>
                                            </a:lnTo>
                                            <a:lnTo>
                                              <a:pt x="329" y="5"/>
                                            </a:lnTo>
                                            <a:lnTo>
                                              <a:pt x="333" y="0"/>
                                            </a:lnTo>
                                            <a:lnTo>
                                              <a:pt x="277" y="615"/>
                                            </a:lnTo>
                                            <a:lnTo>
                                              <a:pt x="2" y="329"/>
                                            </a:lnTo>
                                            <a:close/>
                                            <a:moveTo>
                                              <a:pt x="7" y="327"/>
                                            </a:moveTo>
                                            <a:lnTo>
                                              <a:pt x="273" y="604"/>
                                            </a:lnTo>
                                            <a:lnTo>
                                              <a:pt x="327" y="13"/>
                                            </a:lnTo>
                                            <a:lnTo>
                                              <a:pt x="7" y="327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pPr marL="0" marR="0" lvl="0" indent="0" algn="l" defTabSz="457200" rtl="0" eaLnBrk="1" fontAlgn="auto" latinLnBrk="0" hangingPunct="1">
                                          <a:lnSpc>
                                            <a:spcPct val="100000"/>
                                          </a:lnSpc>
                                          <a:spcBef>
                                            <a:spcPts val="0"/>
                                          </a:spcBef>
                                          <a:spcAft>
                                            <a:spcPts val="0"/>
                                          </a:spcAft>
                                          <a:buClrTx/>
                                          <a:buSzTx/>
                                          <a:buFontTx/>
                                          <a:buNone/>
                                          <a:tabLst/>
                                          <a:defRPr/>
                                        </a:pPr>
                                        <a:endParaRPr kumimoji="0" lang="en-GB" sz="1800" b="0" i="0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002C77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Arial" panose="020B0604020202020204"/>
                                          <a:ea typeface="+mn-ea"/>
                                          <a:cs typeface="+mn-cs"/>
                                        </a:endParaRPr>
                                      </a:p>
                                    </p:txBody>
                                  </p:sp>
                                  <p:sp>
                                    <p:nvSpPr>
                                      <p:cNvPr id="99" name="Freeform 12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9AFB8B79-F9B2-9233-6A51-A3A0C3796531}"/>
                                          </a:ext>
                                        </a:extLst>
                                      </p:cNvPr>
                                      <p:cNvSpPr>
                                        <a:spLocks noEditPoint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3996411" y="1654446"/>
                                        <a:ext cx="350161" cy="943912"/>
                                      </a:xfrm>
                                      <a:custGeom>
                                        <a:avLst/>
                                        <a:gdLst>
                                          <a:gd name="T0" fmla="*/ 0 w 184"/>
                                          <a:gd name="T1" fmla="*/ 0 h 496"/>
                                          <a:gd name="T2" fmla="*/ 184 w 184"/>
                                          <a:gd name="T3" fmla="*/ 436 h 496"/>
                                          <a:gd name="T4" fmla="*/ 184 w 184"/>
                                          <a:gd name="T5" fmla="*/ 438 h 496"/>
                                          <a:gd name="T6" fmla="*/ 3 w 184"/>
                                          <a:gd name="T7" fmla="*/ 495 h 496"/>
                                          <a:gd name="T8" fmla="*/ 0 w 184"/>
                                          <a:gd name="T9" fmla="*/ 496 h 496"/>
                                          <a:gd name="T10" fmla="*/ 0 w 184"/>
                                          <a:gd name="T11" fmla="*/ 0 h 496"/>
                                          <a:gd name="T12" fmla="*/ 4 w 184"/>
                                          <a:gd name="T13" fmla="*/ 22 h 496"/>
                                          <a:gd name="T14" fmla="*/ 4 w 184"/>
                                          <a:gd name="T15" fmla="*/ 490 h 496"/>
                                          <a:gd name="T16" fmla="*/ 179 w 184"/>
                                          <a:gd name="T17" fmla="*/ 435 h 496"/>
                                          <a:gd name="T18" fmla="*/ 4 w 184"/>
                                          <a:gd name="T19" fmla="*/ 22 h 496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  <a:cxn ang="0">
                                            <a:pos x="T10" y="T11"/>
                                          </a:cxn>
                                          <a:cxn ang="0">
                                            <a:pos x="T12" y="T13"/>
                                          </a:cxn>
                                          <a:cxn ang="0">
                                            <a:pos x="T14" y="T15"/>
                                          </a:cxn>
                                          <a:cxn ang="0">
                                            <a:pos x="T16" y="T17"/>
                                          </a:cxn>
                                          <a:cxn ang="0">
                                            <a:pos x="T18" y="T19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184" h="496">
                                            <a:moveTo>
                                              <a:pt x="0" y="0"/>
                                            </a:moveTo>
                                            <a:lnTo>
                                              <a:pt x="184" y="436"/>
                                            </a:lnTo>
                                            <a:lnTo>
                                              <a:pt x="184" y="438"/>
                                            </a:lnTo>
                                            <a:lnTo>
                                              <a:pt x="3" y="495"/>
                                            </a:lnTo>
                                            <a:lnTo>
                                              <a:pt x="0" y="496"/>
                                            </a:lnTo>
                                            <a:lnTo>
                                              <a:pt x="0" y="0"/>
                                            </a:lnTo>
                                            <a:close/>
                                            <a:moveTo>
                                              <a:pt x="4" y="22"/>
                                            </a:moveTo>
                                            <a:lnTo>
                                              <a:pt x="4" y="490"/>
                                            </a:lnTo>
                                            <a:lnTo>
                                              <a:pt x="179" y="435"/>
                                            </a:lnTo>
                                            <a:lnTo>
                                              <a:pt x="4" y="22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pPr marL="0" marR="0" lvl="0" indent="0" algn="l" defTabSz="457200" rtl="0" eaLnBrk="1" fontAlgn="auto" latinLnBrk="0" hangingPunct="1">
                                          <a:lnSpc>
                                            <a:spcPct val="100000"/>
                                          </a:lnSpc>
                                          <a:spcBef>
                                            <a:spcPts val="0"/>
                                          </a:spcBef>
                                          <a:spcAft>
                                            <a:spcPts val="0"/>
                                          </a:spcAft>
                                          <a:buClrTx/>
                                          <a:buSzTx/>
                                          <a:buFontTx/>
                                          <a:buNone/>
                                          <a:tabLst/>
                                          <a:defRPr/>
                                        </a:pPr>
                                        <a:endParaRPr kumimoji="0" lang="en-GB" sz="1800" b="0" i="0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002C77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Arial" panose="020B0604020202020204"/>
                                          <a:ea typeface="+mn-ea"/>
                                          <a:cs typeface="+mn-cs"/>
                                        </a:endParaRPr>
                                      </a:p>
                                    </p:txBody>
                                  </p:sp>
                                  <p:sp>
                                    <p:nvSpPr>
                                      <p:cNvPr id="100" name="Freeform 13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6E2305F3-0E97-915E-E8F7-42FDB8415A0F}"/>
                                          </a:ext>
                                        </a:extLst>
                                      </p:cNvPr>
                                      <p:cNvSpPr>
                                        <a:spLocks noEditPoint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3336053" y="2373799"/>
                                        <a:ext cx="671776" cy="1375904"/>
                                      </a:xfrm>
                                      <a:custGeom>
                                        <a:avLst/>
                                        <a:gdLst>
                                          <a:gd name="T0" fmla="*/ 126 w 353"/>
                                          <a:gd name="T1" fmla="*/ 3 h 723"/>
                                          <a:gd name="T2" fmla="*/ 127 w 353"/>
                                          <a:gd name="T3" fmla="*/ 0 h 723"/>
                                          <a:gd name="T4" fmla="*/ 351 w 353"/>
                                          <a:gd name="T5" fmla="*/ 112 h 723"/>
                                          <a:gd name="T6" fmla="*/ 353 w 353"/>
                                          <a:gd name="T7" fmla="*/ 114 h 723"/>
                                          <a:gd name="T8" fmla="*/ 7 w 353"/>
                                          <a:gd name="T9" fmla="*/ 712 h 723"/>
                                          <a:gd name="T10" fmla="*/ 0 w 353"/>
                                          <a:gd name="T11" fmla="*/ 723 h 723"/>
                                          <a:gd name="T12" fmla="*/ 126 w 353"/>
                                          <a:gd name="T13" fmla="*/ 3 h 723"/>
                                          <a:gd name="T14" fmla="*/ 130 w 353"/>
                                          <a:gd name="T15" fmla="*/ 7 h 723"/>
                                          <a:gd name="T16" fmla="*/ 8 w 353"/>
                                          <a:gd name="T17" fmla="*/ 700 h 723"/>
                                          <a:gd name="T18" fmla="*/ 347 w 353"/>
                                          <a:gd name="T19" fmla="*/ 117 h 723"/>
                                          <a:gd name="T20" fmla="*/ 130 w 353"/>
                                          <a:gd name="T21" fmla="*/ 7 h 723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  <a:cxn ang="0">
                                            <a:pos x="T10" y="T11"/>
                                          </a:cxn>
                                          <a:cxn ang="0">
                                            <a:pos x="T12" y="T13"/>
                                          </a:cxn>
                                          <a:cxn ang="0">
                                            <a:pos x="T14" y="T15"/>
                                          </a:cxn>
                                          <a:cxn ang="0">
                                            <a:pos x="T16" y="T17"/>
                                          </a:cxn>
                                          <a:cxn ang="0">
                                            <a:pos x="T18" y="T19"/>
                                          </a:cxn>
                                          <a:cxn ang="0">
                                            <a:pos x="T20" y="T21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353" h="723">
                                            <a:moveTo>
                                              <a:pt x="126" y="3"/>
                                            </a:moveTo>
                                            <a:lnTo>
                                              <a:pt x="127" y="0"/>
                                            </a:lnTo>
                                            <a:lnTo>
                                              <a:pt x="351" y="112"/>
                                            </a:lnTo>
                                            <a:lnTo>
                                              <a:pt x="353" y="114"/>
                                            </a:lnTo>
                                            <a:lnTo>
                                              <a:pt x="7" y="712"/>
                                            </a:lnTo>
                                            <a:lnTo>
                                              <a:pt x="0" y="723"/>
                                            </a:lnTo>
                                            <a:lnTo>
                                              <a:pt x="126" y="3"/>
                                            </a:lnTo>
                                            <a:close/>
                                            <a:moveTo>
                                              <a:pt x="130" y="7"/>
                                            </a:moveTo>
                                            <a:lnTo>
                                              <a:pt x="8" y="700"/>
                                            </a:lnTo>
                                            <a:lnTo>
                                              <a:pt x="347" y="117"/>
                                            </a:lnTo>
                                            <a:lnTo>
                                              <a:pt x="130" y="7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pPr marL="0" marR="0" lvl="0" indent="0" algn="l" defTabSz="457200" rtl="0" eaLnBrk="1" fontAlgn="auto" latinLnBrk="0" hangingPunct="1">
                                          <a:lnSpc>
                                            <a:spcPct val="100000"/>
                                          </a:lnSpc>
                                          <a:spcBef>
                                            <a:spcPts val="0"/>
                                          </a:spcBef>
                                          <a:spcAft>
                                            <a:spcPts val="0"/>
                                          </a:spcAft>
                                          <a:buClrTx/>
                                          <a:buSzTx/>
                                          <a:buFontTx/>
                                          <a:buNone/>
                                          <a:tabLst/>
                                          <a:defRPr/>
                                        </a:pPr>
                                        <a:endParaRPr kumimoji="0" lang="en-GB" sz="1800" b="0" i="0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002C77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Arial" panose="020B0604020202020204"/>
                                          <a:ea typeface="+mn-ea"/>
                                          <a:cs typeface="+mn-cs"/>
                                        </a:endParaRPr>
                                      </a:p>
                                    </p:txBody>
                                  </p:sp>
                                  <p:sp>
                                    <p:nvSpPr>
                                      <p:cNvPr id="101" name="Freeform 14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5E521FCD-4B05-4774-3127-A6DBB876BAB1}"/>
                                          </a:ext>
                                        </a:extLst>
                                      </p:cNvPr>
                                      <p:cNvSpPr>
                                        <a:spLocks noEditPoint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7113606" y="640121"/>
                                        <a:ext cx="426283" cy="700322"/>
                                      </a:xfrm>
                                      <a:custGeom>
                                        <a:avLst/>
                                        <a:gdLst>
                                          <a:gd name="T0" fmla="*/ 0 w 224"/>
                                          <a:gd name="T1" fmla="*/ 206 h 368"/>
                                          <a:gd name="T2" fmla="*/ 156 w 224"/>
                                          <a:gd name="T3" fmla="*/ 4 h 368"/>
                                          <a:gd name="T4" fmla="*/ 159 w 224"/>
                                          <a:gd name="T5" fmla="*/ 0 h 368"/>
                                          <a:gd name="T6" fmla="*/ 224 w 224"/>
                                          <a:gd name="T7" fmla="*/ 368 h 368"/>
                                          <a:gd name="T8" fmla="*/ 0 w 224"/>
                                          <a:gd name="T9" fmla="*/ 206 h 368"/>
                                          <a:gd name="T10" fmla="*/ 6 w 224"/>
                                          <a:gd name="T11" fmla="*/ 205 h 368"/>
                                          <a:gd name="T12" fmla="*/ 218 w 224"/>
                                          <a:gd name="T13" fmla="*/ 359 h 368"/>
                                          <a:gd name="T14" fmla="*/ 156 w 224"/>
                                          <a:gd name="T15" fmla="*/ 9 h 368"/>
                                          <a:gd name="T16" fmla="*/ 6 w 224"/>
                                          <a:gd name="T17" fmla="*/ 205 h 368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  <a:cxn ang="0">
                                            <a:pos x="T10" y="T11"/>
                                          </a:cxn>
                                          <a:cxn ang="0">
                                            <a:pos x="T12" y="T13"/>
                                          </a:cxn>
                                          <a:cxn ang="0">
                                            <a:pos x="T14" y="T15"/>
                                          </a:cxn>
                                          <a:cxn ang="0">
                                            <a:pos x="T16" y="T17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224" h="368">
                                            <a:moveTo>
                                              <a:pt x="0" y="206"/>
                                            </a:moveTo>
                                            <a:lnTo>
                                              <a:pt x="156" y="4"/>
                                            </a:lnTo>
                                            <a:lnTo>
                                              <a:pt x="159" y="0"/>
                                            </a:lnTo>
                                            <a:lnTo>
                                              <a:pt x="224" y="368"/>
                                            </a:lnTo>
                                            <a:lnTo>
                                              <a:pt x="0" y="206"/>
                                            </a:lnTo>
                                            <a:close/>
                                            <a:moveTo>
                                              <a:pt x="6" y="205"/>
                                            </a:moveTo>
                                            <a:lnTo>
                                              <a:pt x="218" y="359"/>
                                            </a:lnTo>
                                            <a:lnTo>
                                              <a:pt x="156" y="9"/>
                                            </a:lnTo>
                                            <a:lnTo>
                                              <a:pt x="6" y="205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pPr marL="0" marR="0" lvl="0" indent="0" algn="l" defTabSz="457200" rtl="0" eaLnBrk="1" fontAlgn="auto" latinLnBrk="0" hangingPunct="1">
                                          <a:lnSpc>
                                            <a:spcPct val="100000"/>
                                          </a:lnSpc>
                                          <a:spcBef>
                                            <a:spcPts val="0"/>
                                          </a:spcBef>
                                          <a:spcAft>
                                            <a:spcPts val="0"/>
                                          </a:spcAft>
                                          <a:buClrTx/>
                                          <a:buSzTx/>
                                          <a:buFontTx/>
                                          <a:buNone/>
                                          <a:tabLst/>
                                          <a:defRPr/>
                                        </a:pPr>
                                        <a:endParaRPr kumimoji="0" lang="en-GB" sz="1800" b="0" i="0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002C77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Arial" panose="020B0604020202020204"/>
                                          <a:ea typeface="+mn-ea"/>
                                          <a:cs typeface="+mn-cs"/>
                                        </a:endParaRPr>
                                      </a:p>
                                    </p:txBody>
                                  </p:sp>
                                  <p:sp>
                                    <p:nvSpPr>
                                      <p:cNvPr id="102" name="Freeform 15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09C73CBA-A661-E142-1513-BEEEC5D30B4F}"/>
                                          </a:ext>
                                        </a:extLst>
                                      </p:cNvPr>
                                      <p:cNvSpPr>
                                        <a:spLocks noEditPoint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8070839" y="1325219"/>
                                        <a:ext cx="549981" cy="1236982"/>
                                      </a:xfrm>
                                      <a:custGeom>
                                        <a:avLst/>
                                        <a:gdLst>
                                          <a:gd name="T0" fmla="*/ 2 w 289"/>
                                          <a:gd name="T1" fmla="*/ 4 h 650"/>
                                          <a:gd name="T2" fmla="*/ 0 w 289"/>
                                          <a:gd name="T3" fmla="*/ 0 h 650"/>
                                          <a:gd name="T4" fmla="*/ 287 w 289"/>
                                          <a:gd name="T5" fmla="*/ 61 h 650"/>
                                          <a:gd name="T6" fmla="*/ 289 w 289"/>
                                          <a:gd name="T7" fmla="*/ 61 h 650"/>
                                          <a:gd name="T8" fmla="*/ 289 w 289"/>
                                          <a:gd name="T9" fmla="*/ 650 h 650"/>
                                          <a:gd name="T10" fmla="*/ 2 w 289"/>
                                          <a:gd name="T11" fmla="*/ 4 h 650"/>
                                          <a:gd name="T12" fmla="*/ 7 w 289"/>
                                          <a:gd name="T13" fmla="*/ 7 h 650"/>
                                          <a:gd name="T14" fmla="*/ 285 w 289"/>
                                          <a:gd name="T15" fmla="*/ 630 h 650"/>
                                          <a:gd name="T16" fmla="*/ 285 w 289"/>
                                          <a:gd name="T17" fmla="*/ 64 h 650"/>
                                          <a:gd name="T18" fmla="*/ 7 w 289"/>
                                          <a:gd name="T19" fmla="*/ 7 h 650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  <a:cxn ang="0">
                                            <a:pos x="T10" y="T11"/>
                                          </a:cxn>
                                          <a:cxn ang="0">
                                            <a:pos x="T12" y="T13"/>
                                          </a:cxn>
                                          <a:cxn ang="0">
                                            <a:pos x="T14" y="T15"/>
                                          </a:cxn>
                                          <a:cxn ang="0">
                                            <a:pos x="T16" y="T17"/>
                                          </a:cxn>
                                          <a:cxn ang="0">
                                            <a:pos x="T18" y="T19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289" h="650">
                                            <a:moveTo>
                                              <a:pt x="2" y="4"/>
                                            </a:moveTo>
                                            <a:lnTo>
                                              <a:pt x="0" y="0"/>
                                            </a:lnTo>
                                            <a:lnTo>
                                              <a:pt x="287" y="61"/>
                                            </a:lnTo>
                                            <a:lnTo>
                                              <a:pt x="289" y="61"/>
                                            </a:lnTo>
                                            <a:lnTo>
                                              <a:pt x="289" y="650"/>
                                            </a:lnTo>
                                            <a:lnTo>
                                              <a:pt x="2" y="4"/>
                                            </a:lnTo>
                                            <a:close/>
                                            <a:moveTo>
                                              <a:pt x="7" y="7"/>
                                            </a:moveTo>
                                            <a:lnTo>
                                              <a:pt x="285" y="630"/>
                                            </a:lnTo>
                                            <a:lnTo>
                                              <a:pt x="285" y="64"/>
                                            </a:lnTo>
                                            <a:lnTo>
                                              <a:pt x="7" y="7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pPr marL="0" marR="0" lvl="0" indent="0" algn="l" defTabSz="457200" rtl="0" eaLnBrk="1" fontAlgn="auto" latinLnBrk="0" hangingPunct="1">
                                          <a:lnSpc>
                                            <a:spcPct val="100000"/>
                                          </a:lnSpc>
                                          <a:spcBef>
                                            <a:spcPts val="0"/>
                                          </a:spcBef>
                                          <a:spcAft>
                                            <a:spcPts val="0"/>
                                          </a:spcAft>
                                          <a:buClrTx/>
                                          <a:buSzTx/>
                                          <a:buFontTx/>
                                          <a:buNone/>
                                          <a:tabLst/>
                                          <a:defRPr/>
                                        </a:pPr>
                                        <a:endParaRPr kumimoji="0" lang="en-GB" sz="1800" b="0" i="0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002C77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Arial" panose="020B0604020202020204"/>
                                          <a:ea typeface="+mn-ea"/>
                                          <a:cs typeface="+mn-cs"/>
                                        </a:endParaRPr>
                                      </a:p>
                                    </p:txBody>
                                  </p:sp>
                                  <p:sp>
                                    <p:nvSpPr>
                                      <p:cNvPr id="103" name="Freeform 17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54A75BB2-9A86-0CE7-FF63-ACADB1F0D9AE}"/>
                                          </a:ext>
                                        </a:extLst>
                                      </p:cNvPr>
                                      <p:cNvSpPr>
                                        <a:spLocks noEditPoint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3994508" y="3224462"/>
                                        <a:ext cx="1609980" cy="578527"/>
                                      </a:xfrm>
                                      <a:custGeom>
                                        <a:avLst/>
                                        <a:gdLst>
                                          <a:gd name="T0" fmla="*/ 119 w 846"/>
                                          <a:gd name="T1" fmla="*/ 279 h 304"/>
                                          <a:gd name="T2" fmla="*/ 118 w 846"/>
                                          <a:gd name="T3" fmla="*/ 279 h 304"/>
                                          <a:gd name="T4" fmla="*/ 1 w 846"/>
                                          <a:gd name="T5" fmla="*/ 5 h 304"/>
                                          <a:gd name="T6" fmla="*/ 0 w 846"/>
                                          <a:gd name="T7" fmla="*/ 0 h 304"/>
                                          <a:gd name="T8" fmla="*/ 832 w 846"/>
                                          <a:gd name="T9" fmla="*/ 299 h 304"/>
                                          <a:gd name="T10" fmla="*/ 846 w 846"/>
                                          <a:gd name="T11" fmla="*/ 304 h 304"/>
                                          <a:gd name="T12" fmla="*/ 119 w 846"/>
                                          <a:gd name="T13" fmla="*/ 279 h 304"/>
                                          <a:gd name="T14" fmla="*/ 120 w 846"/>
                                          <a:gd name="T15" fmla="*/ 275 h 304"/>
                                          <a:gd name="T16" fmla="*/ 817 w 846"/>
                                          <a:gd name="T17" fmla="*/ 299 h 304"/>
                                          <a:gd name="T18" fmla="*/ 8 w 846"/>
                                          <a:gd name="T19" fmla="*/ 7 h 304"/>
                                          <a:gd name="T20" fmla="*/ 120 w 846"/>
                                          <a:gd name="T21" fmla="*/ 275 h 304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  <a:cxn ang="0">
                                            <a:pos x="T10" y="T11"/>
                                          </a:cxn>
                                          <a:cxn ang="0">
                                            <a:pos x="T12" y="T13"/>
                                          </a:cxn>
                                          <a:cxn ang="0">
                                            <a:pos x="T14" y="T15"/>
                                          </a:cxn>
                                          <a:cxn ang="0">
                                            <a:pos x="T16" y="T17"/>
                                          </a:cxn>
                                          <a:cxn ang="0">
                                            <a:pos x="T18" y="T19"/>
                                          </a:cxn>
                                          <a:cxn ang="0">
                                            <a:pos x="T20" y="T21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846" h="304">
                                            <a:moveTo>
                                              <a:pt x="119" y="279"/>
                                            </a:moveTo>
                                            <a:lnTo>
                                              <a:pt x="118" y="279"/>
                                            </a:lnTo>
                                            <a:lnTo>
                                              <a:pt x="1" y="5"/>
                                            </a:lnTo>
                                            <a:lnTo>
                                              <a:pt x="0" y="0"/>
                                            </a:lnTo>
                                            <a:lnTo>
                                              <a:pt x="832" y="299"/>
                                            </a:lnTo>
                                            <a:lnTo>
                                              <a:pt x="846" y="304"/>
                                            </a:lnTo>
                                            <a:lnTo>
                                              <a:pt x="119" y="279"/>
                                            </a:lnTo>
                                            <a:close/>
                                            <a:moveTo>
                                              <a:pt x="120" y="275"/>
                                            </a:moveTo>
                                            <a:lnTo>
                                              <a:pt x="817" y="299"/>
                                            </a:lnTo>
                                            <a:lnTo>
                                              <a:pt x="8" y="7"/>
                                            </a:lnTo>
                                            <a:lnTo>
                                              <a:pt x="120" y="275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pPr marL="0" marR="0" lvl="0" indent="0" algn="l" defTabSz="457200" rtl="0" eaLnBrk="1" fontAlgn="auto" latinLnBrk="0" hangingPunct="1">
                                          <a:lnSpc>
                                            <a:spcPct val="100000"/>
                                          </a:lnSpc>
                                          <a:spcBef>
                                            <a:spcPts val="0"/>
                                          </a:spcBef>
                                          <a:spcAft>
                                            <a:spcPts val="0"/>
                                          </a:spcAft>
                                          <a:buClrTx/>
                                          <a:buSzTx/>
                                          <a:buFontTx/>
                                          <a:buNone/>
                                          <a:tabLst/>
                                          <a:defRPr/>
                                        </a:pPr>
                                        <a:endParaRPr kumimoji="0" lang="en-GB" sz="1800" b="0" i="0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002C77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Arial" panose="020B0604020202020204"/>
                                          <a:ea typeface="+mn-ea"/>
                                          <a:cs typeface="+mn-cs"/>
                                        </a:endParaRPr>
                                      </a:p>
                                    </p:txBody>
                                  </p:sp>
                                  <p:sp>
                                    <p:nvSpPr>
                                      <p:cNvPr id="104" name="Freeform 18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B4D35198-B6A1-2CAB-91BD-4B9E5262FFA5}"/>
                                          </a:ext>
                                        </a:extLst>
                                      </p:cNvPr>
                                      <p:cNvSpPr>
                                        <a:spLocks noEditPoint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7159279" y="1329025"/>
                                        <a:ext cx="943912" cy="310197"/>
                                      </a:xfrm>
                                      <a:custGeom>
                                        <a:avLst/>
                                        <a:gdLst>
                                          <a:gd name="T0" fmla="*/ 196 w 496"/>
                                          <a:gd name="T1" fmla="*/ 0 h 163"/>
                                          <a:gd name="T2" fmla="*/ 196 w 496"/>
                                          <a:gd name="T3" fmla="*/ 0 h 163"/>
                                          <a:gd name="T4" fmla="*/ 496 w 496"/>
                                          <a:gd name="T5" fmla="*/ 0 h 163"/>
                                          <a:gd name="T6" fmla="*/ 11 w 496"/>
                                          <a:gd name="T7" fmla="*/ 160 h 163"/>
                                          <a:gd name="T8" fmla="*/ 0 w 496"/>
                                          <a:gd name="T9" fmla="*/ 163 h 163"/>
                                          <a:gd name="T10" fmla="*/ 196 w 496"/>
                                          <a:gd name="T11" fmla="*/ 0 h 163"/>
                                          <a:gd name="T12" fmla="*/ 198 w 496"/>
                                          <a:gd name="T13" fmla="*/ 4 h 163"/>
                                          <a:gd name="T14" fmla="*/ 20 w 496"/>
                                          <a:gd name="T15" fmla="*/ 152 h 163"/>
                                          <a:gd name="T16" fmla="*/ 469 w 496"/>
                                          <a:gd name="T17" fmla="*/ 4 h 163"/>
                                          <a:gd name="T18" fmla="*/ 198 w 496"/>
                                          <a:gd name="T19" fmla="*/ 4 h 163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  <a:cxn ang="0">
                                            <a:pos x="T10" y="T11"/>
                                          </a:cxn>
                                          <a:cxn ang="0">
                                            <a:pos x="T12" y="T13"/>
                                          </a:cxn>
                                          <a:cxn ang="0">
                                            <a:pos x="T14" y="T15"/>
                                          </a:cxn>
                                          <a:cxn ang="0">
                                            <a:pos x="T16" y="T17"/>
                                          </a:cxn>
                                          <a:cxn ang="0">
                                            <a:pos x="T18" y="T19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496" h="163">
                                            <a:moveTo>
                                              <a:pt x="196" y="0"/>
                                            </a:moveTo>
                                            <a:lnTo>
                                              <a:pt x="196" y="0"/>
                                            </a:lnTo>
                                            <a:lnTo>
                                              <a:pt x="496" y="0"/>
                                            </a:lnTo>
                                            <a:lnTo>
                                              <a:pt x="11" y="160"/>
                                            </a:lnTo>
                                            <a:lnTo>
                                              <a:pt x="0" y="163"/>
                                            </a:lnTo>
                                            <a:lnTo>
                                              <a:pt x="196" y="0"/>
                                            </a:lnTo>
                                            <a:close/>
                                            <a:moveTo>
                                              <a:pt x="198" y="4"/>
                                            </a:moveTo>
                                            <a:lnTo>
                                              <a:pt x="20" y="152"/>
                                            </a:lnTo>
                                            <a:lnTo>
                                              <a:pt x="469" y="4"/>
                                            </a:lnTo>
                                            <a:lnTo>
                                              <a:pt x="198" y="4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pPr marL="0" marR="0" lvl="0" indent="0" algn="l" defTabSz="457200" rtl="0" eaLnBrk="1" fontAlgn="auto" latinLnBrk="0" hangingPunct="1">
                                          <a:lnSpc>
                                            <a:spcPct val="100000"/>
                                          </a:lnSpc>
                                          <a:spcBef>
                                            <a:spcPts val="0"/>
                                          </a:spcBef>
                                          <a:spcAft>
                                            <a:spcPts val="0"/>
                                          </a:spcAft>
                                          <a:buClrTx/>
                                          <a:buSzTx/>
                                          <a:buFontTx/>
                                          <a:buNone/>
                                          <a:tabLst/>
                                          <a:defRPr/>
                                        </a:pPr>
                                        <a:endParaRPr kumimoji="0" lang="en-GB" sz="1800" b="0" i="0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002C77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Arial" panose="020B0604020202020204"/>
                                          <a:ea typeface="+mn-ea"/>
                                          <a:cs typeface="+mn-cs"/>
                                        </a:endParaRPr>
                                      </a:p>
                                    </p:txBody>
                                  </p:sp>
                                  <p:sp>
                                    <p:nvSpPr>
                                      <p:cNvPr id="105" name="Freeform 19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0D5ECCD3-9444-3824-234E-F665BB04D549}"/>
                                          </a:ext>
                                        </a:extLst>
                                      </p:cNvPr>
                                      <p:cNvSpPr>
                                        <a:spLocks noEditPoint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5735798" y="430786"/>
                                        <a:ext cx="626103" cy="1206533"/>
                                      </a:xfrm>
                                      <a:custGeom>
                                        <a:avLst/>
                                        <a:gdLst>
                                          <a:gd name="T0" fmla="*/ 2 w 329"/>
                                          <a:gd name="T1" fmla="*/ 500 h 634"/>
                                          <a:gd name="T2" fmla="*/ 0 w 329"/>
                                          <a:gd name="T3" fmla="*/ 499 h 634"/>
                                          <a:gd name="T4" fmla="*/ 199 w 329"/>
                                          <a:gd name="T5" fmla="*/ 7 h 634"/>
                                          <a:gd name="T6" fmla="*/ 202 w 329"/>
                                          <a:gd name="T7" fmla="*/ 0 h 634"/>
                                          <a:gd name="T8" fmla="*/ 328 w 329"/>
                                          <a:gd name="T9" fmla="*/ 630 h 634"/>
                                          <a:gd name="T10" fmla="*/ 329 w 329"/>
                                          <a:gd name="T11" fmla="*/ 634 h 634"/>
                                          <a:gd name="T12" fmla="*/ 2 w 329"/>
                                          <a:gd name="T13" fmla="*/ 500 h 634"/>
                                          <a:gd name="T14" fmla="*/ 5 w 329"/>
                                          <a:gd name="T15" fmla="*/ 496 h 634"/>
                                          <a:gd name="T16" fmla="*/ 322 w 329"/>
                                          <a:gd name="T17" fmla="*/ 626 h 634"/>
                                          <a:gd name="T18" fmla="*/ 201 w 329"/>
                                          <a:gd name="T19" fmla="*/ 15 h 634"/>
                                          <a:gd name="T20" fmla="*/ 5 w 329"/>
                                          <a:gd name="T21" fmla="*/ 496 h 634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  <a:cxn ang="0">
                                            <a:pos x="T10" y="T11"/>
                                          </a:cxn>
                                          <a:cxn ang="0">
                                            <a:pos x="T12" y="T13"/>
                                          </a:cxn>
                                          <a:cxn ang="0">
                                            <a:pos x="T14" y="T15"/>
                                          </a:cxn>
                                          <a:cxn ang="0">
                                            <a:pos x="T16" y="T17"/>
                                          </a:cxn>
                                          <a:cxn ang="0">
                                            <a:pos x="T18" y="T19"/>
                                          </a:cxn>
                                          <a:cxn ang="0">
                                            <a:pos x="T20" y="T21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329" h="634">
                                            <a:moveTo>
                                              <a:pt x="2" y="500"/>
                                            </a:moveTo>
                                            <a:lnTo>
                                              <a:pt x="0" y="499"/>
                                            </a:lnTo>
                                            <a:lnTo>
                                              <a:pt x="199" y="7"/>
                                            </a:lnTo>
                                            <a:lnTo>
                                              <a:pt x="202" y="0"/>
                                            </a:lnTo>
                                            <a:lnTo>
                                              <a:pt x="328" y="630"/>
                                            </a:lnTo>
                                            <a:lnTo>
                                              <a:pt x="329" y="634"/>
                                            </a:lnTo>
                                            <a:lnTo>
                                              <a:pt x="2" y="500"/>
                                            </a:lnTo>
                                            <a:close/>
                                            <a:moveTo>
                                              <a:pt x="5" y="496"/>
                                            </a:moveTo>
                                            <a:lnTo>
                                              <a:pt x="322" y="626"/>
                                            </a:lnTo>
                                            <a:lnTo>
                                              <a:pt x="201" y="15"/>
                                            </a:lnTo>
                                            <a:lnTo>
                                              <a:pt x="5" y="496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pPr marL="0" marR="0" lvl="0" indent="0" algn="l" defTabSz="457200" rtl="0" eaLnBrk="1" fontAlgn="auto" latinLnBrk="0" hangingPunct="1">
                                          <a:lnSpc>
                                            <a:spcPct val="100000"/>
                                          </a:lnSpc>
                                          <a:spcBef>
                                            <a:spcPts val="0"/>
                                          </a:spcBef>
                                          <a:spcAft>
                                            <a:spcPts val="0"/>
                                          </a:spcAft>
                                          <a:buClrTx/>
                                          <a:buSzTx/>
                                          <a:buFontTx/>
                                          <a:buNone/>
                                          <a:tabLst/>
                                          <a:defRPr/>
                                        </a:pPr>
                                        <a:endParaRPr kumimoji="0" lang="en-GB" sz="1800" b="0" i="0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002C77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Arial" panose="020B0604020202020204"/>
                                          <a:ea typeface="+mn-ea"/>
                                          <a:cs typeface="+mn-cs"/>
                                        </a:endParaRPr>
                                      </a:p>
                                    </p:txBody>
                                  </p:sp>
                                  <p:sp>
                                    <p:nvSpPr>
                                      <p:cNvPr id="106" name="Freeform 20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2D850787-5C16-85C1-5478-DA3BA64A349C}"/>
                                          </a:ext>
                                        </a:extLst>
                                      </p:cNvPr>
                                      <p:cNvSpPr>
                                        <a:spLocks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4099176" y="935094"/>
                                        <a:ext cx="247396" cy="1552888"/>
                                      </a:xfrm>
                                      <a:custGeom>
                                        <a:avLst/>
                                        <a:gdLst>
                                          <a:gd name="T0" fmla="*/ 126 w 130"/>
                                          <a:gd name="T1" fmla="*/ 816 h 816"/>
                                          <a:gd name="T2" fmla="*/ 130 w 130"/>
                                          <a:gd name="T3" fmla="*/ 814 h 816"/>
                                          <a:gd name="T4" fmla="*/ 4 w 130"/>
                                          <a:gd name="T5" fmla="*/ 0 h 816"/>
                                          <a:gd name="T6" fmla="*/ 0 w 130"/>
                                          <a:gd name="T7" fmla="*/ 1 h 816"/>
                                          <a:gd name="T8" fmla="*/ 126 w 130"/>
                                          <a:gd name="T9" fmla="*/ 816 h 816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130" h="816">
                                            <a:moveTo>
                                              <a:pt x="126" y="816"/>
                                            </a:moveTo>
                                            <a:lnTo>
                                              <a:pt x="130" y="814"/>
                                            </a:lnTo>
                                            <a:lnTo>
                                              <a:pt x="4" y="0"/>
                                            </a:lnTo>
                                            <a:lnTo>
                                              <a:pt x="0" y="1"/>
                                            </a:lnTo>
                                            <a:lnTo>
                                              <a:pt x="126" y="816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pPr marL="0" marR="0" lvl="0" indent="0" algn="l" defTabSz="457200" rtl="0" eaLnBrk="1" fontAlgn="auto" latinLnBrk="0" hangingPunct="1">
                                          <a:lnSpc>
                                            <a:spcPct val="100000"/>
                                          </a:lnSpc>
                                          <a:spcBef>
                                            <a:spcPts val="0"/>
                                          </a:spcBef>
                                          <a:spcAft>
                                            <a:spcPts val="0"/>
                                          </a:spcAft>
                                          <a:buClrTx/>
                                          <a:buSzTx/>
                                          <a:buFontTx/>
                                          <a:buNone/>
                                          <a:tabLst/>
                                          <a:defRPr/>
                                        </a:pPr>
                                        <a:endParaRPr kumimoji="0" lang="en-GB" sz="1800" b="0" i="0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002C77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Arial" panose="020B0604020202020204"/>
                                          <a:ea typeface="+mn-ea"/>
                                          <a:cs typeface="+mn-cs"/>
                                        </a:endParaRPr>
                                      </a:p>
                                    </p:txBody>
                                  </p:sp>
                                  <p:sp>
                                    <p:nvSpPr>
                                      <p:cNvPr id="107" name="Freeform 21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A8DBA309-7146-3FA5-2569-A8CB098BFFEA}"/>
                                          </a:ext>
                                        </a:extLst>
                                      </p:cNvPr>
                                      <p:cNvSpPr>
                                        <a:spLocks noEditPoint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6340968" y="1623998"/>
                                        <a:ext cx="858275" cy="565205"/>
                                      </a:xfrm>
                                      <a:custGeom>
                                        <a:avLst/>
                                        <a:gdLst>
                                          <a:gd name="T0" fmla="*/ 0 w 451"/>
                                          <a:gd name="T1" fmla="*/ 0 h 297"/>
                                          <a:gd name="T2" fmla="*/ 442 w 451"/>
                                          <a:gd name="T3" fmla="*/ 0 h 297"/>
                                          <a:gd name="T4" fmla="*/ 451 w 451"/>
                                          <a:gd name="T5" fmla="*/ 293 h 297"/>
                                          <a:gd name="T6" fmla="*/ 451 w 451"/>
                                          <a:gd name="T7" fmla="*/ 297 h 297"/>
                                          <a:gd name="T8" fmla="*/ 0 w 451"/>
                                          <a:gd name="T9" fmla="*/ 0 h 297"/>
                                          <a:gd name="T10" fmla="*/ 14 w 451"/>
                                          <a:gd name="T11" fmla="*/ 5 h 297"/>
                                          <a:gd name="T12" fmla="*/ 446 w 451"/>
                                          <a:gd name="T13" fmla="*/ 289 h 297"/>
                                          <a:gd name="T14" fmla="*/ 438 w 451"/>
                                          <a:gd name="T15" fmla="*/ 5 h 297"/>
                                          <a:gd name="T16" fmla="*/ 14 w 451"/>
                                          <a:gd name="T17" fmla="*/ 5 h 297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  <a:cxn ang="0">
                                            <a:pos x="T10" y="T11"/>
                                          </a:cxn>
                                          <a:cxn ang="0">
                                            <a:pos x="T12" y="T13"/>
                                          </a:cxn>
                                          <a:cxn ang="0">
                                            <a:pos x="T14" y="T15"/>
                                          </a:cxn>
                                          <a:cxn ang="0">
                                            <a:pos x="T16" y="T17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451" h="297">
                                            <a:moveTo>
                                              <a:pt x="0" y="0"/>
                                            </a:moveTo>
                                            <a:lnTo>
                                              <a:pt x="442" y="0"/>
                                            </a:lnTo>
                                            <a:lnTo>
                                              <a:pt x="451" y="293"/>
                                            </a:lnTo>
                                            <a:lnTo>
                                              <a:pt x="451" y="297"/>
                                            </a:lnTo>
                                            <a:lnTo>
                                              <a:pt x="0" y="0"/>
                                            </a:lnTo>
                                            <a:close/>
                                            <a:moveTo>
                                              <a:pt x="14" y="5"/>
                                            </a:moveTo>
                                            <a:lnTo>
                                              <a:pt x="446" y="289"/>
                                            </a:lnTo>
                                            <a:lnTo>
                                              <a:pt x="438" y="5"/>
                                            </a:lnTo>
                                            <a:lnTo>
                                              <a:pt x="14" y="5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pPr marL="0" marR="0" lvl="0" indent="0" algn="l" defTabSz="457200" rtl="0" eaLnBrk="1" fontAlgn="auto" latinLnBrk="0" hangingPunct="1">
                                          <a:lnSpc>
                                            <a:spcPct val="100000"/>
                                          </a:lnSpc>
                                          <a:spcBef>
                                            <a:spcPts val="0"/>
                                          </a:spcBef>
                                          <a:spcAft>
                                            <a:spcPts val="0"/>
                                          </a:spcAft>
                                          <a:buClrTx/>
                                          <a:buSzTx/>
                                          <a:buFontTx/>
                                          <a:buNone/>
                                          <a:tabLst/>
                                          <a:defRPr/>
                                        </a:pPr>
                                        <a:endParaRPr kumimoji="0" lang="en-GB" sz="1800" b="0" i="0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002C77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Arial" panose="020B0604020202020204"/>
                                          <a:ea typeface="+mn-ea"/>
                                          <a:cs typeface="+mn-cs"/>
                                        </a:endParaRPr>
                                      </a:p>
                                    </p:txBody>
                                  </p:sp>
                                  <p:sp>
                                    <p:nvSpPr>
                                      <p:cNvPr id="108" name="Freeform 22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C1E2CBB9-2E92-F3E6-B813-29C739B1B60B}"/>
                                          </a:ext>
                                        </a:extLst>
                                      </p:cNvPr>
                                      <p:cNvSpPr>
                                        <a:spLocks noEditPoint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6009837" y="2173979"/>
                                        <a:ext cx="1200824" cy="804990"/>
                                      </a:xfrm>
                                      <a:custGeom>
                                        <a:avLst/>
                                        <a:gdLst>
                                          <a:gd name="T0" fmla="*/ 1 w 631"/>
                                          <a:gd name="T1" fmla="*/ 165 h 423"/>
                                          <a:gd name="T2" fmla="*/ 0 w 631"/>
                                          <a:gd name="T3" fmla="*/ 162 h 423"/>
                                          <a:gd name="T4" fmla="*/ 631 w 631"/>
                                          <a:gd name="T5" fmla="*/ 0 h 423"/>
                                          <a:gd name="T6" fmla="*/ 147 w 631"/>
                                          <a:gd name="T7" fmla="*/ 420 h 423"/>
                                          <a:gd name="T8" fmla="*/ 146 w 631"/>
                                          <a:gd name="T9" fmla="*/ 423 h 423"/>
                                          <a:gd name="T10" fmla="*/ 1 w 631"/>
                                          <a:gd name="T11" fmla="*/ 165 h 423"/>
                                          <a:gd name="T12" fmla="*/ 7 w 631"/>
                                          <a:gd name="T13" fmla="*/ 166 h 423"/>
                                          <a:gd name="T14" fmla="*/ 147 w 631"/>
                                          <a:gd name="T15" fmla="*/ 416 h 423"/>
                                          <a:gd name="T16" fmla="*/ 615 w 631"/>
                                          <a:gd name="T17" fmla="*/ 9 h 423"/>
                                          <a:gd name="T18" fmla="*/ 7 w 631"/>
                                          <a:gd name="T19" fmla="*/ 166 h 423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  <a:cxn ang="0">
                                            <a:pos x="T10" y="T11"/>
                                          </a:cxn>
                                          <a:cxn ang="0">
                                            <a:pos x="T12" y="T13"/>
                                          </a:cxn>
                                          <a:cxn ang="0">
                                            <a:pos x="T14" y="T15"/>
                                          </a:cxn>
                                          <a:cxn ang="0">
                                            <a:pos x="T16" y="T17"/>
                                          </a:cxn>
                                          <a:cxn ang="0">
                                            <a:pos x="T18" y="T19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631" h="423">
                                            <a:moveTo>
                                              <a:pt x="1" y="165"/>
                                            </a:moveTo>
                                            <a:lnTo>
                                              <a:pt x="0" y="162"/>
                                            </a:lnTo>
                                            <a:lnTo>
                                              <a:pt x="631" y="0"/>
                                            </a:lnTo>
                                            <a:lnTo>
                                              <a:pt x="147" y="420"/>
                                            </a:lnTo>
                                            <a:lnTo>
                                              <a:pt x="146" y="423"/>
                                            </a:lnTo>
                                            <a:lnTo>
                                              <a:pt x="1" y="165"/>
                                            </a:lnTo>
                                            <a:close/>
                                            <a:moveTo>
                                              <a:pt x="7" y="166"/>
                                            </a:moveTo>
                                            <a:lnTo>
                                              <a:pt x="147" y="416"/>
                                            </a:lnTo>
                                            <a:lnTo>
                                              <a:pt x="615" y="9"/>
                                            </a:lnTo>
                                            <a:lnTo>
                                              <a:pt x="7" y="166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pPr marL="0" marR="0" lvl="0" indent="0" algn="l" defTabSz="457200" rtl="0" eaLnBrk="1" fontAlgn="auto" latinLnBrk="0" hangingPunct="1">
                                          <a:lnSpc>
                                            <a:spcPct val="100000"/>
                                          </a:lnSpc>
                                          <a:spcBef>
                                            <a:spcPts val="0"/>
                                          </a:spcBef>
                                          <a:spcAft>
                                            <a:spcPts val="0"/>
                                          </a:spcAft>
                                          <a:buClrTx/>
                                          <a:buSzTx/>
                                          <a:buFontTx/>
                                          <a:buNone/>
                                          <a:tabLst/>
                                          <a:defRPr/>
                                        </a:pPr>
                                        <a:endParaRPr kumimoji="0" lang="en-GB" sz="1800" b="0" i="0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002C77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Arial" panose="020B0604020202020204"/>
                                          <a:ea typeface="+mn-ea"/>
                                          <a:cs typeface="+mn-cs"/>
                                        </a:endParaRPr>
                                      </a:p>
                                    </p:txBody>
                                  </p:sp>
                                  <p:sp>
                                    <p:nvSpPr>
                                      <p:cNvPr id="109" name="Freeform 23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AF8FC964-D73F-02DA-F9AE-6B71DB70EA58}"/>
                                          </a:ext>
                                        </a:extLst>
                                      </p:cNvPr>
                                      <p:cNvSpPr>
                                        <a:spLocks noEditPoint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4966966" y="1372795"/>
                                        <a:ext cx="785959" cy="588042"/>
                                      </a:xfrm>
                                      <a:custGeom>
                                        <a:avLst/>
                                        <a:gdLst>
                                          <a:gd name="T0" fmla="*/ 0 w 413"/>
                                          <a:gd name="T1" fmla="*/ 28 h 309"/>
                                          <a:gd name="T2" fmla="*/ 0 w 413"/>
                                          <a:gd name="T3" fmla="*/ 25 h 309"/>
                                          <a:gd name="T4" fmla="*/ 413 w 413"/>
                                          <a:gd name="T5" fmla="*/ 0 h 309"/>
                                          <a:gd name="T6" fmla="*/ 28 w 413"/>
                                          <a:gd name="T7" fmla="*/ 306 h 309"/>
                                          <a:gd name="T8" fmla="*/ 25 w 413"/>
                                          <a:gd name="T9" fmla="*/ 309 h 309"/>
                                          <a:gd name="T10" fmla="*/ 0 w 413"/>
                                          <a:gd name="T11" fmla="*/ 28 h 309"/>
                                          <a:gd name="T12" fmla="*/ 4 w 413"/>
                                          <a:gd name="T13" fmla="*/ 29 h 309"/>
                                          <a:gd name="T14" fmla="*/ 28 w 413"/>
                                          <a:gd name="T15" fmla="*/ 299 h 309"/>
                                          <a:gd name="T16" fmla="*/ 401 w 413"/>
                                          <a:gd name="T17" fmla="*/ 5 h 309"/>
                                          <a:gd name="T18" fmla="*/ 4 w 413"/>
                                          <a:gd name="T19" fmla="*/ 29 h 309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  <a:cxn ang="0">
                                            <a:pos x="T10" y="T11"/>
                                          </a:cxn>
                                          <a:cxn ang="0">
                                            <a:pos x="T12" y="T13"/>
                                          </a:cxn>
                                          <a:cxn ang="0">
                                            <a:pos x="T14" y="T15"/>
                                          </a:cxn>
                                          <a:cxn ang="0">
                                            <a:pos x="T16" y="T17"/>
                                          </a:cxn>
                                          <a:cxn ang="0">
                                            <a:pos x="T18" y="T19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413" h="309">
                                            <a:moveTo>
                                              <a:pt x="0" y="28"/>
                                            </a:moveTo>
                                            <a:lnTo>
                                              <a:pt x="0" y="25"/>
                                            </a:lnTo>
                                            <a:lnTo>
                                              <a:pt x="413" y="0"/>
                                            </a:lnTo>
                                            <a:lnTo>
                                              <a:pt x="28" y="306"/>
                                            </a:lnTo>
                                            <a:lnTo>
                                              <a:pt x="25" y="309"/>
                                            </a:lnTo>
                                            <a:lnTo>
                                              <a:pt x="0" y="28"/>
                                            </a:lnTo>
                                            <a:close/>
                                            <a:moveTo>
                                              <a:pt x="4" y="29"/>
                                            </a:moveTo>
                                            <a:lnTo>
                                              <a:pt x="28" y="299"/>
                                            </a:lnTo>
                                            <a:lnTo>
                                              <a:pt x="401" y="5"/>
                                            </a:lnTo>
                                            <a:lnTo>
                                              <a:pt x="4" y="29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pPr marL="0" marR="0" lvl="0" indent="0" algn="l" defTabSz="457200" rtl="0" eaLnBrk="1" fontAlgn="auto" latinLnBrk="0" hangingPunct="1">
                                          <a:lnSpc>
                                            <a:spcPct val="100000"/>
                                          </a:lnSpc>
                                          <a:spcBef>
                                            <a:spcPts val="0"/>
                                          </a:spcBef>
                                          <a:spcAft>
                                            <a:spcPts val="0"/>
                                          </a:spcAft>
                                          <a:buClrTx/>
                                          <a:buSzTx/>
                                          <a:buFontTx/>
                                          <a:buNone/>
                                          <a:tabLst/>
                                          <a:defRPr/>
                                        </a:pPr>
                                        <a:endParaRPr kumimoji="0" lang="en-GB" sz="1800" b="0" i="0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002C77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Arial" panose="020B0604020202020204"/>
                                          <a:ea typeface="+mn-ea"/>
                                          <a:cs typeface="+mn-cs"/>
                                        </a:endParaRPr>
                                      </a:p>
                                    </p:txBody>
                                  </p:sp>
                                  <p:sp>
                                    <p:nvSpPr>
                                      <p:cNvPr id="110" name="Freeform 24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495DBED7-D94F-04D8-74B1-580714F82E6E}"/>
                                          </a:ext>
                                        </a:extLst>
                                      </p:cNvPr>
                                      <p:cNvSpPr>
                                        <a:spLocks noEditPoint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5005027" y="1623998"/>
                                        <a:ext cx="1356874" cy="869693"/>
                                      </a:xfrm>
                                      <a:custGeom>
                                        <a:avLst/>
                                        <a:gdLst>
                                          <a:gd name="T0" fmla="*/ 5 w 713"/>
                                          <a:gd name="T1" fmla="*/ 174 h 457"/>
                                          <a:gd name="T2" fmla="*/ 0 w 713"/>
                                          <a:gd name="T3" fmla="*/ 171 h 457"/>
                                          <a:gd name="T4" fmla="*/ 709 w 713"/>
                                          <a:gd name="T5" fmla="*/ 0 h 457"/>
                                          <a:gd name="T6" fmla="*/ 713 w 713"/>
                                          <a:gd name="T7" fmla="*/ 0 h 457"/>
                                          <a:gd name="T8" fmla="*/ 533 w 713"/>
                                          <a:gd name="T9" fmla="*/ 454 h 457"/>
                                          <a:gd name="T10" fmla="*/ 532 w 713"/>
                                          <a:gd name="T11" fmla="*/ 457 h 457"/>
                                          <a:gd name="T12" fmla="*/ 5 w 713"/>
                                          <a:gd name="T13" fmla="*/ 174 h 457"/>
                                          <a:gd name="T14" fmla="*/ 12 w 713"/>
                                          <a:gd name="T15" fmla="*/ 173 h 457"/>
                                          <a:gd name="T16" fmla="*/ 529 w 713"/>
                                          <a:gd name="T17" fmla="*/ 450 h 457"/>
                                          <a:gd name="T18" fmla="*/ 705 w 713"/>
                                          <a:gd name="T19" fmla="*/ 5 h 457"/>
                                          <a:gd name="T20" fmla="*/ 12 w 713"/>
                                          <a:gd name="T21" fmla="*/ 173 h 457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  <a:cxn ang="0">
                                            <a:pos x="T10" y="T11"/>
                                          </a:cxn>
                                          <a:cxn ang="0">
                                            <a:pos x="T12" y="T13"/>
                                          </a:cxn>
                                          <a:cxn ang="0">
                                            <a:pos x="T14" y="T15"/>
                                          </a:cxn>
                                          <a:cxn ang="0">
                                            <a:pos x="T16" y="T17"/>
                                          </a:cxn>
                                          <a:cxn ang="0">
                                            <a:pos x="T18" y="T19"/>
                                          </a:cxn>
                                          <a:cxn ang="0">
                                            <a:pos x="T20" y="T21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713" h="457">
                                            <a:moveTo>
                                              <a:pt x="5" y="174"/>
                                            </a:moveTo>
                                            <a:lnTo>
                                              <a:pt x="0" y="171"/>
                                            </a:lnTo>
                                            <a:lnTo>
                                              <a:pt x="709" y="0"/>
                                            </a:lnTo>
                                            <a:lnTo>
                                              <a:pt x="713" y="0"/>
                                            </a:lnTo>
                                            <a:lnTo>
                                              <a:pt x="533" y="454"/>
                                            </a:lnTo>
                                            <a:lnTo>
                                              <a:pt x="532" y="457"/>
                                            </a:lnTo>
                                            <a:lnTo>
                                              <a:pt x="5" y="174"/>
                                            </a:lnTo>
                                            <a:close/>
                                            <a:moveTo>
                                              <a:pt x="12" y="173"/>
                                            </a:moveTo>
                                            <a:lnTo>
                                              <a:pt x="529" y="450"/>
                                            </a:lnTo>
                                            <a:lnTo>
                                              <a:pt x="705" y="5"/>
                                            </a:lnTo>
                                            <a:lnTo>
                                              <a:pt x="12" y="173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pPr marL="0" marR="0" lvl="0" indent="0" algn="l" defTabSz="457200" rtl="0" eaLnBrk="1" fontAlgn="auto" latinLnBrk="0" hangingPunct="1">
                                          <a:lnSpc>
                                            <a:spcPct val="100000"/>
                                          </a:lnSpc>
                                          <a:spcBef>
                                            <a:spcPts val="0"/>
                                          </a:spcBef>
                                          <a:spcAft>
                                            <a:spcPts val="0"/>
                                          </a:spcAft>
                                          <a:buClrTx/>
                                          <a:buSzTx/>
                                          <a:buFontTx/>
                                          <a:buNone/>
                                          <a:tabLst/>
                                          <a:defRPr/>
                                        </a:pPr>
                                        <a:endParaRPr kumimoji="0" lang="en-GB" sz="1800" b="0" i="0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002C77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Arial" panose="020B0604020202020204"/>
                                          <a:ea typeface="+mn-ea"/>
                                          <a:cs typeface="+mn-cs"/>
                                        </a:endParaRPr>
                                      </a:p>
                                    </p:txBody>
                                  </p:sp>
                                  <p:sp>
                                    <p:nvSpPr>
                                      <p:cNvPr id="111" name="Freeform 25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F49A4994-07C0-7F20-62DE-3B0A39314130}"/>
                                          </a:ext>
                                        </a:extLst>
                                      </p:cNvPr>
                                      <p:cNvSpPr>
                                        <a:spLocks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7326747" y="3673581"/>
                                        <a:ext cx="784056" cy="258815"/>
                                      </a:xfrm>
                                      <a:custGeom>
                                        <a:avLst/>
                                        <a:gdLst>
                                          <a:gd name="T0" fmla="*/ 410 w 412"/>
                                          <a:gd name="T1" fmla="*/ 136 h 136"/>
                                          <a:gd name="T2" fmla="*/ 412 w 412"/>
                                          <a:gd name="T3" fmla="*/ 132 h 136"/>
                                          <a:gd name="T4" fmla="*/ 1 w 412"/>
                                          <a:gd name="T5" fmla="*/ 0 h 136"/>
                                          <a:gd name="T6" fmla="*/ 0 w 412"/>
                                          <a:gd name="T7" fmla="*/ 4 h 136"/>
                                          <a:gd name="T8" fmla="*/ 410 w 412"/>
                                          <a:gd name="T9" fmla="*/ 136 h 136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412" h="136">
                                            <a:moveTo>
                                              <a:pt x="410" y="136"/>
                                            </a:moveTo>
                                            <a:lnTo>
                                              <a:pt x="412" y="132"/>
                                            </a:lnTo>
                                            <a:lnTo>
                                              <a:pt x="1" y="0"/>
                                            </a:lnTo>
                                            <a:lnTo>
                                              <a:pt x="0" y="4"/>
                                            </a:lnTo>
                                            <a:lnTo>
                                              <a:pt x="410" y="136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pPr marL="0" marR="0" lvl="0" indent="0" algn="l" defTabSz="457200" rtl="0" eaLnBrk="1" fontAlgn="auto" latinLnBrk="0" hangingPunct="1">
                                          <a:lnSpc>
                                            <a:spcPct val="100000"/>
                                          </a:lnSpc>
                                          <a:spcBef>
                                            <a:spcPts val="0"/>
                                          </a:spcBef>
                                          <a:spcAft>
                                            <a:spcPts val="0"/>
                                          </a:spcAft>
                                          <a:buClrTx/>
                                          <a:buSzTx/>
                                          <a:buFontTx/>
                                          <a:buNone/>
                                          <a:tabLst/>
                                          <a:defRPr/>
                                        </a:pPr>
                                        <a:endParaRPr kumimoji="0" lang="en-GB" sz="1800" b="0" i="0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002C77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Arial" panose="020B0604020202020204"/>
                                          <a:ea typeface="+mn-ea"/>
                                          <a:cs typeface="+mn-cs"/>
                                        </a:endParaRPr>
                                      </a:p>
                                    </p:txBody>
                                  </p:sp>
                                  <p:sp>
                                    <p:nvSpPr>
                                      <p:cNvPr id="112" name="Freeform 26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E84E8840-FEB9-4AE8-8E84-C5234A5836ED}"/>
                                          </a:ext>
                                        </a:extLst>
                                      </p:cNvPr>
                                      <p:cNvSpPr>
                                        <a:spLocks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7313426" y="3667872"/>
                                        <a:ext cx="782153" cy="258815"/>
                                      </a:xfrm>
                                      <a:custGeom>
                                        <a:avLst/>
                                        <a:gdLst>
                                          <a:gd name="T0" fmla="*/ 409 w 411"/>
                                          <a:gd name="T1" fmla="*/ 136 h 136"/>
                                          <a:gd name="T2" fmla="*/ 411 w 411"/>
                                          <a:gd name="T3" fmla="*/ 132 h 136"/>
                                          <a:gd name="T4" fmla="*/ 1 w 411"/>
                                          <a:gd name="T5" fmla="*/ 0 h 136"/>
                                          <a:gd name="T6" fmla="*/ 0 w 411"/>
                                          <a:gd name="T7" fmla="*/ 4 h 136"/>
                                          <a:gd name="T8" fmla="*/ 409 w 411"/>
                                          <a:gd name="T9" fmla="*/ 136 h 136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411" h="136">
                                            <a:moveTo>
                                              <a:pt x="409" y="136"/>
                                            </a:moveTo>
                                            <a:lnTo>
                                              <a:pt x="411" y="132"/>
                                            </a:lnTo>
                                            <a:lnTo>
                                              <a:pt x="1" y="0"/>
                                            </a:lnTo>
                                            <a:lnTo>
                                              <a:pt x="0" y="4"/>
                                            </a:lnTo>
                                            <a:lnTo>
                                              <a:pt x="409" y="136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pPr marL="0" marR="0" lvl="0" indent="0" algn="l" defTabSz="457200" rtl="0" eaLnBrk="1" fontAlgn="auto" latinLnBrk="0" hangingPunct="1">
                                          <a:lnSpc>
                                            <a:spcPct val="100000"/>
                                          </a:lnSpc>
                                          <a:spcBef>
                                            <a:spcPts val="0"/>
                                          </a:spcBef>
                                          <a:spcAft>
                                            <a:spcPts val="0"/>
                                          </a:spcAft>
                                          <a:buClrTx/>
                                          <a:buSzTx/>
                                          <a:buFontTx/>
                                          <a:buNone/>
                                          <a:tabLst/>
                                          <a:defRPr/>
                                        </a:pPr>
                                        <a:endParaRPr kumimoji="0" lang="en-GB" sz="1800" b="0" i="0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002C77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Arial" panose="020B0604020202020204"/>
                                          <a:ea typeface="+mn-ea"/>
                                          <a:cs typeface="+mn-cs"/>
                                        </a:endParaRPr>
                                      </a:p>
                                    </p:txBody>
                                  </p:sp>
                                  <p:sp>
                                    <p:nvSpPr>
                                      <p:cNvPr id="113" name="Freeform 27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107E248C-CF2C-FCC3-A4AA-7078EEF8C2AD}"/>
                                          </a:ext>
                                        </a:extLst>
                                      </p:cNvPr>
                                      <p:cNvSpPr>
                                        <a:spLocks noEditPoint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6162081" y="4282557"/>
                                        <a:ext cx="1073320" cy="549981"/>
                                      </a:xfrm>
                                      <a:custGeom>
                                        <a:avLst/>
                                        <a:gdLst>
                                          <a:gd name="T0" fmla="*/ 5 w 564"/>
                                          <a:gd name="T1" fmla="*/ 171 h 289"/>
                                          <a:gd name="T2" fmla="*/ 0 w 564"/>
                                          <a:gd name="T3" fmla="*/ 171 h 289"/>
                                          <a:gd name="T4" fmla="*/ 285 w 564"/>
                                          <a:gd name="T5" fmla="*/ 0 h 289"/>
                                          <a:gd name="T6" fmla="*/ 287 w 564"/>
                                          <a:gd name="T7" fmla="*/ 0 h 289"/>
                                          <a:gd name="T8" fmla="*/ 564 w 564"/>
                                          <a:gd name="T9" fmla="*/ 289 h 289"/>
                                          <a:gd name="T10" fmla="*/ 5 w 564"/>
                                          <a:gd name="T11" fmla="*/ 171 h 289"/>
                                          <a:gd name="T12" fmla="*/ 12 w 564"/>
                                          <a:gd name="T13" fmla="*/ 169 h 289"/>
                                          <a:gd name="T14" fmla="*/ 552 w 564"/>
                                          <a:gd name="T15" fmla="*/ 281 h 289"/>
                                          <a:gd name="T16" fmla="*/ 286 w 564"/>
                                          <a:gd name="T17" fmla="*/ 5 h 289"/>
                                          <a:gd name="T18" fmla="*/ 12 w 564"/>
                                          <a:gd name="T19" fmla="*/ 169 h 289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  <a:cxn ang="0">
                                            <a:pos x="T10" y="T11"/>
                                          </a:cxn>
                                          <a:cxn ang="0">
                                            <a:pos x="T12" y="T13"/>
                                          </a:cxn>
                                          <a:cxn ang="0">
                                            <a:pos x="T14" y="T15"/>
                                          </a:cxn>
                                          <a:cxn ang="0">
                                            <a:pos x="T16" y="T17"/>
                                          </a:cxn>
                                          <a:cxn ang="0">
                                            <a:pos x="T18" y="T19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564" h="289">
                                            <a:moveTo>
                                              <a:pt x="5" y="171"/>
                                            </a:moveTo>
                                            <a:lnTo>
                                              <a:pt x="0" y="171"/>
                                            </a:lnTo>
                                            <a:lnTo>
                                              <a:pt x="285" y="0"/>
                                            </a:lnTo>
                                            <a:lnTo>
                                              <a:pt x="287" y="0"/>
                                            </a:lnTo>
                                            <a:lnTo>
                                              <a:pt x="564" y="289"/>
                                            </a:lnTo>
                                            <a:lnTo>
                                              <a:pt x="5" y="171"/>
                                            </a:lnTo>
                                            <a:close/>
                                            <a:moveTo>
                                              <a:pt x="12" y="169"/>
                                            </a:moveTo>
                                            <a:lnTo>
                                              <a:pt x="552" y="281"/>
                                            </a:lnTo>
                                            <a:lnTo>
                                              <a:pt x="286" y="5"/>
                                            </a:lnTo>
                                            <a:lnTo>
                                              <a:pt x="12" y="169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pPr marL="0" marR="0" lvl="0" indent="0" algn="l" defTabSz="457200" rtl="0" eaLnBrk="1" fontAlgn="auto" latinLnBrk="0" hangingPunct="1">
                                          <a:lnSpc>
                                            <a:spcPct val="100000"/>
                                          </a:lnSpc>
                                          <a:spcBef>
                                            <a:spcPts val="0"/>
                                          </a:spcBef>
                                          <a:spcAft>
                                            <a:spcPts val="0"/>
                                          </a:spcAft>
                                          <a:buClrTx/>
                                          <a:buSzTx/>
                                          <a:buFontTx/>
                                          <a:buNone/>
                                          <a:tabLst/>
                                          <a:defRPr/>
                                        </a:pPr>
                                        <a:endParaRPr kumimoji="0" lang="en-GB" sz="1800" b="0" i="0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002C77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Arial" panose="020B0604020202020204"/>
                                          <a:ea typeface="+mn-ea"/>
                                          <a:cs typeface="+mn-cs"/>
                                        </a:endParaRPr>
                                      </a:p>
                                    </p:txBody>
                                  </p:sp>
                                  <p:sp>
                                    <p:nvSpPr>
                                      <p:cNvPr id="114" name="Freeform 28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680C7871-4FD9-6A32-3286-EC7114484CAE}"/>
                                          </a:ext>
                                        </a:extLst>
                                      </p:cNvPr>
                                      <p:cNvSpPr>
                                        <a:spLocks noEditPoint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3339859" y="3220655"/>
                                        <a:ext cx="671776" cy="804990"/>
                                      </a:xfrm>
                                      <a:custGeom>
                                        <a:avLst/>
                                        <a:gdLst>
                                          <a:gd name="T0" fmla="*/ 1 w 353"/>
                                          <a:gd name="T1" fmla="*/ 267 h 423"/>
                                          <a:gd name="T2" fmla="*/ 0 w 353"/>
                                          <a:gd name="T3" fmla="*/ 266 h 423"/>
                                          <a:gd name="T4" fmla="*/ 353 w 353"/>
                                          <a:gd name="T5" fmla="*/ 0 h 423"/>
                                          <a:gd name="T6" fmla="*/ 160 w 353"/>
                                          <a:gd name="T7" fmla="*/ 420 h 423"/>
                                          <a:gd name="T8" fmla="*/ 159 w 353"/>
                                          <a:gd name="T9" fmla="*/ 423 h 423"/>
                                          <a:gd name="T10" fmla="*/ 1 w 353"/>
                                          <a:gd name="T11" fmla="*/ 267 h 423"/>
                                          <a:gd name="T12" fmla="*/ 6 w 353"/>
                                          <a:gd name="T13" fmla="*/ 266 h 423"/>
                                          <a:gd name="T14" fmla="*/ 158 w 353"/>
                                          <a:gd name="T15" fmla="*/ 414 h 423"/>
                                          <a:gd name="T16" fmla="*/ 343 w 353"/>
                                          <a:gd name="T17" fmla="*/ 13 h 423"/>
                                          <a:gd name="T18" fmla="*/ 6 w 353"/>
                                          <a:gd name="T19" fmla="*/ 266 h 423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  <a:cxn ang="0">
                                            <a:pos x="T10" y="T11"/>
                                          </a:cxn>
                                          <a:cxn ang="0">
                                            <a:pos x="T12" y="T13"/>
                                          </a:cxn>
                                          <a:cxn ang="0">
                                            <a:pos x="T14" y="T15"/>
                                          </a:cxn>
                                          <a:cxn ang="0">
                                            <a:pos x="T16" y="T17"/>
                                          </a:cxn>
                                          <a:cxn ang="0">
                                            <a:pos x="T18" y="T19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353" h="423">
                                            <a:moveTo>
                                              <a:pt x="1" y="267"/>
                                            </a:moveTo>
                                            <a:lnTo>
                                              <a:pt x="0" y="266"/>
                                            </a:lnTo>
                                            <a:lnTo>
                                              <a:pt x="353" y="0"/>
                                            </a:lnTo>
                                            <a:lnTo>
                                              <a:pt x="160" y="420"/>
                                            </a:lnTo>
                                            <a:lnTo>
                                              <a:pt x="159" y="423"/>
                                            </a:lnTo>
                                            <a:lnTo>
                                              <a:pt x="1" y="267"/>
                                            </a:lnTo>
                                            <a:close/>
                                            <a:moveTo>
                                              <a:pt x="6" y="266"/>
                                            </a:moveTo>
                                            <a:lnTo>
                                              <a:pt x="158" y="414"/>
                                            </a:lnTo>
                                            <a:lnTo>
                                              <a:pt x="343" y="13"/>
                                            </a:lnTo>
                                            <a:lnTo>
                                              <a:pt x="6" y="266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pPr marL="0" marR="0" lvl="0" indent="0" algn="l" defTabSz="457200" rtl="0" eaLnBrk="1" fontAlgn="auto" latinLnBrk="0" hangingPunct="1">
                                          <a:lnSpc>
                                            <a:spcPct val="100000"/>
                                          </a:lnSpc>
                                          <a:spcBef>
                                            <a:spcPts val="0"/>
                                          </a:spcBef>
                                          <a:spcAft>
                                            <a:spcPts val="0"/>
                                          </a:spcAft>
                                          <a:buClrTx/>
                                          <a:buSzTx/>
                                          <a:buFontTx/>
                                          <a:buNone/>
                                          <a:tabLst/>
                                          <a:defRPr/>
                                        </a:pPr>
                                        <a:endParaRPr kumimoji="0" lang="en-GB" sz="1800" b="0" i="0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002C77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Arial" panose="020B0604020202020204"/>
                                          <a:ea typeface="+mn-ea"/>
                                          <a:cs typeface="+mn-cs"/>
                                        </a:endParaRPr>
                                      </a:p>
                                    </p:txBody>
                                  </p:sp>
                                  <p:sp>
                                    <p:nvSpPr>
                                      <p:cNvPr id="115" name="Freeform 29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29000CB5-0F5C-1656-1059-7341F4045FF0}"/>
                                          </a:ext>
                                        </a:extLst>
                                      </p:cNvPr>
                                      <p:cNvSpPr>
                                        <a:spLocks noEditPoint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2694726" y="2373799"/>
                                        <a:ext cx="890627" cy="1362583"/>
                                      </a:xfrm>
                                      <a:custGeom>
                                        <a:avLst/>
                                        <a:gdLst>
                                          <a:gd name="T0" fmla="*/ 1 w 468"/>
                                          <a:gd name="T1" fmla="*/ 217 h 716"/>
                                          <a:gd name="T2" fmla="*/ 0 w 468"/>
                                          <a:gd name="T3" fmla="*/ 214 h 716"/>
                                          <a:gd name="T4" fmla="*/ 464 w 468"/>
                                          <a:gd name="T5" fmla="*/ 2 h 716"/>
                                          <a:gd name="T6" fmla="*/ 468 w 468"/>
                                          <a:gd name="T7" fmla="*/ 0 h 716"/>
                                          <a:gd name="T8" fmla="*/ 344 w 468"/>
                                          <a:gd name="T9" fmla="*/ 711 h 716"/>
                                          <a:gd name="T10" fmla="*/ 343 w 468"/>
                                          <a:gd name="T11" fmla="*/ 716 h 716"/>
                                          <a:gd name="T12" fmla="*/ 1 w 468"/>
                                          <a:gd name="T13" fmla="*/ 217 h 716"/>
                                          <a:gd name="T14" fmla="*/ 6 w 468"/>
                                          <a:gd name="T15" fmla="*/ 215 h 716"/>
                                          <a:gd name="T16" fmla="*/ 340 w 468"/>
                                          <a:gd name="T17" fmla="*/ 705 h 716"/>
                                          <a:gd name="T18" fmla="*/ 463 w 468"/>
                                          <a:gd name="T19" fmla="*/ 7 h 716"/>
                                          <a:gd name="T20" fmla="*/ 6 w 468"/>
                                          <a:gd name="T21" fmla="*/ 215 h 716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  <a:cxn ang="0">
                                            <a:pos x="T10" y="T11"/>
                                          </a:cxn>
                                          <a:cxn ang="0">
                                            <a:pos x="T12" y="T13"/>
                                          </a:cxn>
                                          <a:cxn ang="0">
                                            <a:pos x="T14" y="T15"/>
                                          </a:cxn>
                                          <a:cxn ang="0">
                                            <a:pos x="T16" y="T17"/>
                                          </a:cxn>
                                          <a:cxn ang="0">
                                            <a:pos x="T18" y="T19"/>
                                          </a:cxn>
                                          <a:cxn ang="0">
                                            <a:pos x="T20" y="T21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468" h="716">
                                            <a:moveTo>
                                              <a:pt x="1" y="217"/>
                                            </a:moveTo>
                                            <a:lnTo>
                                              <a:pt x="0" y="214"/>
                                            </a:lnTo>
                                            <a:lnTo>
                                              <a:pt x="464" y="2"/>
                                            </a:lnTo>
                                            <a:lnTo>
                                              <a:pt x="468" y="0"/>
                                            </a:lnTo>
                                            <a:lnTo>
                                              <a:pt x="344" y="711"/>
                                            </a:lnTo>
                                            <a:lnTo>
                                              <a:pt x="343" y="716"/>
                                            </a:lnTo>
                                            <a:lnTo>
                                              <a:pt x="1" y="217"/>
                                            </a:lnTo>
                                            <a:close/>
                                            <a:moveTo>
                                              <a:pt x="6" y="215"/>
                                            </a:moveTo>
                                            <a:lnTo>
                                              <a:pt x="340" y="705"/>
                                            </a:lnTo>
                                            <a:lnTo>
                                              <a:pt x="463" y="7"/>
                                            </a:lnTo>
                                            <a:lnTo>
                                              <a:pt x="6" y="215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pPr marL="0" marR="0" lvl="0" indent="0" algn="l" defTabSz="457200" rtl="0" eaLnBrk="1" fontAlgn="auto" latinLnBrk="0" hangingPunct="1">
                                          <a:lnSpc>
                                            <a:spcPct val="100000"/>
                                          </a:lnSpc>
                                          <a:spcBef>
                                            <a:spcPts val="0"/>
                                          </a:spcBef>
                                          <a:spcAft>
                                            <a:spcPts val="0"/>
                                          </a:spcAft>
                                          <a:buClrTx/>
                                          <a:buSzTx/>
                                          <a:buFontTx/>
                                          <a:buNone/>
                                          <a:tabLst/>
                                          <a:defRPr/>
                                        </a:pPr>
                                        <a:endParaRPr kumimoji="0" lang="en-GB" sz="1800" b="0" i="0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002C77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Arial" panose="020B0604020202020204"/>
                                          <a:ea typeface="+mn-ea"/>
                                          <a:cs typeface="+mn-cs"/>
                                        </a:endParaRPr>
                                      </a:p>
                                    </p:txBody>
                                  </p:sp>
                                  <p:sp>
                                    <p:nvSpPr>
                                      <p:cNvPr id="116" name="Freeform 30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C0FDFAE3-2120-51E4-7909-590119D3E8EB}"/>
                                          </a:ext>
                                        </a:extLst>
                                      </p:cNvPr>
                                      <p:cNvSpPr>
                                        <a:spLocks noEditPoint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3132427" y="1667768"/>
                                        <a:ext cx="877306" cy="719352"/>
                                      </a:xfrm>
                                      <a:custGeom>
                                        <a:avLst/>
                                        <a:gdLst>
                                          <a:gd name="T0" fmla="*/ 2 w 461"/>
                                          <a:gd name="T1" fmla="*/ 116 h 378"/>
                                          <a:gd name="T2" fmla="*/ 0 w 461"/>
                                          <a:gd name="T3" fmla="*/ 113 h 378"/>
                                          <a:gd name="T4" fmla="*/ 456 w 461"/>
                                          <a:gd name="T5" fmla="*/ 1 h 378"/>
                                          <a:gd name="T6" fmla="*/ 461 w 461"/>
                                          <a:gd name="T7" fmla="*/ 0 h 378"/>
                                          <a:gd name="T8" fmla="*/ 237 w 461"/>
                                          <a:gd name="T9" fmla="*/ 375 h 378"/>
                                          <a:gd name="T10" fmla="*/ 236 w 461"/>
                                          <a:gd name="T11" fmla="*/ 378 h 378"/>
                                          <a:gd name="T12" fmla="*/ 2 w 461"/>
                                          <a:gd name="T13" fmla="*/ 116 h 378"/>
                                          <a:gd name="T14" fmla="*/ 7 w 461"/>
                                          <a:gd name="T15" fmla="*/ 116 h 378"/>
                                          <a:gd name="T16" fmla="*/ 236 w 461"/>
                                          <a:gd name="T17" fmla="*/ 371 h 378"/>
                                          <a:gd name="T18" fmla="*/ 452 w 461"/>
                                          <a:gd name="T19" fmla="*/ 7 h 378"/>
                                          <a:gd name="T20" fmla="*/ 7 w 461"/>
                                          <a:gd name="T21" fmla="*/ 116 h 378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  <a:cxn ang="0">
                                            <a:pos x="T10" y="T11"/>
                                          </a:cxn>
                                          <a:cxn ang="0">
                                            <a:pos x="T12" y="T13"/>
                                          </a:cxn>
                                          <a:cxn ang="0">
                                            <a:pos x="T14" y="T15"/>
                                          </a:cxn>
                                          <a:cxn ang="0">
                                            <a:pos x="T16" y="T17"/>
                                          </a:cxn>
                                          <a:cxn ang="0">
                                            <a:pos x="T18" y="T19"/>
                                          </a:cxn>
                                          <a:cxn ang="0">
                                            <a:pos x="T20" y="T21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461" h="378">
                                            <a:moveTo>
                                              <a:pt x="2" y="116"/>
                                            </a:moveTo>
                                            <a:lnTo>
                                              <a:pt x="0" y="113"/>
                                            </a:lnTo>
                                            <a:lnTo>
                                              <a:pt x="456" y="1"/>
                                            </a:lnTo>
                                            <a:lnTo>
                                              <a:pt x="461" y="0"/>
                                            </a:lnTo>
                                            <a:lnTo>
                                              <a:pt x="237" y="375"/>
                                            </a:lnTo>
                                            <a:lnTo>
                                              <a:pt x="236" y="378"/>
                                            </a:lnTo>
                                            <a:lnTo>
                                              <a:pt x="2" y="116"/>
                                            </a:lnTo>
                                            <a:close/>
                                            <a:moveTo>
                                              <a:pt x="7" y="116"/>
                                            </a:moveTo>
                                            <a:lnTo>
                                              <a:pt x="236" y="371"/>
                                            </a:lnTo>
                                            <a:lnTo>
                                              <a:pt x="452" y="7"/>
                                            </a:lnTo>
                                            <a:lnTo>
                                              <a:pt x="7" y="116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pPr marL="0" marR="0" lvl="0" indent="0" algn="l" defTabSz="457200" rtl="0" eaLnBrk="1" fontAlgn="auto" latinLnBrk="0" hangingPunct="1">
                                          <a:lnSpc>
                                            <a:spcPct val="100000"/>
                                          </a:lnSpc>
                                          <a:spcBef>
                                            <a:spcPts val="0"/>
                                          </a:spcBef>
                                          <a:spcAft>
                                            <a:spcPts val="0"/>
                                          </a:spcAft>
                                          <a:buClrTx/>
                                          <a:buSzTx/>
                                          <a:buFontTx/>
                                          <a:buNone/>
                                          <a:tabLst/>
                                          <a:defRPr/>
                                        </a:pPr>
                                        <a:endParaRPr kumimoji="0" lang="en-GB" sz="1800" b="0" i="0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002C77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Arial" panose="020B0604020202020204"/>
                                          <a:ea typeface="+mn-ea"/>
                                          <a:cs typeface="+mn-cs"/>
                                        </a:endParaRPr>
                                      </a:p>
                                    </p:txBody>
                                  </p:sp>
                                  <p:sp>
                                    <p:nvSpPr>
                                      <p:cNvPr id="117" name="Freeform 31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0DEF34BC-EE88-0917-E0BF-2025DCB76BE4}"/>
                                          </a:ext>
                                        </a:extLst>
                                      </p:cNvPr>
                                      <p:cNvSpPr>
                                        <a:spLocks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2559609" y="1192005"/>
                                        <a:ext cx="1444414" cy="2352168"/>
                                      </a:xfrm>
                                      <a:custGeom>
                                        <a:avLst/>
                                        <a:gdLst>
                                          <a:gd name="T0" fmla="*/ 4 w 759"/>
                                          <a:gd name="T1" fmla="*/ 1236 h 1236"/>
                                          <a:gd name="T2" fmla="*/ 76 w 759"/>
                                          <a:gd name="T3" fmla="*/ 836 h 1236"/>
                                          <a:gd name="T4" fmla="*/ 307 w 759"/>
                                          <a:gd name="T5" fmla="*/ 366 h 1236"/>
                                          <a:gd name="T6" fmla="*/ 623 w 759"/>
                                          <a:gd name="T7" fmla="*/ 8 h 1236"/>
                                          <a:gd name="T8" fmla="*/ 755 w 759"/>
                                          <a:gd name="T9" fmla="*/ 255 h 1236"/>
                                          <a:gd name="T10" fmla="*/ 759 w 759"/>
                                          <a:gd name="T11" fmla="*/ 253 h 1236"/>
                                          <a:gd name="T12" fmla="*/ 623 w 759"/>
                                          <a:gd name="T13" fmla="*/ 0 h 1236"/>
                                          <a:gd name="T14" fmla="*/ 622 w 759"/>
                                          <a:gd name="T15" fmla="*/ 3 h 1236"/>
                                          <a:gd name="T16" fmla="*/ 303 w 759"/>
                                          <a:gd name="T17" fmla="*/ 363 h 1236"/>
                                          <a:gd name="T18" fmla="*/ 72 w 759"/>
                                          <a:gd name="T19" fmla="*/ 835 h 1236"/>
                                          <a:gd name="T20" fmla="*/ 0 w 759"/>
                                          <a:gd name="T21" fmla="*/ 1235 h 1236"/>
                                          <a:gd name="T22" fmla="*/ 4 w 759"/>
                                          <a:gd name="T23" fmla="*/ 1236 h 1236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  <a:cxn ang="0">
                                            <a:pos x="T10" y="T11"/>
                                          </a:cxn>
                                          <a:cxn ang="0">
                                            <a:pos x="T12" y="T13"/>
                                          </a:cxn>
                                          <a:cxn ang="0">
                                            <a:pos x="T14" y="T15"/>
                                          </a:cxn>
                                          <a:cxn ang="0">
                                            <a:pos x="T16" y="T17"/>
                                          </a:cxn>
                                          <a:cxn ang="0">
                                            <a:pos x="T18" y="T19"/>
                                          </a:cxn>
                                          <a:cxn ang="0">
                                            <a:pos x="T20" y="T21"/>
                                          </a:cxn>
                                          <a:cxn ang="0">
                                            <a:pos x="T22" y="T23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759" h="1236">
                                            <a:moveTo>
                                              <a:pt x="4" y="1236"/>
                                            </a:moveTo>
                                            <a:lnTo>
                                              <a:pt x="76" y="836"/>
                                            </a:lnTo>
                                            <a:lnTo>
                                              <a:pt x="307" y="366"/>
                                            </a:lnTo>
                                            <a:lnTo>
                                              <a:pt x="623" y="8"/>
                                            </a:lnTo>
                                            <a:lnTo>
                                              <a:pt x="755" y="255"/>
                                            </a:lnTo>
                                            <a:lnTo>
                                              <a:pt x="759" y="253"/>
                                            </a:lnTo>
                                            <a:lnTo>
                                              <a:pt x="623" y="0"/>
                                            </a:lnTo>
                                            <a:lnTo>
                                              <a:pt x="622" y="3"/>
                                            </a:lnTo>
                                            <a:lnTo>
                                              <a:pt x="303" y="363"/>
                                            </a:lnTo>
                                            <a:lnTo>
                                              <a:pt x="72" y="835"/>
                                            </a:lnTo>
                                            <a:lnTo>
                                              <a:pt x="0" y="1235"/>
                                            </a:lnTo>
                                            <a:lnTo>
                                              <a:pt x="4" y="1236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pPr marL="0" marR="0" lvl="0" indent="0" algn="l" defTabSz="457200" rtl="0" eaLnBrk="1" fontAlgn="auto" latinLnBrk="0" hangingPunct="1">
                                          <a:lnSpc>
                                            <a:spcPct val="100000"/>
                                          </a:lnSpc>
                                          <a:spcBef>
                                            <a:spcPts val="0"/>
                                          </a:spcBef>
                                          <a:spcAft>
                                            <a:spcPts val="0"/>
                                          </a:spcAft>
                                          <a:buClrTx/>
                                          <a:buSzTx/>
                                          <a:buFontTx/>
                                          <a:buNone/>
                                          <a:tabLst/>
                                          <a:defRPr/>
                                        </a:pPr>
                                        <a:endParaRPr kumimoji="0" lang="en-GB" sz="1800" b="0" i="0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002C77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Arial" panose="020B0604020202020204"/>
                                          <a:ea typeface="+mn-ea"/>
                                          <a:cs typeface="+mn-cs"/>
                                        </a:endParaRPr>
                                      </a:p>
                                    </p:txBody>
                                  </p:sp>
                                  <p:sp>
                                    <p:nvSpPr>
                                      <p:cNvPr id="118" name="Freeform 32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F93FA522-C840-8BC4-0000-0D60CE1C2369}"/>
                                          </a:ext>
                                        </a:extLst>
                                      </p:cNvPr>
                                      <p:cNvSpPr>
                                        <a:spLocks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8613208" y="2781051"/>
                                        <a:ext cx="502405" cy="1105671"/>
                                      </a:xfrm>
                                      <a:custGeom>
                                        <a:avLst/>
                                        <a:gdLst>
                                          <a:gd name="T0" fmla="*/ 0 w 264"/>
                                          <a:gd name="T1" fmla="*/ 581 h 581"/>
                                          <a:gd name="T2" fmla="*/ 4 w 264"/>
                                          <a:gd name="T3" fmla="*/ 571 h 581"/>
                                          <a:gd name="T4" fmla="*/ 264 w 264"/>
                                          <a:gd name="T5" fmla="*/ 1 h 581"/>
                                          <a:gd name="T6" fmla="*/ 260 w 264"/>
                                          <a:gd name="T7" fmla="*/ 0 h 581"/>
                                          <a:gd name="T8" fmla="*/ 4 w 264"/>
                                          <a:gd name="T9" fmla="*/ 560 h 581"/>
                                          <a:gd name="T10" fmla="*/ 4 w 264"/>
                                          <a:gd name="T11" fmla="*/ 409 h 581"/>
                                          <a:gd name="T12" fmla="*/ 0 w 264"/>
                                          <a:gd name="T13" fmla="*/ 409 h 581"/>
                                          <a:gd name="T14" fmla="*/ 0 w 264"/>
                                          <a:gd name="T15" fmla="*/ 581 h 581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  <a:cxn ang="0">
                                            <a:pos x="T10" y="T11"/>
                                          </a:cxn>
                                          <a:cxn ang="0">
                                            <a:pos x="T12" y="T13"/>
                                          </a:cxn>
                                          <a:cxn ang="0">
                                            <a:pos x="T14" y="T15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264" h="581">
                                            <a:moveTo>
                                              <a:pt x="0" y="581"/>
                                            </a:moveTo>
                                            <a:lnTo>
                                              <a:pt x="4" y="571"/>
                                            </a:lnTo>
                                            <a:lnTo>
                                              <a:pt x="264" y="1"/>
                                            </a:lnTo>
                                            <a:lnTo>
                                              <a:pt x="260" y="0"/>
                                            </a:lnTo>
                                            <a:lnTo>
                                              <a:pt x="4" y="560"/>
                                            </a:lnTo>
                                            <a:lnTo>
                                              <a:pt x="4" y="409"/>
                                            </a:lnTo>
                                            <a:lnTo>
                                              <a:pt x="0" y="409"/>
                                            </a:lnTo>
                                            <a:lnTo>
                                              <a:pt x="0" y="581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pPr marL="0" marR="0" lvl="0" indent="0" algn="l" defTabSz="457200" rtl="0" eaLnBrk="1" fontAlgn="auto" latinLnBrk="0" hangingPunct="1">
                                          <a:lnSpc>
                                            <a:spcPct val="100000"/>
                                          </a:lnSpc>
                                          <a:spcBef>
                                            <a:spcPts val="0"/>
                                          </a:spcBef>
                                          <a:spcAft>
                                            <a:spcPts val="0"/>
                                          </a:spcAft>
                                          <a:buClrTx/>
                                          <a:buSzTx/>
                                          <a:buFontTx/>
                                          <a:buNone/>
                                          <a:tabLst/>
                                          <a:defRPr/>
                                        </a:pPr>
                                        <a:endParaRPr kumimoji="0" lang="en-GB" sz="1800" b="0" i="0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002C77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Arial" panose="020B0604020202020204"/>
                                          <a:ea typeface="+mn-ea"/>
                                          <a:cs typeface="+mn-cs"/>
                                        </a:endParaRPr>
                                      </a:p>
                                    </p:txBody>
                                  </p:sp>
                                  <p:sp>
                                    <p:nvSpPr>
                                      <p:cNvPr id="119" name="Freeform 33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4AB9D099-B38A-2117-6529-F1293AC6D678}"/>
                                          </a:ext>
                                        </a:extLst>
                                      </p:cNvPr>
                                      <p:cNvSpPr>
                                        <a:spLocks noEditPoint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5444632" y="442204"/>
                                        <a:ext cx="3672885" cy="2340750"/>
                                      </a:xfrm>
                                      <a:custGeom>
                                        <a:avLst/>
                                        <a:gdLst>
                                          <a:gd name="T0" fmla="*/ 1665 w 1930"/>
                                          <a:gd name="T1" fmla="*/ 1106 h 1230"/>
                                          <a:gd name="T2" fmla="*/ 1664 w 1930"/>
                                          <a:gd name="T3" fmla="*/ 1105 h 1230"/>
                                          <a:gd name="T4" fmla="*/ 1829 w 1930"/>
                                          <a:gd name="T5" fmla="*/ 801 h 1230"/>
                                          <a:gd name="T6" fmla="*/ 1665 w 1930"/>
                                          <a:gd name="T7" fmla="*/ 528 h 1230"/>
                                          <a:gd name="T8" fmla="*/ 1035 w 1930"/>
                                          <a:gd name="T9" fmla="*/ 110 h 1230"/>
                                          <a:gd name="T10" fmla="*/ 354 w 1930"/>
                                          <a:gd name="T11" fmla="*/ 4 h 1230"/>
                                          <a:gd name="T12" fmla="*/ 0 w 1930"/>
                                          <a:gd name="T13" fmla="*/ 5 h 1230"/>
                                          <a:gd name="T14" fmla="*/ 0 w 1930"/>
                                          <a:gd name="T15" fmla="*/ 0 h 1230"/>
                                          <a:gd name="T16" fmla="*/ 355 w 1930"/>
                                          <a:gd name="T17" fmla="*/ 0 h 1230"/>
                                          <a:gd name="T18" fmla="*/ 1035 w 1930"/>
                                          <a:gd name="T19" fmla="*/ 106 h 1230"/>
                                          <a:gd name="T20" fmla="*/ 1668 w 1930"/>
                                          <a:gd name="T21" fmla="*/ 525 h 1230"/>
                                          <a:gd name="T22" fmla="*/ 1834 w 1930"/>
                                          <a:gd name="T23" fmla="*/ 799 h 1230"/>
                                          <a:gd name="T24" fmla="*/ 1834 w 1930"/>
                                          <a:gd name="T25" fmla="*/ 801 h 1230"/>
                                          <a:gd name="T26" fmla="*/ 1834 w 1930"/>
                                          <a:gd name="T27" fmla="*/ 801 h 1230"/>
                                          <a:gd name="T28" fmla="*/ 1929 w 1930"/>
                                          <a:gd name="T29" fmla="*/ 1226 h 1230"/>
                                          <a:gd name="T30" fmla="*/ 1930 w 1930"/>
                                          <a:gd name="T31" fmla="*/ 1230 h 1230"/>
                                          <a:gd name="T32" fmla="*/ 1665 w 1930"/>
                                          <a:gd name="T33" fmla="*/ 1106 h 1230"/>
                                          <a:gd name="T34" fmla="*/ 1669 w 1930"/>
                                          <a:gd name="T35" fmla="*/ 1103 h 1230"/>
                                          <a:gd name="T36" fmla="*/ 1925 w 1930"/>
                                          <a:gd name="T37" fmla="*/ 1223 h 1230"/>
                                          <a:gd name="T38" fmla="*/ 1830 w 1930"/>
                                          <a:gd name="T39" fmla="*/ 806 h 1230"/>
                                          <a:gd name="T40" fmla="*/ 1669 w 1930"/>
                                          <a:gd name="T41" fmla="*/ 1103 h 1230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  <a:cxn ang="0">
                                            <a:pos x="T10" y="T11"/>
                                          </a:cxn>
                                          <a:cxn ang="0">
                                            <a:pos x="T12" y="T13"/>
                                          </a:cxn>
                                          <a:cxn ang="0">
                                            <a:pos x="T14" y="T15"/>
                                          </a:cxn>
                                          <a:cxn ang="0">
                                            <a:pos x="T16" y="T17"/>
                                          </a:cxn>
                                          <a:cxn ang="0">
                                            <a:pos x="T18" y="T19"/>
                                          </a:cxn>
                                          <a:cxn ang="0">
                                            <a:pos x="T20" y="T21"/>
                                          </a:cxn>
                                          <a:cxn ang="0">
                                            <a:pos x="T22" y="T23"/>
                                          </a:cxn>
                                          <a:cxn ang="0">
                                            <a:pos x="T24" y="T25"/>
                                          </a:cxn>
                                          <a:cxn ang="0">
                                            <a:pos x="T26" y="T27"/>
                                          </a:cxn>
                                          <a:cxn ang="0">
                                            <a:pos x="T28" y="T29"/>
                                          </a:cxn>
                                          <a:cxn ang="0">
                                            <a:pos x="T30" y="T31"/>
                                          </a:cxn>
                                          <a:cxn ang="0">
                                            <a:pos x="T32" y="T33"/>
                                          </a:cxn>
                                          <a:cxn ang="0">
                                            <a:pos x="T34" y="T35"/>
                                          </a:cxn>
                                          <a:cxn ang="0">
                                            <a:pos x="T36" y="T37"/>
                                          </a:cxn>
                                          <a:cxn ang="0">
                                            <a:pos x="T38" y="T39"/>
                                          </a:cxn>
                                          <a:cxn ang="0">
                                            <a:pos x="T40" y="T41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1930" h="1230">
                                            <a:moveTo>
                                              <a:pt x="1665" y="1106"/>
                                            </a:moveTo>
                                            <a:lnTo>
                                              <a:pt x="1664" y="1105"/>
                                            </a:lnTo>
                                            <a:lnTo>
                                              <a:pt x="1829" y="801"/>
                                            </a:lnTo>
                                            <a:lnTo>
                                              <a:pt x="1665" y="528"/>
                                            </a:lnTo>
                                            <a:lnTo>
                                              <a:pt x="1035" y="110"/>
                                            </a:lnTo>
                                            <a:lnTo>
                                              <a:pt x="354" y="4"/>
                                            </a:lnTo>
                                            <a:lnTo>
                                              <a:pt x="0" y="5"/>
                                            </a:lnTo>
                                            <a:lnTo>
                                              <a:pt x="0" y="0"/>
                                            </a:lnTo>
                                            <a:lnTo>
                                              <a:pt x="355" y="0"/>
                                            </a:lnTo>
                                            <a:lnTo>
                                              <a:pt x="1035" y="106"/>
                                            </a:lnTo>
                                            <a:lnTo>
                                              <a:pt x="1668" y="525"/>
                                            </a:lnTo>
                                            <a:lnTo>
                                              <a:pt x="1834" y="799"/>
                                            </a:lnTo>
                                            <a:lnTo>
                                              <a:pt x="1834" y="801"/>
                                            </a:lnTo>
                                            <a:lnTo>
                                              <a:pt x="1834" y="801"/>
                                            </a:lnTo>
                                            <a:lnTo>
                                              <a:pt x="1929" y="1226"/>
                                            </a:lnTo>
                                            <a:lnTo>
                                              <a:pt x="1930" y="1230"/>
                                            </a:lnTo>
                                            <a:lnTo>
                                              <a:pt x="1665" y="1106"/>
                                            </a:lnTo>
                                            <a:close/>
                                            <a:moveTo>
                                              <a:pt x="1669" y="1103"/>
                                            </a:moveTo>
                                            <a:lnTo>
                                              <a:pt x="1925" y="1223"/>
                                            </a:lnTo>
                                            <a:lnTo>
                                              <a:pt x="1830" y="806"/>
                                            </a:lnTo>
                                            <a:lnTo>
                                              <a:pt x="1669" y="1103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pPr marL="0" marR="0" lvl="0" indent="0" algn="l" defTabSz="457200" rtl="0" eaLnBrk="1" fontAlgn="auto" latinLnBrk="0" hangingPunct="1">
                                          <a:lnSpc>
                                            <a:spcPct val="100000"/>
                                          </a:lnSpc>
                                          <a:spcBef>
                                            <a:spcPts val="0"/>
                                          </a:spcBef>
                                          <a:spcAft>
                                            <a:spcPts val="0"/>
                                          </a:spcAft>
                                          <a:buClrTx/>
                                          <a:buSzTx/>
                                          <a:buFontTx/>
                                          <a:buNone/>
                                          <a:tabLst/>
                                          <a:defRPr/>
                                        </a:pPr>
                                        <a:endParaRPr kumimoji="0" lang="en-GB" sz="1800" b="0" i="0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002C77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Arial" panose="020B0604020202020204"/>
                                          <a:ea typeface="+mn-ea"/>
                                          <a:cs typeface="+mn-cs"/>
                                        </a:endParaRPr>
                                      </a:p>
                                    </p:txBody>
                                  </p:sp>
                                  <p:sp>
                                    <p:nvSpPr>
                                      <p:cNvPr id="120" name="Freeform 34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992FF440-CDD2-C025-AC5F-145967B85BA2}"/>
                                          </a:ext>
                                        </a:extLst>
                                      </p:cNvPr>
                                      <p:cNvSpPr>
                                        <a:spLocks noEditPoint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5564524" y="3787764"/>
                                        <a:ext cx="1153248" cy="824020"/>
                                      </a:xfrm>
                                      <a:custGeom>
                                        <a:avLst/>
                                        <a:gdLst>
                                          <a:gd name="T0" fmla="*/ 4 w 606"/>
                                          <a:gd name="T1" fmla="*/ 7 h 433"/>
                                          <a:gd name="T2" fmla="*/ 0 w 606"/>
                                          <a:gd name="T3" fmla="*/ 0 h 433"/>
                                          <a:gd name="T4" fmla="*/ 601 w 606"/>
                                          <a:gd name="T5" fmla="*/ 260 h 433"/>
                                          <a:gd name="T6" fmla="*/ 606 w 606"/>
                                          <a:gd name="T7" fmla="*/ 261 h 433"/>
                                          <a:gd name="T8" fmla="*/ 322 w 606"/>
                                          <a:gd name="T9" fmla="*/ 431 h 433"/>
                                          <a:gd name="T10" fmla="*/ 319 w 606"/>
                                          <a:gd name="T11" fmla="*/ 433 h 433"/>
                                          <a:gd name="T12" fmla="*/ 4 w 606"/>
                                          <a:gd name="T13" fmla="*/ 7 h 433"/>
                                          <a:gd name="T14" fmla="*/ 13 w 606"/>
                                          <a:gd name="T15" fmla="*/ 10 h 433"/>
                                          <a:gd name="T16" fmla="*/ 321 w 606"/>
                                          <a:gd name="T17" fmla="*/ 427 h 433"/>
                                          <a:gd name="T18" fmla="*/ 596 w 606"/>
                                          <a:gd name="T19" fmla="*/ 262 h 433"/>
                                          <a:gd name="T20" fmla="*/ 13 w 606"/>
                                          <a:gd name="T21" fmla="*/ 10 h 433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  <a:cxn ang="0">
                                            <a:pos x="T10" y="T11"/>
                                          </a:cxn>
                                          <a:cxn ang="0">
                                            <a:pos x="T12" y="T13"/>
                                          </a:cxn>
                                          <a:cxn ang="0">
                                            <a:pos x="T14" y="T15"/>
                                          </a:cxn>
                                          <a:cxn ang="0">
                                            <a:pos x="T16" y="T17"/>
                                          </a:cxn>
                                          <a:cxn ang="0">
                                            <a:pos x="T18" y="T19"/>
                                          </a:cxn>
                                          <a:cxn ang="0">
                                            <a:pos x="T20" y="T21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606" h="433">
                                            <a:moveTo>
                                              <a:pt x="4" y="7"/>
                                            </a:moveTo>
                                            <a:lnTo>
                                              <a:pt x="0" y="0"/>
                                            </a:lnTo>
                                            <a:lnTo>
                                              <a:pt x="601" y="260"/>
                                            </a:lnTo>
                                            <a:lnTo>
                                              <a:pt x="606" y="261"/>
                                            </a:lnTo>
                                            <a:lnTo>
                                              <a:pt x="322" y="431"/>
                                            </a:lnTo>
                                            <a:lnTo>
                                              <a:pt x="319" y="433"/>
                                            </a:lnTo>
                                            <a:lnTo>
                                              <a:pt x="4" y="7"/>
                                            </a:lnTo>
                                            <a:close/>
                                            <a:moveTo>
                                              <a:pt x="13" y="10"/>
                                            </a:moveTo>
                                            <a:lnTo>
                                              <a:pt x="321" y="427"/>
                                            </a:lnTo>
                                            <a:lnTo>
                                              <a:pt x="596" y="262"/>
                                            </a:lnTo>
                                            <a:lnTo>
                                              <a:pt x="13" y="10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pPr marL="0" marR="0" lvl="0" indent="0" algn="l" defTabSz="457200" rtl="0" eaLnBrk="1" fontAlgn="auto" latinLnBrk="0" hangingPunct="1">
                                          <a:lnSpc>
                                            <a:spcPct val="100000"/>
                                          </a:lnSpc>
                                          <a:spcBef>
                                            <a:spcPts val="0"/>
                                          </a:spcBef>
                                          <a:spcAft>
                                            <a:spcPts val="0"/>
                                          </a:spcAft>
                                          <a:buClrTx/>
                                          <a:buSzTx/>
                                          <a:buFontTx/>
                                          <a:buNone/>
                                          <a:tabLst/>
                                          <a:defRPr/>
                                        </a:pPr>
                                        <a:endParaRPr kumimoji="0" lang="en-GB" sz="1800" b="0" i="0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002C77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Arial" panose="020B0604020202020204"/>
                                          <a:ea typeface="+mn-ea"/>
                                          <a:cs typeface="+mn-cs"/>
                                        </a:endParaRPr>
                                      </a:p>
                                    </p:txBody>
                                  </p:sp>
                                  <p:sp>
                                    <p:nvSpPr>
                                      <p:cNvPr id="121" name="Freeform 35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0B2A9713-A261-7408-116D-D09FE294995A}"/>
                                          </a:ext>
                                        </a:extLst>
                                      </p:cNvPr>
                                      <p:cNvSpPr>
                                        <a:spLocks noEditPoint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4213359" y="3747800"/>
                                        <a:ext cx="1377808" cy="595654"/>
                                      </a:xfrm>
                                      <a:custGeom>
                                        <a:avLst/>
                                        <a:gdLst>
                                          <a:gd name="T0" fmla="*/ 1 w 724"/>
                                          <a:gd name="T1" fmla="*/ 2 h 313"/>
                                          <a:gd name="T2" fmla="*/ 0 w 724"/>
                                          <a:gd name="T3" fmla="*/ 0 h 313"/>
                                          <a:gd name="T4" fmla="*/ 717 w 724"/>
                                          <a:gd name="T5" fmla="*/ 24 h 313"/>
                                          <a:gd name="T6" fmla="*/ 724 w 724"/>
                                          <a:gd name="T7" fmla="*/ 24 h 313"/>
                                          <a:gd name="T8" fmla="*/ 202 w 724"/>
                                          <a:gd name="T9" fmla="*/ 312 h 313"/>
                                          <a:gd name="T10" fmla="*/ 201 w 724"/>
                                          <a:gd name="T11" fmla="*/ 313 h 313"/>
                                          <a:gd name="T12" fmla="*/ 1 w 724"/>
                                          <a:gd name="T13" fmla="*/ 2 h 313"/>
                                          <a:gd name="T14" fmla="*/ 8 w 724"/>
                                          <a:gd name="T15" fmla="*/ 4 h 313"/>
                                          <a:gd name="T16" fmla="*/ 202 w 724"/>
                                          <a:gd name="T17" fmla="*/ 308 h 313"/>
                                          <a:gd name="T18" fmla="*/ 709 w 724"/>
                                          <a:gd name="T19" fmla="*/ 28 h 313"/>
                                          <a:gd name="T20" fmla="*/ 8 w 724"/>
                                          <a:gd name="T21" fmla="*/ 4 h 313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  <a:cxn ang="0">
                                            <a:pos x="T10" y="T11"/>
                                          </a:cxn>
                                          <a:cxn ang="0">
                                            <a:pos x="T12" y="T13"/>
                                          </a:cxn>
                                          <a:cxn ang="0">
                                            <a:pos x="T14" y="T15"/>
                                          </a:cxn>
                                          <a:cxn ang="0">
                                            <a:pos x="T16" y="T17"/>
                                          </a:cxn>
                                          <a:cxn ang="0">
                                            <a:pos x="T18" y="T19"/>
                                          </a:cxn>
                                          <a:cxn ang="0">
                                            <a:pos x="T20" y="T21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724" h="313">
                                            <a:moveTo>
                                              <a:pt x="1" y="2"/>
                                            </a:moveTo>
                                            <a:lnTo>
                                              <a:pt x="0" y="0"/>
                                            </a:lnTo>
                                            <a:lnTo>
                                              <a:pt x="717" y="24"/>
                                            </a:lnTo>
                                            <a:lnTo>
                                              <a:pt x="724" y="24"/>
                                            </a:lnTo>
                                            <a:lnTo>
                                              <a:pt x="202" y="312"/>
                                            </a:lnTo>
                                            <a:lnTo>
                                              <a:pt x="201" y="313"/>
                                            </a:lnTo>
                                            <a:lnTo>
                                              <a:pt x="1" y="2"/>
                                            </a:lnTo>
                                            <a:close/>
                                            <a:moveTo>
                                              <a:pt x="8" y="4"/>
                                            </a:moveTo>
                                            <a:lnTo>
                                              <a:pt x="202" y="308"/>
                                            </a:lnTo>
                                            <a:lnTo>
                                              <a:pt x="709" y="28"/>
                                            </a:lnTo>
                                            <a:lnTo>
                                              <a:pt x="8" y="4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pPr marL="0" marR="0" lvl="0" indent="0" algn="l" defTabSz="457200" rtl="0" eaLnBrk="1" fontAlgn="auto" latinLnBrk="0" hangingPunct="1">
                                          <a:lnSpc>
                                            <a:spcPct val="100000"/>
                                          </a:lnSpc>
                                          <a:spcBef>
                                            <a:spcPts val="0"/>
                                          </a:spcBef>
                                          <a:spcAft>
                                            <a:spcPts val="0"/>
                                          </a:spcAft>
                                          <a:buClrTx/>
                                          <a:buSzTx/>
                                          <a:buFontTx/>
                                          <a:buNone/>
                                          <a:tabLst/>
                                          <a:defRPr/>
                                        </a:pPr>
                                        <a:endParaRPr kumimoji="0" lang="en-GB" sz="1800" b="0" i="0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002C77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Arial" panose="020B0604020202020204"/>
                                          <a:ea typeface="+mn-ea"/>
                                          <a:cs typeface="+mn-cs"/>
                                        </a:endParaRPr>
                                      </a:p>
                                    </p:txBody>
                                  </p:sp>
                                  <p:sp>
                                    <p:nvSpPr>
                                      <p:cNvPr id="122" name="Freeform 36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350259DF-D032-F4BC-70CE-73B9115593A3}"/>
                                          </a:ext>
                                        </a:extLst>
                                      </p:cNvPr>
                                      <p:cNvSpPr>
                                        <a:spLocks noEditPoint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6097378" y="428883"/>
                                        <a:ext cx="1084738" cy="1212242"/>
                                      </a:xfrm>
                                      <a:custGeom>
                                        <a:avLst/>
                                        <a:gdLst>
                                          <a:gd name="T0" fmla="*/ 0 w 570"/>
                                          <a:gd name="T1" fmla="*/ 0 h 637"/>
                                          <a:gd name="T2" fmla="*/ 538 w 570"/>
                                          <a:gd name="T3" fmla="*/ 315 h 637"/>
                                          <a:gd name="T4" fmla="*/ 539 w 570"/>
                                          <a:gd name="T5" fmla="*/ 316 h 637"/>
                                          <a:gd name="T6" fmla="*/ 570 w 570"/>
                                          <a:gd name="T7" fmla="*/ 631 h 637"/>
                                          <a:gd name="T8" fmla="*/ 570 w 570"/>
                                          <a:gd name="T9" fmla="*/ 637 h 637"/>
                                          <a:gd name="T10" fmla="*/ 0 w 570"/>
                                          <a:gd name="T11" fmla="*/ 0 h 637"/>
                                          <a:gd name="T12" fmla="*/ 22 w 570"/>
                                          <a:gd name="T13" fmla="*/ 17 h 637"/>
                                          <a:gd name="T14" fmla="*/ 565 w 570"/>
                                          <a:gd name="T15" fmla="*/ 624 h 637"/>
                                          <a:gd name="T16" fmla="*/ 535 w 570"/>
                                          <a:gd name="T17" fmla="*/ 319 h 637"/>
                                          <a:gd name="T18" fmla="*/ 22 w 570"/>
                                          <a:gd name="T19" fmla="*/ 17 h 637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  <a:cxn ang="0">
                                            <a:pos x="T10" y="T11"/>
                                          </a:cxn>
                                          <a:cxn ang="0">
                                            <a:pos x="T12" y="T13"/>
                                          </a:cxn>
                                          <a:cxn ang="0">
                                            <a:pos x="T14" y="T15"/>
                                          </a:cxn>
                                          <a:cxn ang="0">
                                            <a:pos x="T16" y="T17"/>
                                          </a:cxn>
                                          <a:cxn ang="0">
                                            <a:pos x="T18" y="T19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570" h="637">
                                            <a:moveTo>
                                              <a:pt x="0" y="0"/>
                                            </a:moveTo>
                                            <a:lnTo>
                                              <a:pt x="538" y="315"/>
                                            </a:lnTo>
                                            <a:lnTo>
                                              <a:pt x="539" y="316"/>
                                            </a:lnTo>
                                            <a:lnTo>
                                              <a:pt x="570" y="631"/>
                                            </a:lnTo>
                                            <a:lnTo>
                                              <a:pt x="570" y="637"/>
                                            </a:lnTo>
                                            <a:lnTo>
                                              <a:pt x="0" y="0"/>
                                            </a:lnTo>
                                            <a:close/>
                                            <a:moveTo>
                                              <a:pt x="22" y="17"/>
                                            </a:moveTo>
                                            <a:lnTo>
                                              <a:pt x="565" y="624"/>
                                            </a:lnTo>
                                            <a:lnTo>
                                              <a:pt x="535" y="319"/>
                                            </a:lnTo>
                                            <a:lnTo>
                                              <a:pt x="22" y="17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pPr marL="0" marR="0" lvl="0" indent="0" algn="l" defTabSz="457200" rtl="0" eaLnBrk="1" fontAlgn="auto" latinLnBrk="0" hangingPunct="1">
                                          <a:lnSpc>
                                            <a:spcPct val="100000"/>
                                          </a:lnSpc>
                                          <a:spcBef>
                                            <a:spcPts val="0"/>
                                          </a:spcBef>
                                          <a:spcAft>
                                            <a:spcPts val="0"/>
                                          </a:spcAft>
                                          <a:buClrTx/>
                                          <a:buSzTx/>
                                          <a:buFontTx/>
                                          <a:buNone/>
                                          <a:tabLst/>
                                          <a:defRPr/>
                                        </a:pPr>
                                        <a:endParaRPr kumimoji="0" lang="en-GB" sz="1800" b="0" i="0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002C77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Arial" panose="020B0604020202020204"/>
                                          <a:ea typeface="+mn-ea"/>
                                          <a:cs typeface="+mn-cs"/>
                                        </a:endParaRPr>
                                      </a:p>
                                    </p:txBody>
                                  </p:sp>
                                  <p:sp>
                                    <p:nvSpPr>
                                      <p:cNvPr id="123" name="Freeform 37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5E989CCF-AA9C-F50E-4400-89590170E378}"/>
                                          </a:ext>
                                        </a:extLst>
                                      </p:cNvPr>
                                      <p:cNvSpPr>
                                        <a:spLocks noEditPoint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4959354" y="432689"/>
                                        <a:ext cx="1168472" cy="999101"/>
                                      </a:xfrm>
                                      <a:custGeom>
                                        <a:avLst/>
                                        <a:gdLst>
                                          <a:gd name="T0" fmla="*/ 614 w 614"/>
                                          <a:gd name="T1" fmla="*/ 0 h 525"/>
                                          <a:gd name="T2" fmla="*/ 413 w 614"/>
                                          <a:gd name="T3" fmla="*/ 498 h 525"/>
                                          <a:gd name="T4" fmla="*/ 413 w 614"/>
                                          <a:gd name="T5" fmla="*/ 499 h 525"/>
                                          <a:gd name="T6" fmla="*/ 6 w 614"/>
                                          <a:gd name="T7" fmla="*/ 523 h 525"/>
                                          <a:gd name="T8" fmla="*/ 0 w 614"/>
                                          <a:gd name="T9" fmla="*/ 525 h 525"/>
                                          <a:gd name="T10" fmla="*/ 614 w 614"/>
                                          <a:gd name="T11" fmla="*/ 0 h 525"/>
                                          <a:gd name="T12" fmla="*/ 605 w 614"/>
                                          <a:gd name="T13" fmla="*/ 14 h 525"/>
                                          <a:gd name="T14" fmla="*/ 12 w 614"/>
                                          <a:gd name="T15" fmla="*/ 519 h 525"/>
                                          <a:gd name="T16" fmla="*/ 409 w 614"/>
                                          <a:gd name="T17" fmla="*/ 495 h 525"/>
                                          <a:gd name="T18" fmla="*/ 605 w 614"/>
                                          <a:gd name="T19" fmla="*/ 14 h 525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  <a:cxn ang="0">
                                            <a:pos x="T10" y="T11"/>
                                          </a:cxn>
                                          <a:cxn ang="0">
                                            <a:pos x="T12" y="T13"/>
                                          </a:cxn>
                                          <a:cxn ang="0">
                                            <a:pos x="T14" y="T15"/>
                                          </a:cxn>
                                          <a:cxn ang="0">
                                            <a:pos x="T16" y="T17"/>
                                          </a:cxn>
                                          <a:cxn ang="0">
                                            <a:pos x="T18" y="T19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614" h="525">
                                            <a:moveTo>
                                              <a:pt x="614" y="0"/>
                                            </a:moveTo>
                                            <a:lnTo>
                                              <a:pt x="413" y="498"/>
                                            </a:lnTo>
                                            <a:lnTo>
                                              <a:pt x="413" y="499"/>
                                            </a:lnTo>
                                            <a:lnTo>
                                              <a:pt x="6" y="523"/>
                                            </a:lnTo>
                                            <a:lnTo>
                                              <a:pt x="0" y="525"/>
                                            </a:lnTo>
                                            <a:lnTo>
                                              <a:pt x="614" y="0"/>
                                            </a:lnTo>
                                            <a:close/>
                                            <a:moveTo>
                                              <a:pt x="605" y="14"/>
                                            </a:moveTo>
                                            <a:lnTo>
                                              <a:pt x="12" y="519"/>
                                            </a:lnTo>
                                            <a:lnTo>
                                              <a:pt x="409" y="495"/>
                                            </a:lnTo>
                                            <a:lnTo>
                                              <a:pt x="605" y="14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pPr marL="0" marR="0" lvl="0" indent="0" algn="l" defTabSz="457200" rtl="0" eaLnBrk="1" fontAlgn="auto" latinLnBrk="0" hangingPunct="1">
                                          <a:lnSpc>
                                            <a:spcPct val="100000"/>
                                          </a:lnSpc>
                                          <a:spcBef>
                                            <a:spcPts val="0"/>
                                          </a:spcBef>
                                          <a:spcAft>
                                            <a:spcPts val="0"/>
                                          </a:spcAft>
                                          <a:buClrTx/>
                                          <a:buSzTx/>
                                          <a:buFontTx/>
                                          <a:buNone/>
                                          <a:tabLst/>
                                          <a:defRPr/>
                                        </a:pPr>
                                        <a:endParaRPr kumimoji="0" lang="en-GB" sz="1800" b="0" i="0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002C77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Arial" panose="020B0604020202020204"/>
                                          <a:ea typeface="+mn-ea"/>
                                          <a:cs typeface="+mn-cs"/>
                                        </a:endParaRPr>
                                      </a:p>
                                    </p:txBody>
                                  </p:sp>
                                  <p:sp>
                                    <p:nvSpPr>
                                      <p:cNvPr id="124" name="Freeform 38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83DDC4C9-64C8-1559-3B12-6D587B6CA223}"/>
                                          </a:ext>
                                        </a:extLst>
                                      </p:cNvPr>
                                      <p:cNvSpPr>
                                        <a:spLocks noEditPoint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7437124" y="2080729"/>
                                        <a:ext cx="1189406" cy="744092"/>
                                      </a:xfrm>
                                      <a:custGeom>
                                        <a:avLst/>
                                        <a:gdLst>
                                          <a:gd name="T0" fmla="*/ 270 w 625"/>
                                          <a:gd name="T1" fmla="*/ 2 h 391"/>
                                          <a:gd name="T2" fmla="*/ 271 w 625"/>
                                          <a:gd name="T3" fmla="*/ 0 h 391"/>
                                          <a:gd name="T4" fmla="*/ 625 w 625"/>
                                          <a:gd name="T5" fmla="*/ 244 h 391"/>
                                          <a:gd name="T6" fmla="*/ 5 w 625"/>
                                          <a:gd name="T7" fmla="*/ 389 h 391"/>
                                          <a:gd name="T8" fmla="*/ 0 w 625"/>
                                          <a:gd name="T9" fmla="*/ 391 h 391"/>
                                          <a:gd name="T10" fmla="*/ 270 w 625"/>
                                          <a:gd name="T11" fmla="*/ 2 h 391"/>
                                          <a:gd name="T12" fmla="*/ 273 w 625"/>
                                          <a:gd name="T13" fmla="*/ 6 h 391"/>
                                          <a:gd name="T14" fmla="*/ 9 w 625"/>
                                          <a:gd name="T15" fmla="*/ 384 h 391"/>
                                          <a:gd name="T16" fmla="*/ 614 w 625"/>
                                          <a:gd name="T17" fmla="*/ 242 h 391"/>
                                          <a:gd name="T18" fmla="*/ 273 w 625"/>
                                          <a:gd name="T19" fmla="*/ 6 h 391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  <a:cxn ang="0">
                                            <a:pos x="T10" y="T11"/>
                                          </a:cxn>
                                          <a:cxn ang="0">
                                            <a:pos x="T12" y="T13"/>
                                          </a:cxn>
                                          <a:cxn ang="0">
                                            <a:pos x="T14" y="T15"/>
                                          </a:cxn>
                                          <a:cxn ang="0">
                                            <a:pos x="T16" y="T17"/>
                                          </a:cxn>
                                          <a:cxn ang="0">
                                            <a:pos x="T18" y="T19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625" h="391">
                                            <a:moveTo>
                                              <a:pt x="270" y="2"/>
                                            </a:moveTo>
                                            <a:lnTo>
                                              <a:pt x="271" y="0"/>
                                            </a:lnTo>
                                            <a:lnTo>
                                              <a:pt x="625" y="244"/>
                                            </a:lnTo>
                                            <a:lnTo>
                                              <a:pt x="5" y="389"/>
                                            </a:lnTo>
                                            <a:lnTo>
                                              <a:pt x="0" y="391"/>
                                            </a:lnTo>
                                            <a:lnTo>
                                              <a:pt x="270" y="2"/>
                                            </a:lnTo>
                                            <a:close/>
                                            <a:moveTo>
                                              <a:pt x="273" y="6"/>
                                            </a:moveTo>
                                            <a:lnTo>
                                              <a:pt x="9" y="384"/>
                                            </a:lnTo>
                                            <a:lnTo>
                                              <a:pt x="614" y="242"/>
                                            </a:lnTo>
                                            <a:lnTo>
                                              <a:pt x="273" y="6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pPr marL="0" marR="0" lvl="0" indent="0" algn="l" defTabSz="457200" rtl="0" eaLnBrk="1" fontAlgn="auto" latinLnBrk="0" hangingPunct="1">
                                          <a:lnSpc>
                                            <a:spcPct val="100000"/>
                                          </a:lnSpc>
                                          <a:spcBef>
                                            <a:spcPts val="0"/>
                                          </a:spcBef>
                                          <a:spcAft>
                                            <a:spcPts val="0"/>
                                          </a:spcAft>
                                          <a:buClrTx/>
                                          <a:buSzTx/>
                                          <a:buFontTx/>
                                          <a:buNone/>
                                          <a:tabLst/>
                                          <a:defRPr/>
                                        </a:pPr>
                                        <a:endParaRPr kumimoji="0" lang="en-GB" sz="1800" b="0" i="0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002C77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Arial" panose="020B0604020202020204"/>
                                          <a:ea typeface="+mn-ea"/>
                                          <a:cs typeface="+mn-cs"/>
                                        </a:endParaRPr>
                                      </a:p>
                                    </p:txBody>
                                  </p:sp>
                                  <p:sp>
                                    <p:nvSpPr>
                                      <p:cNvPr id="125" name="Freeform 39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66EAC259-CA79-FBFF-414A-620537CD81A6}"/>
                                          </a:ext>
                                        </a:extLst>
                                      </p:cNvPr>
                                      <p:cNvSpPr>
                                        <a:spLocks noEditPoint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7182116" y="1321413"/>
                                        <a:ext cx="902045" cy="867790"/>
                                      </a:xfrm>
                                      <a:custGeom>
                                        <a:avLst/>
                                        <a:gdLst>
                                          <a:gd name="T0" fmla="*/ 469 w 474"/>
                                          <a:gd name="T1" fmla="*/ 4 h 456"/>
                                          <a:gd name="T2" fmla="*/ 474 w 474"/>
                                          <a:gd name="T3" fmla="*/ 0 h 456"/>
                                          <a:gd name="T4" fmla="*/ 408 w 474"/>
                                          <a:gd name="T5" fmla="*/ 402 h 456"/>
                                          <a:gd name="T6" fmla="*/ 408 w 474"/>
                                          <a:gd name="T7" fmla="*/ 403 h 456"/>
                                          <a:gd name="T8" fmla="*/ 7 w 474"/>
                                          <a:gd name="T9" fmla="*/ 455 h 456"/>
                                          <a:gd name="T10" fmla="*/ 0 w 474"/>
                                          <a:gd name="T11" fmla="*/ 456 h 456"/>
                                          <a:gd name="T12" fmla="*/ 469 w 474"/>
                                          <a:gd name="T13" fmla="*/ 4 h 456"/>
                                          <a:gd name="T14" fmla="*/ 467 w 474"/>
                                          <a:gd name="T15" fmla="*/ 12 h 456"/>
                                          <a:gd name="T16" fmla="*/ 14 w 474"/>
                                          <a:gd name="T17" fmla="*/ 449 h 456"/>
                                          <a:gd name="T18" fmla="*/ 404 w 474"/>
                                          <a:gd name="T19" fmla="*/ 399 h 456"/>
                                          <a:gd name="T20" fmla="*/ 467 w 474"/>
                                          <a:gd name="T21" fmla="*/ 12 h 456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  <a:cxn ang="0">
                                            <a:pos x="T10" y="T11"/>
                                          </a:cxn>
                                          <a:cxn ang="0">
                                            <a:pos x="T12" y="T13"/>
                                          </a:cxn>
                                          <a:cxn ang="0">
                                            <a:pos x="T14" y="T15"/>
                                          </a:cxn>
                                          <a:cxn ang="0">
                                            <a:pos x="T16" y="T17"/>
                                          </a:cxn>
                                          <a:cxn ang="0">
                                            <a:pos x="T18" y="T19"/>
                                          </a:cxn>
                                          <a:cxn ang="0">
                                            <a:pos x="T20" y="T21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474" h="456">
                                            <a:moveTo>
                                              <a:pt x="469" y="4"/>
                                            </a:moveTo>
                                            <a:lnTo>
                                              <a:pt x="474" y="0"/>
                                            </a:lnTo>
                                            <a:lnTo>
                                              <a:pt x="408" y="402"/>
                                            </a:lnTo>
                                            <a:lnTo>
                                              <a:pt x="408" y="403"/>
                                            </a:lnTo>
                                            <a:lnTo>
                                              <a:pt x="7" y="455"/>
                                            </a:lnTo>
                                            <a:lnTo>
                                              <a:pt x="0" y="456"/>
                                            </a:lnTo>
                                            <a:lnTo>
                                              <a:pt x="469" y="4"/>
                                            </a:lnTo>
                                            <a:close/>
                                            <a:moveTo>
                                              <a:pt x="467" y="12"/>
                                            </a:moveTo>
                                            <a:lnTo>
                                              <a:pt x="14" y="449"/>
                                            </a:lnTo>
                                            <a:lnTo>
                                              <a:pt x="404" y="399"/>
                                            </a:lnTo>
                                            <a:lnTo>
                                              <a:pt x="467" y="12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pPr marL="0" marR="0" lvl="0" indent="0" algn="l" defTabSz="457200" rtl="0" eaLnBrk="1" fontAlgn="auto" latinLnBrk="0" hangingPunct="1">
                                          <a:lnSpc>
                                            <a:spcPct val="100000"/>
                                          </a:lnSpc>
                                          <a:spcBef>
                                            <a:spcPts val="0"/>
                                          </a:spcBef>
                                          <a:spcAft>
                                            <a:spcPts val="0"/>
                                          </a:spcAft>
                                          <a:buClrTx/>
                                          <a:buSzTx/>
                                          <a:buFontTx/>
                                          <a:buNone/>
                                          <a:tabLst/>
                                          <a:defRPr/>
                                        </a:pPr>
                                        <a:endParaRPr kumimoji="0" lang="en-GB" sz="1800" b="0" i="0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002C77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Arial" panose="020B0604020202020204"/>
                                          <a:ea typeface="+mn-ea"/>
                                          <a:cs typeface="+mn-cs"/>
                                        </a:endParaRPr>
                                      </a:p>
                                    </p:txBody>
                                  </p:sp>
                                  <p:sp>
                                    <p:nvSpPr>
                                      <p:cNvPr id="126" name="Freeform 40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EE52A167-1963-0D49-CA2C-9DA6BDECFAE9}"/>
                                          </a:ext>
                                        </a:extLst>
                                      </p:cNvPr>
                                      <p:cNvSpPr>
                                        <a:spLocks noEditPoint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4999318" y="1374698"/>
                                        <a:ext cx="1368292" cy="586139"/>
                                      </a:xfrm>
                                      <a:custGeom>
                                        <a:avLst/>
                                        <a:gdLst>
                                          <a:gd name="T0" fmla="*/ 388 w 719"/>
                                          <a:gd name="T1" fmla="*/ 0 h 308"/>
                                          <a:gd name="T2" fmla="*/ 389 w 719"/>
                                          <a:gd name="T3" fmla="*/ 0 h 308"/>
                                          <a:gd name="T4" fmla="*/ 719 w 719"/>
                                          <a:gd name="T5" fmla="*/ 134 h 308"/>
                                          <a:gd name="T6" fmla="*/ 0 w 719"/>
                                          <a:gd name="T7" fmla="*/ 308 h 308"/>
                                          <a:gd name="T8" fmla="*/ 388 w 719"/>
                                          <a:gd name="T9" fmla="*/ 0 h 308"/>
                                          <a:gd name="T10" fmla="*/ 391 w 719"/>
                                          <a:gd name="T11" fmla="*/ 4 h 308"/>
                                          <a:gd name="T12" fmla="*/ 19 w 719"/>
                                          <a:gd name="T13" fmla="*/ 298 h 308"/>
                                          <a:gd name="T14" fmla="*/ 705 w 719"/>
                                          <a:gd name="T15" fmla="*/ 134 h 308"/>
                                          <a:gd name="T16" fmla="*/ 391 w 719"/>
                                          <a:gd name="T17" fmla="*/ 4 h 308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  <a:cxn ang="0">
                                            <a:pos x="T10" y="T11"/>
                                          </a:cxn>
                                          <a:cxn ang="0">
                                            <a:pos x="T12" y="T13"/>
                                          </a:cxn>
                                          <a:cxn ang="0">
                                            <a:pos x="T14" y="T15"/>
                                          </a:cxn>
                                          <a:cxn ang="0">
                                            <a:pos x="T16" y="T17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719" h="308">
                                            <a:moveTo>
                                              <a:pt x="388" y="0"/>
                                            </a:moveTo>
                                            <a:lnTo>
                                              <a:pt x="389" y="0"/>
                                            </a:lnTo>
                                            <a:lnTo>
                                              <a:pt x="719" y="134"/>
                                            </a:lnTo>
                                            <a:lnTo>
                                              <a:pt x="0" y="308"/>
                                            </a:lnTo>
                                            <a:lnTo>
                                              <a:pt x="388" y="0"/>
                                            </a:lnTo>
                                            <a:close/>
                                            <a:moveTo>
                                              <a:pt x="391" y="4"/>
                                            </a:moveTo>
                                            <a:lnTo>
                                              <a:pt x="19" y="298"/>
                                            </a:lnTo>
                                            <a:lnTo>
                                              <a:pt x="705" y="134"/>
                                            </a:lnTo>
                                            <a:lnTo>
                                              <a:pt x="391" y="4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pPr marL="0" marR="0" lvl="0" indent="0" algn="l" defTabSz="457200" rtl="0" eaLnBrk="1" fontAlgn="auto" latinLnBrk="0" hangingPunct="1">
                                          <a:lnSpc>
                                            <a:spcPct val="100000"/>
                                          </a:lnSpc>
                                          <a:spcBef>
                                            <a:spcPts val="0"/>
                                          </a:spcBef>
                                          <a:spcAft>
                                            <a:spcPts val="0"/>
                                          </a:spcAft>
                                          <a:buClrTx/>
                                          <a:buSzTx/>
                                          <a:buFontTx/>
                                          <a:buNone/>
                                          <a:tabLst/>
                                          <a:defRPr/>
                                        </a:pPr>
                                        <a:endParaRPr kumimoji="0" lang="en-GB" sz="1800" b="0" i="0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002C77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Arial" panose="020B0604020202020204"/>
                                          <a:ea typeface="+mn-ea"/>
                                          <a:cs typeface="+mn-cs"/>
                                        </a:endParaRPr>
                                      </a:p>
                                    </p:txBody>
                                  </p:sp>
                                  <p:sp>
                                    <p:nvSpPr>
                                      <p:cNvPr id="127" name="Freeform 41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DE2445AD-9085-AD82-64EE-2CB6F2032106}"/>
                                          </a:ext>
                                        </a:extLst>
                                      </p:cNvPr>
                                      <p:cNvSpPr>
                                        <a:spLocks noEditPoint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6007934" y="1623998"/>
                                        <a:ext cx="1197018" cy="869693"/>
                                      </a:xfrm>
                                      <a:custGeom>
                                        <a:avLst/>
                                        <a:gdLst>
                                          <a:gd name="T0" fmla="*/ 181 w 629"/>
                                          <a:gd name="T1" fmla="*/ 1 h 457"/>
                                          <a:gd name="T2" fmla="*/ 181 w 629"/>
                                          <a:gd name="T3" fmla="*/ 0 h 457"/>
                                          <a:gd name="T4" fmla="*/ 625 w 629"/>
                                          <a:gd name="T5" fmla="*/ 292 h 457"/>
                                          <a:gd name="T6" fmla="*/ 629 w 629"/>
                                          <a:gd name="T7" fmla="*/ 294 h 457"/>
                                          <a:gd name="T8" fmla="*/ 5 w 629"/>
                                          <a:gd name="T9" fmla="*/ 455 h 457"/>
                                          <a:gd name="T10" fmla="*/ 0 w 629"/>
                                          <a:gd name="T11" fmla="*/ 457 h 457"/>
                                          <a:gd name="T12" fmla="*/ 181 w 629"/>
                                          <a:gd name="T13" fmla="*/ 1 h 457"/>
                                          <a:gd name="T14" fmla="*/ 183 w 629"/>
                                          <a:gd name="T15" fmla="*/ 5 h 457"/>
                                          <a:gd name="T16" fmla="*/ 8 w 629"/>
                                          <a:gd name="T17" fmla="*/ 450 h 457"/>
                                          <a:gd name="T18" fmla="*/ 618 w 629"/>
                                          <a:gd name="T19" fmla="*/ 293 h 457"/>
                                          <a:gd name="T20" fmla="*/ 183 w 629"/>
                                          <a:gd name="T21" fmla="*/ 5 h 457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  <a:cxn ang="0">
                                            <a:pos x="T10" y="T11"/>
                                          </a:cxn>
                                          <a:cxn ang="0">
                                            <a:pos x="T12" y="T13"/>
                                          </a:cxn>
                                          <a:cxn ang="0">
                                            <a:pos x="T14" y="T15"/>
                                          </a:cxn>
                                          <a:cxn ang="0">
                                            <a:pos x="T16" y="T17"/>
                                          </a:cxn>
                                          <a:cxn ang="0">
                                            <a:pos x="T18" y="T19"/>
                                          </a:cxn>
                                          <a:cxn ang="0">
                                            <a:pos x="T20" y="T21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629" h="457">
                                            <a:moveTo>
                                              <a:pt x="181" y="1"/>
                                            </a:moveTo>
                                            <a:lnTo>
                                              <a:pt x="181" y="0"/>
                                            </a:lnTo>
                                            <a:lnTo>
                                              <a:pt x="625" y="292"/>
                                            </a:lnTo>
                                            <a:lnTo>
                                              <a:pt x="629" y="294"/>
                                            </a:lnTo>
                                            <a:lnTo>
                                              <a:pt x="5" y="455"/>
                                            </a:lnTo>
                                            <a:lnTo>
                                              <a:pt x="0" y="457"/>
                                            </a:lnTo>
                                            <a:lnTo>
                                              <a:pt x="181" y="1"/>
                                            </a:lnTo>
                                            <a:close/>
                                            <a:moveTo>
                                              <a:pt x="183" y="5"/>
                                            </a:moveTo>
                                            <a:lnTo>
                                              <a:pt x="8" y="450"/>
                                            </a:lnTo>
                                            <a:lnTo>
                                              <a:pt x="618" y="293"/>
                                            </a:lnTo>
                                            <a:lnTo>
                                              <a:pt x="183" y="5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pPr marL="0" marR="0" lvl="0" indent="0" algn="l" defTabSz="457200" rtl="0" eaLnBrk="1" fontAlgn="auto" latinLnBrk="0" hangingPunct="1">
                                          <a:lnSpc>
                                            <a:spcPct val="100000"/>
                                          </a:lnSpc>
                                          <a:spcBef>
                                            <a:spcPts val="0"/>
                                          </a:spcBef>
                                          <a:spcAft>
                                            <a:spcPts val="0"/>
                                          </a:spcAft>
                                          <a:buClrTx/>
                                          <a:buSzTx/>
                                          <a:buFontTx/>
                                          <a:buNone/>
                                          <a:tabLst/>
                                          <a:defRPr/>
                                        </a:pPr>
                                        <a:endParaRPr kumimoji="0" lang="en-GB" sz="1800" b="0" i="0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002C77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Arial" panose="020B0604020202020204"/>
                                          <a:ea typeface="+mn-ea"/>
                                          <a:cs typeface="+mn-cs"/>
                                        </a:endParaRPr>
                                      </a:p>
                                    </p:txBody>
                                  </p:sp>
                                  <p:sp>
                                    <p:nvSpPr>
                                      <p:cNvPr id="128" name="Freeform 42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923AB4C6-D929-51E0-D0B3-4EB81ED72D8F}"/>
                                          </a:ext>
                                        </a:extLst>
                                      </p:cNvPr>
                                      <p:cNvSpPr>
                                        <a:spLocks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3743306" y="548775"/>
                                        <a:ext cx="1231273" cy="890627"/>
                                      </a:xfrm>
                                      <a:custGeom>
                                        <a:avLst/>
                                        <a:gdLst>
                                          <a:gd name="T0" fmla="*/ 647 w 647"/>
                                          <a:gd name="T1" fmla="*/ 468 h 468"/>
                                          <a:gd name="T2" fmla="*/ 647 w 647"/>
                                          <a:gd name="T3" fmla="*/ 0 h 468"/>
                                          <a:gd name="T4" fmla="*/ 643 w 647"/>
                                          <a:gd name="T5" fmla="*/ 0 h 468"/>
                                          <a:gd name="T6" fmla="*/ 643 w 647"/>
                                          <a:gd name="T7" fmla="*/ 453 h 468"/>
                                          <a:gd name="T8" fmla="*/ 408 w 647"/>
                                          <a:gd name="T9" fmla="*/ 85 h 468"/>
                                          <a:gd name="T10" fmla="*/ 406 w 647"/>
                                          <a:gd name="T11" fmla="*/ 87 h 468"/>
                                          <a:gd name="T12" fmla="*/ 189 w 647"/>
                                          <a:gd name="T13" fmla="*/ 202 h 468"/>
                                          <a:gd name="T14" fmla="*/ 0 w 647"/>
                                          <a:gd name="T15" fmla="*/ 341 h 468"/>
                                          <a:gd name="T16" fmla="*/ 2 w 647"/>
                                          <a:gd name="T17" fmla="*/ 343 h 468"/>
                                          <a:gd name="T18" fmla="*/ 191 w 647"/>
                                          <a:gd name="T19" fmla="*/ 206 h 468"/>
                                          <a:gd name="T20" fmla="*/ 406 w 647"/>
                                          <a:gd name="T21" fmla="*/ 91 h 468"/>
                                          <a:gd name="T22" fmla="*/ 647 w 647"/>
                                          <a:gd name="T23" fmla="*/ 468 h 468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  <a:cxn ang="0">
                                            <a:pos x="T10" y="T11"/>
                                          </a:cxn>
                                          <a:cxn ang="0">
                                            <a:pos x="T12" y="T13"/>
                                          </a:cxn>
                                          <a:cxn ang="0">
                                            <a:pos x="T14" y="T15"/>
                                          </a:cxn>
                                          <a:cxn ang="0">
                                            <a:pos x="T16" y="T17"/>
                                          </a:cxn>
                                          <a:cxn ang="0">
                                            <a:pos x="T18" y="T19"/>
                                          </a:cxn>
                                          <a:cxn ang="0">
                                            <a:pos x="T20" y="T21"/>
                                          </a:cxn>
                                          <a:cxn ang="0">
                                            <a:pos x="T22" y="T23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647" h="468">
                                            <a:moveTo>
                                              <a:pt x="647" y="468"/>
                                            </a:moveTo>
                                            <a:lnTo>
                                              <a:pt x="647" y="0"/>
                                            </a:lnTo>
                                            <a:lnTo>
                                              <a:pt x="643" y="0"/>
                                            </a:lnTo>
                                            <a:lnTo>
                                              <a:pt x="643" y="453"/>
                                            </a:lnTo>
                                            <a:lnTo>
                                              <a:pt x="408" y="85"/>
                                            </a:lnTo>
                                            <a:lnTo>
                                              <a:pt x="406" y="87"/>
                                            </a:lnTo>
                                            <a:lnTo>
                                              <a:pt x="189" y="202"/>
                                            </a:lnTo>
                                            <a:lnTo>
                                              <a:pt x="0" y="341"/>
                                            </a:lnTo>
                                            <a:lnTo>
                                              <a:pt x="2" y="343"/>
                                            </a:lnTo>
                                            <a:lnTo>
                                              <a:pt x="191" y="206"/>
                                            </a:lnTo>
                                            <a:lnTo>
                                              <a:pt x="406" y="91"/>
                                            </a:lnTo>
                                            <a:lnTo>
                                              <a:pt x="647" y="468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pPr marL="0" marR="0" lvl="0" indent="0" algn="l" defTabSz="457200" rtl="0" eaLnBrk="1" fontAlgn="auto" latinLnBrk="0" hangingPunct="1">
                                          <a:lnSpc>
                                            <a:spcPct val="100000"/>
                                          </a:lnSpc>
                                          <a:spcBef>
                                            <a:spcPts val="0"/>
                                          </a:spcBef>
                                          <a:spcAft>
                                            <a:spcPts val="0"/>
                                          </a:spcAft>
                                          <a:buClrTx/>
                                          <a:buSzTx/>
                                          <a:buFontTx/>
                                          <a:buNone/>
                                          <a:tabLst/>
                                          <a:defRPr/>
                                        </a:pPr>
                                        <a:endParaRPr kumimoji="0" lang="en-GB" sz="1800" b="0" i="0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002C77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Arial" panose="020B0604020202020204"/>
                                          <a:ea typeface="+mn-ea"/>
                                          <a:cs typeface="+mn-cs"/>
                                        </a:endParaRPr>
                                      </a:p>
                                    </p:txBody>
                                  </p:sp>
                                  <p:sp>
                                    <p:nvSpPr>
                                      <p:cNvPr id="129" name="Freeform 43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7E5CB083-189D-727A-212D-970153995A0E}"/>
                                          </a:ext>
                                        </a:extLst>
                                      </p:cNvPr>
                                      <p:cNvSpPr>
                                        <a:spLocks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3996411" y="929385"/>
                                        <a:ext cx="974361" cy="745995"/>
                                      </a:xfrm>
                                      <a:custGeom>
                                        <a:avLst/>
                                        <a:gdLst>
                                          <a:gd name="T0" fmla="*/ 4 w 512"/>
                                          <a:gd name="T1" fmla="*/ 392 h 392"/>
                                          <a:gd name="T2" fmla="*/ 58 w 512"/>
                                          <a:gd name="T3" fmla="*/ 7 h 392"/>
                                          <a:gd name="T4" fmla="*/ 511 w 512"/>
                                          <a:gd name="T5" fmla="*/ 262 h 392"/>
                                          <a:gd name="T6" fmla="*/ 512 w 512"/>
                                          <a:gd name="T7" fmla="*/ 258 h 392"/>
                                          <a:gd name="T8" fmla="*/ 56 w 512"/>
                                          <a:gd name="T9" fmla="*/ 0 h 392"/>
                                          <a:gd name="T10" fmla="*/ 54 w 512"/>
                                          <a:gd name="T11" fmla="*/ 3 h 392"/>
                                          <a:gd name="T12" fmla="*/ 0 w 512"/>
                                          <a:gd name="T13" fmla="*/ 392 h 392"/>
                                          <a:gd name="T14" fmla="*/ 4 w 512"/>
                                          <a:gd name="T15" fmla="*/ 392 h 392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  <a:cxn ang="0">
                                            <a:pos x="T10" y="T11"/>
                                          </a:cxn>
                                          <a:cxn ang="0">
                                            <a:pos x="T12" y="T13"/>
                                          </a:cxn>
                                          <a:cxn ang="0">
                                            <a:pos x="T14" y="T15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512" h="392">
                                            <a:moveTo>
                                              <a:pt x="4" y="392"/>
                                            </a:moveTo>
                                            <a:lnTo>
                                              <a:pt x="58" y="7"/>
                                            </a:lnTo>
                                            <a:lnTo>
                                              <a:pt x="511" y="262"/>
                                            </a:lnTo>
                                            <a:lnTo>
                                              <a:pt x="512" y="258"/>
                                            </a:lnTo>
                                            <a:lnTo>
                                              <a:pt x="56" y="0"/>
                                            </a:lnTo>
                                            <a:lnTo>
                                              <a:pt x="54" y="3"/>
                                            </a:lnTo>
                                            <a:lnTo>
                                              <a:pt x="0" y="392"/>
                                            </a:lnTo>
                                            <a:lnTo>
                                              <a:pt x="4" y="392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pPr marL="0" marR="0" lvl="0" indent="0" algn="l" defTabSz="457200" rtl="0" eaLnBrk="1" fontAlgn="auto" latinLnBrk="0" hangingPunct="1">
                                          <a:lnSpc>
                                            <a:spcPct val="100000"/>
                                          </a:lnSpc>
                                          <a:spcBef>
                                            <a:spcPts val="0"/>
                                          </a:spcBef>
                                          <a:spcAft>
                                            <a:spcPts val="0"/>
                                          </a:spcAft>
                                          <a:buClrTx/>
                                          <a:buSzTx/>
                                          <a:buFontTx/>
                                          <a:buNone/>
                                          <a:tabLst/>
                                          <a:defRPr/>
                                        </a:pPr>
                                        <a:endParaRPr kumimoji="0" lang="en-GB" sz="1800" b="0" i="0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002C77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Arial" panose="020B0604020202020204"/>
                                          <a:ea typeface="+mn-ea"/>
                                          <a:cs typeface="+mn-cs"/>
                                        </a:endParaRPr>
                                      </a:p>
                                    </p:txBody>
                                  </p:sp>
                                  <p:sp>
                                    <p:nvSpPr>
                                      <p:cNvPr id="130" name="Freeform 44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9E74E04A-5FED-9D2F-52D3-4A927DC242BF}"/>
                                          </a:ext>
                                        </a:extLst>
                                      </p:cNvPr>
                                      <p:cNvSpPr>
                                        <a:spLocks noEditPoint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7220176" y="3652648"/>
                                        <a:ext cx="315906" cy="1187502"/>
                                      </a:xfrm>
                                      <a:custGeom>
                                        <a:avLst/>
                                        <a:gdLst>
                                          <a:gd name="T0" fmla="*/ 54 w 166"/>
                                          <a:gd name="T1" fmla="*/ 12 h 624"/>
                                          <a:gd name="T2" fmla="*/ 56 w 166"/>
                                          <a:gd name="T3" fmla="*/ 0 h 624"/>
                                          <a:gd name="T4" fmla="*/ 166 w 166"/>
                                          <a:gd name="T5" fmla="*/ 400 h 624"/>
                                          <a:gd name="T6" fmla="*/ 166 w 166"/>
                                          <a:gd name="T7" fmla="*/ 401 h 624"/>
                                          <a:gd name="T8" fmla="*/ 0 w 166"/>
                                          <a:gd name="T9" fmla="*/ 624 h 624"/>
                                          <a:gd name="T10" fmla="*/ 54 w 166"/>
                                          <a:gd name="T11" fmla="*/ 12 h 624"/>
                                          <a:gd name="T12" fmla="*/ 58 w 166"/>
                                          <a:gd name="T13" fmla="*/ 24 h 624"/>
                                          <a:gd name="T14" fmla="*/ 6 w 166"/>
                                          <a:gd name="T15" fmla="*/ 609 h 624"/>
                                          <a:gd name="T16" fmla="*/ 161 w 166"/>
                                          <a:gd name="T17" fmla="*/ 400 h 624"/>
                                          <a:gd name="T18" fmla="*/ 58 w 166"/>
                                          <a:gd name="T19" fmla="*/ 24 h 624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  <a:cxn ang="0">
                                            <a:pos x="T10" y="T11"/>
                                          </a:cxn>
                                          <a:cxn ang="0">
                                            <a:pos x="T12" y="T13"/>
                                          </a:cxn>
                                          <a:cxn ang="0">
                                            <a:pos x="T14" y="T15"/>
                                          </a:cxn>
                                          <a:cxn ang="0">
                                            <a:pos x="T16" y="T17"/>
                                          </a:cxn>
                                          <a:cxn ang="0">
                                            <a:pos x="T18" y="T19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166" h="624">
                                            <a:moveTo>
                                              <a:pt x="54" y="12"/>
                                            </a:moveTo>
                                            <a:lnTo>
                                              <a:pt x="56" y="0"/>
                                            </a:lnTo>
                                            <a:lnTo>
                                              <a:pt x="166" y="400"/>
                                            </a:lnTo>
                                            <a:lnTo>
                                              <a:pt x="166" y="401"/>
                                            </a:lnTo>
                                            <a:lnTo>
                                              <a:pt x="0" y="624"/>
                                            </a:lnTo>
                                            <a:lnTo>
                                              <a:pt x="54" y="12"/>
                                            </a:lnTo>
                                            <a:close/>
                                            <a:moveTo>
                                              <a:pt x="58" y="24"/>
                                            </a:moveTo>
                                            <a:lnTo>
                                              <a:pt x="6" y="609"/>
                                            </a:lnTo>
                                            <a:lnTo>
                                              <a:pt x="161" y="400"/>
                                            </a:lnTo>
                                            <a:lnTo>
                                              <a:pt x="58" y="24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pPr marL="0" marR="0" lvl="0" indent="0" algn="l" defTabSz="457200" rtl="0" eaLnBrk="1" fontAlgn="auto" latinLnBrk="0" hangingPunct="1">
                                          <a:lnSpc>
                                            <a:spcPct val="100000"/>
                                          </a:lnSpc>
                                          <a:spcBef>
                                            <a:spcPts val="0"/>
                                          </a:spcBef>
                                          <a:spcAft>
                                            <a:spcPts val="0"/>
                                          </a:spcAft>
                                          <a:buClrTx/>
                                          <a:buSzTx/>
                                          <a:buFontTx/>
                                          <a:buNone/>
                                          <a:tabLst/>
                                          <a:defRPr/>
                                        </a:pPr>
                                        <a:endParaRPr kumimoji="0" lang="en-GB" sz="1800" b="0" i="0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002C77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Arial" panose="020B0604020202020204"/>
                                          <a:ea typeface="+mn-ea"/>
                                          <a:cs typeface="+mn-cs"/>
                                        </a:endParaRPr>
                                      </a:p>
                                    </p:txBody>
                                  </p:sp>
                                  <p:sp>
                                    <p:nvSpPr>
                                      <p:cNvPr id="131" name="Freeform 45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05EE9705-302D-3E0E-35CD-F16519936BCF}"/>
                                          </a:ext>
                                        </a:extLst>
                                      </p:cNvPr>
                                      <p:cNvSpPr>
                                        <a:spLocks noEditPoint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3916483" y="3214946"/>
                                        <a:ext cx="306391" cy="1356874"/>
                                      </a:xfrm>
                                      <a:custGeom>
                                        <a:avLst/>
                                        <a:gdLst>
                                          <a:gd name="T0" fmla="*/ 42 w 161"/>
                                          <a:gd name="T1" fmla="*/ 10 h 713"/>
                                          <a:gd name="T2" fmla="*/ 44 w 161"/>
                                          <a:gd name="T3" fmla="*/ 0 h 713"/>
                                          <a:gd name="T4" fmla="*/ 161 w 161"/>
                                          <a:gd name="T5" fmla="*/ 281 h 713"/>
                                          <a:gd name="T6" fmla="*/ 6 w 161"/>
                                          <a:gd name="T7" fmla="*/ 700 h 713"/>
                                          <a:gd name="T8" fmla="*/ 0 w 161"/>
                                          <a:gd name="T9" fmla="*/ 713 h 713"/>
                                          <a:gd name="T10" fmla="*/ 42 w 161"/>
                                          <a:gd name="T11" fmla="*/ 10 h 713"/>
                                          <a:gd name="T12" fmla="*/ 46 w 161"/>
                                          <a:gd name="T13" fmla="*/ 19 h 713"/>
                                          <a:gd name="T14" fmla="*/ 6 w 161"/>
                                          <a:gd name="T15" fmla="*/ 685 h 713"/>
                                          <a:gd name="T16" fmla="*/ 157 w 161"/>
                                          <a:gd name="T17" fmla="*/ 281 h 713"/>
                                          <a:gd name="T18" fmla="*/ 46 w 161"/>
                                          <a:gd name="T19" fmla="*/ 19 h 713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  <a:cxn ang="0">
                                            <a:pos x="T10" y="T11"/>
                                          </a:cxn>
                                          <a:cxn ang="0">
                                            <a:pos x="T12" y="T13"/>
                                          </a:cxn>
                                          <a:cxn ang="0">
                                            <a:pos x="T14" y="T15"/>
                                          </a:cxn>
                                          <a:cxn ang="0">
                                            <a:pos x="T16" y="T17"/>
                                          </a:cxn>
                                          <a:cxn ang="0">
                                            <a:pos x="T18" y="T19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161" h="713">
                                            <a:moveTo>
                                              <a:pt x="42" y="10"/>
                                            </a:moveTo>
                                            <a:lnTo>
                                              <a:pt x="44" y="0"/>
                                            </a:lnTo>
                                            <a:lnTo>
                                              <a:pt x="161" y="281"/>
                                            </a:lnTo>
                                            <a:lnTo>
                                              <a:pt x="6" y="700"/>
                                            </a:lnTo>
                                            <a:lnTo>
                                              <a:pt x="0" y="713"/>
                                            </a:lnTo>
                                            <a:lnTo>
                                              <a:pt x="42" y="10"/>
                                            </a:lnTo>
                                            <a:close/>
                                            <a:moveTo>
                                              <a:pt x="46" y="19"/>
                                            </a:moveTo>
                                            <a:lnTo>
                                              <a:pt x="6" y="685"/>
                                            </a:lnTo>
                                            <a:lnTo>
                                              <a:pt x="157" y="281"/>
                                            </a:lnTo>
                                            <a:lnTo>
                                              <a:pt x="46" y="19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pPr marL="0" marR="0" lvl="0" indent="0" algn="l" defTabSz="457200" rtl="0" eaLnBrk="1" fontAlgn="auto" latinLnBrk="0" hangingPunct="1">
                                          <a:lnSpc>
                                            <a:spcPct val="100000"/>
                                          </a:lnSpc>
                                          <a:spcBef>
                                            <a:spcPts val="0"/>
                                          </a:spcBef>
                                          <a:spcAft>
                                            <a:spcPts val="0"/>
                                          </a:spcAft>
                                          <a:buClrTx/>
                                          <a:buSzTx/>
                                          <a:buFontTx/>
                                          <a:buNone/>
                                          <a:tabLst/>
                                          <a:defRPr/>
                                        </a:pPr>
                                        <a:endParaRPr kumimoji="0" lang="en-GB" sz="1800" b="0" i="0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002C77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Arial" panose="020B0604020202020204"/>
                                          <a:ea typeface="+mn-ea"/>
                                          <a:cs typeface="+mn-cs"/>
                                        </a:endParaRPr>
                                      </a:p>
                                    </p:txBody>
                                  </p:sp>
                                  <p:sp>
                                    <p:nvSpPr>
                                      <p:cNvPr id="132" name="Freeform 46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589208AC-FB3F-CFD6-E28C-423B3987D569}"/>
                                          </a:ext>
                                        </a:extLst>
                                      </p:cNvPr>
                                      <p:cNvSpPr>
                                        <a:spLocks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2650956" y="3715448"/>
                                        <a:ext cx="2669978" cy="2171379"/>
                                      </a:xfrm>
                                      <a:custGeom>
                                        <a:avLst/>
                                        <a:gdLst>
                                          <a:gd name="T0" fmla="*/ 872 w 1403"/>
                                          <a:gd name="T1" fmla="*/ 1141 h 1141"/>
                                          <a:gd name="T2" fmla="*/ 879 w 1403"/>
                                          <a:gd name="T3" fmla="*/ 1132 h 1141"/>
                                          <a:gd name="T4" fmla="*/ 1403 w 1403"/>
                                          <a:gd name="T5" fmla="*/ 361 h 1141"/>
                                          <a:gd name="T6" fmla="*/ 1399 w 1403"/>
                                          <a:gd name="T7" fmla="*/ 358 h 1141"/>
                                          <a:gd name="T8" fmla="*/ 880 w 1403"/>
                                          <a:gd name="T9" fmla="*/ 1122 h 1141"/>
                                          <a:gd name="T10" fmla="*/ 1026 w 1403"/>
                                          <a:gd name="T11" fmla="*/ 323 h 1141"/>
                                          <a:gd name="T12" fmla="*/ 1022 w 1403"/>
                                          <a:gd name="T13" fmla="*/ 325 h 1141"/>
                                          <a:gd name="T14" fmla="*/ 668 w 1403"/>
                                          <a:gd name="T15" fmla="*/ 434 h 1141"/>
                                          <a:gd name="T16" fmla="*/ 364 w 1403"/>
                                          <a:gd name="T17" fmla="*/ 495 h 1141"/>
                                          <a:gd name="T18" fmla="*/ 108 w 1403"/>
                                          <a:gd name="T19" fmla="*/ 384 h 1141"/>
                                          <a:gd name="T20" fmla="*/ 371 w 1403"/>
                                          <a:gd name="T21" fmla="*/ 0 h 1141"/>
                                          <a:gd name="T22" fmla="*/ 364 w 1403"/>
                                          <a:gd name="T23" fmla="*/ 5 h 1141"/>
                                          <a:gd name="T24" fmla="*/ 0 w 1403"/>
                                          <a:gd name="T25" fmla="*/ 182 h 1141"/>
                                          <a:gd name="T26" fmla="*/ 1 w 1403"/>
                                          <a:gd name="T27" fmla="*/ 186 h 1141"/>
                                          <a:gd name="T28" fmla="*/ 358 w 1403"/>
                                          <a:gd name="T29" fmla="*/ 11 h 1141"/>
                                          <a:gd name="T30" fmla="*/ 101 w 1403"/>
                                          <a:gd name="T31" fmla="*/ 387 h 1141"/>
                                          <a:gd name="T32" fmla="*/ 104 w 1403"/>
                                          <a:gd name="T33" fmla="*/ 387 h 1141"/>
                                          <a:gd name="T34" fmla="*/ 364 w 1403"/>
                                          <a:gd name="T35" fmla="*/ 500 h 1141"/>
                                          <a:gd name="T36" fmla="*/ 366 w 1403"/>
                                          <a:gd name="T37" fmla="*/ 499 h 1141"/>
                                          <a:gd name="T38" fmla="*/ 668 w 1403"/>
                                          <a:gd name="T39" fmla="*/ 438 h 1141"/>
                                          <a:gd name="T40" fmla="*/ 1021 w 1403"/>
                                          <a:gd name="T41" fmla="*/ 330 h 1141"/>
                                          <a:gd name="T42" fmla="*/ 872 w 1403"/>
                                          <a:gd name="T43" fmla="*/ 1141 h 1141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  <a:cxn ang="0">
                                            <a:pos x="T10" y="T11"/>
                                          </a:cxn>
                                          <a:cxn ang="0">
                                            <a:pos x="T12" y="T13"/>
                                          </a:cxn>
                                          <a:cxn ang="0">
                                            <a:pos x="T14" y="T15"/>
                                          </a:cxn>
                                          <a:cxn ang="0">
                                            <a:pos x="T16" y="T17"/>
                                          </a:cxn>
                                          <a:cxn ang="0">
                                            <a:pos x="T18" y="T19"/>
                                          </a:cxn>
                                          <a:cxn ang="0">
                                            <a:pos x="T20" y="T21"/>
                                          </a:cxn>
                                          <a:cxn ang="0">
                                            <a:pos x="T22" y="T23"/>
                                          </a:cxn>
                                          <a:cxn ang="0">
                                            <a:pos x="T24" y="T25"/>
                                          </a:cxn>
                                          <a:cxn ang="0">
                                            <a:pos x="T26" y="T27"/>
                                          </a:cxn>
                                          <a:cxn ang="0">
                                            <a:pos x="T28" y="T29"/>
                                          </a:cxn>
                                          <a:cxn ang="0">
                                            <a:pos x="T30" y="T31"/>
                                          </a:cxn>
                                          <a:cxn ang="0">
                                            <a:pos x="T32" y="T33"/>
                                          </a:cxn>
                                          <a:cxn ang="0">
                                            <a:pos x="T34" y="T35"/>
                                          </a:cxn>
                                          <a:cxn ang="0">
                                            <a:pos x="T36" y="T37"/>
                                          </a:cxn>
                                          <a:cxn ang="0">
                                            <a:pos x="T38" y="T39"/>
                                          </a:cxn>
                                          <a:cxn ang="0">
                                            <a:pos x="T40" y="T41"/>
                                          </a:cxn>
                                          <a:cxn ang="0">
                                            <a:pos x="T42" y="T43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1403" h="1141">
                                            <a:moveTo>
                                              <a:pt x="872" y="1141"/>
                                            </a:moveTo>
                                            <a:lnTo>
                                              <a:pt x="879" y="1132"/>
                                            </a:lnTo>
                                            <a:lnTo>
                                              <a:pt x="1403" y="361"/>
                                            </a:lnTo>
                                            <a:lnTo>
                                              <a:pt x="1399" y="358"/>
                                            </a:lnTo>
                                            <a:lnTo>
                                              <a:pt x="880" y="1122"/>
                                            </a:lnTo>
                                            <a:lnTo>
                                              <a:pt x="1026" y="323"/>
                                            </a:lnTo>
                                            <a:lnTo>
                                              <a:pt x="1022" y="325"/>
                                            </a:lnTo>
                                            <a:lnTo>
                                              <a:pt x="668" y="434"/>
                                            </a:lnTo>
                                            <a:lnTo>
                                              <a:pt x="364" y="495"/>
                                            </a:lnTo>
                                            <a:lnTo>
                                              <a:pt x="108" y="384"/>
                                            </a:lnTo>
                                            <a:lnTo>
                                              <a:pt x="371" y="0"/>
                                            </a:lnTo>
                                            <a:lnTo>
                                              <a:pt x="364" y="5"/>
                                            </a:lnTo>
                                            <a:lnTo>
                                              <a:pt x="0" y="182"/>
                                            </a:lnTo>
                                            <a:lnTo>
                                              <a:pt x="1" y="186"/>
                                            </a:lnTo>
                                            <a:lnTo>
                                              <a:pt x="358" y="11"/>
                                            </a:lnTo>
                                            <a:lnTo>
                                              <a:pt x="101" y="387"/>
                                            </a:lnTo>
                                            <a:lnTo>
                                              <a:pt x="104" y="387"/>
                                            </a:lnTo>
                                            <a:lnTo>
                                              <a:pt x="364" y="500"/>
                                            </a:lnTo>
                                            <a:lnTo>
                                              <a:pt x="366" y="499"/>
                                            </a:lnTo>
                                            <a:lnTo>
                                              <a:pt x="668" y="438"/>
                                            </a:lnTo>
                                            <a:lnTo>
                                              <a:pt x="1021" y="330"/>
                                            </a:lnTo>
                                            <a:lnTo>
                                              <a:pt x="872" y="1141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pPr marL="0" marR="0" lvl="0" indent="0" algn="l" defTabSz="457200" rtl="0" eaLnBrk="1" fontAlgn="auto" latinLnBrk="0" hangingPunct="1">
                                          <a:lnSpc>
                                            <a:spcPct val="100000"/>
                                          </a:lnSpc>
                                          <a:spcBef>
                                            <a:spcPts val="0"/>
                                          </a:spcBef>
                                          <a:spcAft>
                                            <a:spcPts val="0"/>
                                          </a:spcAft>
                                          <a:buClrTx/>
                                          <a:buSzTx/>
                                          <a:buFontTx/>
                                          <a:buNone/>
                                          <a:tabLst/>
                                          <a:defRPr/>
                                        </a:pPr>
                                        <a:endParaRPr kumimoji="0" lang="en-GB" sz="1800" b="0" i="0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002C77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Arial" panose="020B0604020202020204"/>
                                          <a:ea typeface="+mn-ea"/>
                                          <a:cs typeface="+mn-cs"/>
                                        </a:endParaRPr>
                                      </a:p>
                                    </p:txBody>
                                  </p:sp>
                                  <p:sp>
                                    <p:nvSpPr>
                                      <p:cNvPr id="133" name="Freeform 47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C6FFF4EE-27C2-BAF0-3BD3-CB40D8463AE2}"/>
                                          </a:ext>
                                        </a:extLst>
                                      </p:cNvPr>
                                      <p:cNvSpPr>
                                        <a:spLocks noEditPoint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3332247" y="2577425"/>
                                        <a:ext cx="671776" cy="1164666"/>
                                      </a:xfrm>
                                      <a:custGeom>
                                        <a:avLst/>
                                        <a:gdLst>
                                          <a:gd name="T0" fmla="*/ 349 w 353"/>
                                          <a:gd name="T1" fmla="*/ 7 h 612"/>
                                          <a:gd name="T2" fmla="*/ 353 w 353"/>
                                          <a:gd name="T3" fmla="*/ 0 h 612"/>
                                          <a:gd name="T4" fmla="*/ 353 w 353"/>
                                          <a:gd name="T5" fmla="*/ 345 h 612"/>
                                          <a:gd name="T6" fmla="*/ 0 w 353"/>
                                          <a:gd name="T7" fmla="*/ 612 h 612"/>
                                          <a:gd name="T8" fmla="*/ 349 w 353"/>
                                          <a:gd name="T9" fmla="*/ 7 h 612"/>
                                          <a:gd name="T10" fmla="*/ 349 w 353"/>
                                          <a:gd name="T11" fmla="*/ 16 h 612"/>
                                          <a:gd name="T12" fmla="*/ 14 w 353"/>
                                          <a:gd name="T13" fmla="*/ 596 h 612"/>
                                          <a:gd name="T14" fmla="*/ 349 w 353"/>
                                          <a:gd name="T15" fmla="*/ 343 h 612"/>
                                          <a:gd name="T16" fmla="*/ 349 w 353"/>
                                          <a:gd name="T17" fmla="*/ 16 h 612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  <a:cxn ang="0">
                                            <a:pos x="T10" y="T11"/>
                                          </a:cxn>
                                          <a:cxn ang="0">
                                            <a:pos x="T12" y="T13"/>
                                          </a:cxn>
                                          <a:cxn ang="0">
                                            <a:pos x="T14" y="T15"/>
                                          </a:cxn>
                                          <a:cxn ang="0">
                                            <a:pos x="T16" y="T17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353" h="612">
                                            <a:moveTo>
                                              <a:pt x="349" y="7"/>
                                            </a:moveTo>
                                            <a:lnTo>
                                              <a:pt x="353" y="0"/>
                                            </a:lnTo>
                                            <a:lnTo>
                                              <a:pt x="353" y="345"/>
                                            </a:lnTo>
                                            <a:lnTo>
                                              <a:pt x="0" y="612"/>
                                            </a:lnTo>
                                            <a:lnTo>
                                              <a:pt x="349" y="7"/>
                                            </a:lnTo>
                                            <a:close/>
                                            <a:moveTo>
                                              <a:pt x="349" y="16"/>
                                            </a:moveTo>
                                            <a:lnTo>
                                              <a:pt x="14" y="596"/>
                                            </a:lnTo>
                                            <a:lnTo>
                                              <a:pt x="349" y="343"/>
                                            </a:lnTo>
                                            <a:lnTo>
                                              <a:pt x="349" y="16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pPr marL="0" marR="0" lvl="0" indent="0" algn="l" defTabSz="457200" rtl="0" eaLnBrk="1" fontAlgn="auto" latinLnBrk="0" hangingPunct="1">
                                          <a:lnSpc>
                                            <a:spcPct val="100000"/>
                                          </a:lnSpc>
                                          <a:spcBef>
                                            <a:spcPts val="0"/>
                                          </a:spcBef>
                                          <a:spcAft>
                                            <a:spcPts val="0"/>
                                          </a:spcAft>
                                          <a:buClrTx/>
                                          <a:buSzTx/>
                                          <a:buFontTx/>
                                          <a:buNone/>
                                          <a:tabLst/>
                                          <a:defRPr/>
                                        </a:pPr>
                                        <a:endParaRPr kumimoji="0" lang="en-GB" sz="1800" b="0" i="0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002C77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Arial" panose="020B0604020202020204"/>
                                          <a:ea typeface="+mn-ea"/>
                                          <a:cs typeface="+mn-cs"/>
                                        </a:endParaRPr>
                                      </a:p>
                                    </p:txBody>
                                  </p:sp>
                                  <p:sp>
                                    <p:nvSpPr>
                                      <p:cNvPr id="134" name="Freeform 48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0C1EA03E-E6BE-5BA9-A451-1639E1C27233}"/>
                                          </a:ext>
                                        </a:extLst>
                                      </p:cNvPr>
                                      <p:cNvSpPr>
                                        <a:spLocks noEditPoint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3575837" y="1660155"/>
                                        <a:ext cx="428186" cy="938203"/>
                                      </a:xfrm>
                                      <a:custGeom>
                                        <a:avLst/>
                                        <a:gdLst>
                                          <a:gd name="T0" fmla="*/ 1 w 225"/>
                                          <a:gd name="T1" fmla="*/ 381 h 493"/>
                                          <a:gd name="T2" fmla="*/ 0 w 225"/>
                                          <a:gd name="T3" fmla="*/ 379 h 493"/>
                                          <a:gd name="T4" fmla="*/ 225 w 225"/>
                                          <a:gd name="T5" fmla="*/ 0 h 493"/>
                                          <a:gd name="T6" fmla="*/ 225 w 225"/>
                                          <a:gd name="T7" fmla="*/ 493 h 493"/>
                                          <a:gd name="T8" fmla="*/ 1 w 225"/>
                                          <a:gd name="T9" fmla="*/ 381 h 493"/>
                                          <a:gd name="T10" fmla="*/ 5 w 225"/>
                                          <a:gd name="T11" fmla="*/ 378 h 493"/>
                                          <a:gd name="T12" fmla="*/ 221 w 225"/>
                                          <a:gd name="T13" fmla="*/ 486 h 493"/>
                                          <a:gd name="T14" fmla="*/ 221 w 225"/>
                                          <a:gd name="T15" fmla="*/ 16 h 493"/>
                                          <a:gd name="T16" fmla="*/ 5 w 225"/>
                                          <a:gd name="T17" fmla="*/ 378 h 493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  <a:cxn ang="0">
                                            <a:pos x="T10" y="T11"/>
                                          </a:cxn>
                                          <a:cxn ang="0">
                                            <a:pos x="T12" y="T13"/>
                                          </a:cxn>
                                          <a:cxn ang="0">
                                            <a:pos x="T14" y="T15"/>
                                          </a:cxn>
                                          <a:cxn ang="0">
                                            <a:pos x="T16" y="T17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225" h="493">
                                            <a:moveTo>
                                              <a:pt x="1" y="381"/>
                                            </a:moveTo>
                                            <a:lnTo>
                                              <a:pt x="0" y="379"/>
                                            </a:lnTo>
                                            <a:lnTo>
                                              <a:pt x="225" y="0"/>
                                            </a:lnTo>
                                            <a:lnTo>
                                              <a:pt x="225" y="493"/>
                                            </a:lnTo>
                                            <a:lnTo>
                                              <a:pt x="1" y="381"/>
                                            </a:lnTo>
                                            <a:close/>
                                            <a:moveTo>
                                              <a:pt x="5" y="378"/>
                                            </a:moveTo>
                                            <a:lnTo>
                                              <a:pt x="221" y="486"/>
                                            </a:lnTo>
                                            <a:lnTo>
                                              <a:pt x="221" y="16"/>
                                            </a:lnTo>
                                            <a:lnTo>
                                              <a:pt x="5" y="378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pPr marL="0" marR="0" lvl="0" indent="0" algn="l" defTabSz="457200" rtl="0" eaLnBrk="1" fontAlgn="auto" latinLnBrk="0" hangingPunct="1">
                                          <a:lnSpc>
                                            <a:spcPct val="100000"/>
                                          </a:lnSpc>
                                          <a:spcBef>
                                            <a:spcPts val="0"/>
                                          </a:spcBef>
                                          <a:spcAft>
                                            <a:spcPts val="0"/>
                                          </a:spcAft>
                                          <a:buClrTx/>
                                          <a:buSzTx/>
                                          <a:buFontTx/>
                                          <a:buNone/>
                                          <a:tabLst/>
                                          <a:defRPr/>
                                        </a:pPr>
                                        <a:endParaRPr kumimoji="0" lang="en-GB" sz="1800" b="0" i="0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002C77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Arial" panose="020B0604020202020204"/>
                                          <a:ea typeface="+mn-ea"/>
                                          <a:cs typeface="+mn-cs"/>
                                        </a:endParaRPr>
                                      </a:p>
                                    </p:txBody>
                                  </p:sp>
                                  <p:sp>
                                    <p:nvSpPr>
                                      <p:cNvPr id="135" name="Freeform 49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9BDA4E92-8FF9-46EE-2337-310507536DAB}"/>
                                          </a:ext>
                                        </a:extLst>
                                      </p:cNvPr>
                                      <p:cNvSpPr>
                                        <a:spLocks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2557706" y="3536562"/>
                                        <a:ext cx="1368292" cy="1143732"/>
                                      </a:xfrm>
                                      <a:custGeom>
                                        <a:avLst/>
                                        <a:gdLst>
                                          <a:gd name="T0" fmla="*/ 412 w 719"/>
                                          <a:gd name="T1" fmla="*/ 601 h 601"/>
                                          <a:gd name="T2" fmla="*/ 416 w 719"/>
                                          <a:gd name="T3" fmla="*/ 593 h 601"/>
                                          <a:gd name="T4" fmla="*/ 569 w 719"/>
                                          <a:gd name="T5" fmla="*/ 258 h 601"/>
                                          <a:gd name="T6" fmla="*/ 716 w 719"/>
                                          <a:gd name="T7" fmla="*/ 532 h 601"/>
                                          <a:gd name="T8" fmla="*/ 719 w 719"/>
                                          <a:gd name="T9" fmla="*/ 529 h 601"/>
                                          <a:gd name="T10" fmla="*/ 569 w 719"/>
                                          <a:gd name="T11" fmla="*/ 248 h 601"/>
                                          <a:gd name="T12" fmla="*/ 567 w 719"/>
                                          <a:gd name="T13" fmla="*/ 251 h 601"/>
                                          <a:gd name="T14" fmla="*/ 416 w 719"/>
                                          <a:gd name="T15" fmla="*/ 582 h 601"/>
                                          <a:gd name="T16" fmla="*/ 416 w 719"/>
                                          <a:gd name="T17" fmla="*/ 99 h 601"/>
                                          <a:gd name="T18" fmla="*/ 415 w 719"/>
                                          <a:gd name="T19" fmla="*/ 99 h 601"/>
                                          <a:gd name="T20" fmla="*/ 0 w 719"/>
                                          <a:gd name="T21" fmla="*/ 0 h 601"/>
                                          <a:gd name="T22" fmla="*/ 1 w 719"/>
                                          <a:gd name="T23" fmla="*/ 4 h 601"/>
                                          <a:gd name="T24" fmla="*/ 47 w 719"/>
                                          <a:gd name="T25" fmla="*/ 278 h 601"/>
                                          <a:gd name="T26" fmla="*/ 151 w 719"/>
                                          <a:gd name="T27" fmla="*/ 481 h 601"/>
                                          <a:gd name="T28" fmla="*/ 155 w 719"/>
                                          <a:gd name="T29" fmla="*/ 478 h 601"/>
                                          <a:gd name="T30" fmla="*/ 51 w 719"/>
                                          <a:gd name="T31" fmla="*/ 277 h 601"/>
                                          <a:gd name="T32" fmla="*/ 5 w 719"/>
                                          <a:gd name="T33" fmla="*/ 7 h 601"/>
                                          <a:gd name="T34" fmla="*/ 412 w 719"/>
                                          <a:gd name="T35" fmla="*/ 101 h 601"/>
                                          <a:gd name="T36" fmla="*/ 412 w 719"/>
                                          <a:gd name="T37" fmla="*/ 601 h 601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  <a:cxn ang="0">
                                            <a:pos x="T10" y="T11"/>
                                          </a:cxn>
                                          <a:cxn ang="0">
                                            <a:pos x="T12" y="T13"/>
                                          </a:cxn>
                                          <a:cxn ang="0">
                                            <a:pos x="T14" y="T15"/>
                                          </a:cxn>
                                          <a:cxn ang="0">
                                            <a:pos x="T16" y="T17"/>
                                          </a:cxn>
                                          <a:cxn ang="0">
                                            <a:pos x="T18" y="T19"/>
                                          </a:cxn>
                                          <a:cxn ang="0">
                                            <a:pos x="T20" y="T21"/>
                                          </a:cxn>
                                          <a:cxn ang="0">
                                            <a:pos x="T22" y="T23"/>
                                          </a:cxn>
                                          <a:cxn ang="0">
                                            <a:pos x="T24" y="T25"/>
                                          </a:cxn>
                                          <a:cxn ang="0">
                                            <a:pos x="T26" y="T27"/>
                                          </a:cxn>
                                          <a:cxn ang="0">
                                            <a:pos x="T28" y="T29"/>
                                          </a:cxn>
                                          <a:cxn ang="0">
                                            <a:pos x="T30" y="T31"/>
                                          </a:cxn>
                                          <a:cxn ang="0">
                                            <a:pos x="T32" y="T33"/>
                                          </a:cxn>
                                          <a:cxn ang="0">
                                            <a:pos x="T34" y="T35"/>
                                          </a:cxn>
                                          <a:cxn ang="0">
                                            <a:pos x="T36" y="T37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719" h="601">
                                            <a:moveTo>
                                              <a:pt x="412" y="601"/>
                                            </a:moveTo>
                                            <a:lnTo>
                                              <a:pt x="416" y="593"/>
                                            </a:lnTo>
                                            <a:lnTo>
                                              <a:pt x="569" y="258"/>
                                            </a:lnTo>
                                            <a:lnTo>
                                              <a:pt x="716" y="532"/>
                                            </a:lnTo>
                                            <a:lnTo>
                                              <a:pt x="719" y="529"/>
                                            </a:lnTo>
                                            <a:lnTo>
                                              <a:pt x="569" y="248"/>
                                            </a:lnTo>
                                            <a:lnTo>
                                              <a:pt x="567" y="251"/>
                                            </a:lnTo>
                                            <a:lnTo>
                                              <a:pt x="416" y="582"/>
                                            </a:lnTo>
                                            <a:lnTo>
                                              <a:pt x="416" y="99"/>
                                            </a:lnTo>
                                            <a:lnTo>
                                              <a:pt x="415" y="99"/>
                                            </a:lnTo>
                                            <a:lnTo>
                                              <a:pt x="0" y="0"/>
                                            </a:lnTo>
                                            <a:lnTo>
                                              <a:pt x="1" y="4"/>
                                            </a:lnTo>
                                            <a:lnTo>
                                              <a:pt x="47" y="278"/>
                                            </a:lnTo>
                                            <a:lnTo>
                                              <a:pt x="151" y="481"/>
                                            </a:lnTo>
                                            <a:lnTo>
                                              <a:pt x="155" y="478"/>
                                            </a:lnTo>
                                            <a:lnTo>
                                              <a:pt x="51" y="277"/>
                                            </a:lnTo>
                                            <a:lnTo>
                                              <a:pt x="5" y="7"/>
                                            </a:lnTo>
                                            <a:lnTo>
                                              <a:pt x="412" y="101"/>
                                            </a:lnTo>
                                            <a:lnTo>
                                              <a:pt x="412" y="601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pPr marL="0" marR="0" lvl="0" indent="0" algn="l" defTabSz="457200" rtl="0" eaLnBrk="1" fontAlgn="auto" latinLnBrk="0" hangingPunct="1">
                                          <a:lnSpc>
                                            <a:spcPct val="100000"/>
                                          </a:lnSpc>
                                          <a:spcBef>
                                            <a:spcPts val="0"/>
                                          </a:spcBef>
                                          <a:spcAft>
                                            <a:spcPts val="0"/>
                                          </a:spcAft>
                                          <a:buClrTx/>
                                          <a:buSzTx/>
                                          <a:buFontTx/>
                                          <a:buNone/>
                                          <a:tabLst/>
                                          <a:defRPr/>
                                        </a:pPr>
                                        <a:endParaRPr kumimoji="0" lang="en-GB" sz="1800" b="0" i="0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002C77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Arial" panose="020B0604020202020204"/>
                                          <a:ea typeface="+mn-ea"/>
                                          <a:cs typeface="+mn-cs"/>
                                        </a:endParaRPr>
                                      </a:p>
                                    </p:txBody>
                                  </p:sp>
                                  <p:sp>
                                    <p:nvSpPr>
                                      <p:cNvPr id="136" name="Freeform 50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1F6A3C06-199E-1A5A-608A-AF7B7EE61750}"/>
                                          </a:ext>
                                        </a:extLst>
                                      </p:cNvPr>
                                      <p:cNvSpPr>
                                        <a:spLocks noEditPoint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7408566" y="636315"/>
                                        <a:ext cx="679389" cy="700322"/>
                                      </a:xfrm>
                                      <a:custGeom>
                                        <a:avLst/>
                                        <a:gdLst>
                                          <a:gd name="T0" fmla="*/ 0 w 357"/>
                                          <a:gd name="T1" fmla="*/ 0 h 368"/>
                                          <a:gd name="T2" fmla="*/ 352 w 357"/>
                                          <a:gd name="T3" fmla="*/ 364 h 368"/>
                                          <a:gd name="T4" fmla="*/ 357 w 357"/>
                                          <a:gd name="T5" fmla="*/ 368 h 368"/>
                                          <a:gd name="T6" fmla="*/ 65 w 357"/>
                                          <a:gd name="T7" fmla="*/ 368 h 368"/>
                                          <a:gd name="T8" fmla="*/ 0 w 357"/>
                                          <a:gd name="T9" fmla="*/ 0 h 368"/>
                                          <a:gd name="T10" fmla="*/ 7 w 357"/>
                                          <a:gd name="T11" fmla="*/ 12 h 368"/>
                                          <a:gd name="T12" fmla="*/ 67 w 357"/>
                                          <a:gd name="T13" fmla="*/ 364 h 368"/>
                                          <a:gd name="T14" fmla="*/ 347 w 357"/>
                                          <a:gd name="T15" fmla="*/ 364 h 368"/>
                                          <a:gd name="T16" fmla="*/ 7 w 357"/>
                                          <a:gd name="T17" fmla="*/ 12 h 368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  <a:cxn ang="0">
                                            <a:pos x="T10" y="T11"/>
                                          </a:cxn>
                                          <a:cxn ang="0">
                                            <a:pos x="T12" y="T13"/>
                                          </a:cxn>
                                          <a:cxn ang="0">
                                            <a:pos x="T14" y="T15"/>
                                          </a:cxn>
                                          <a:cxn ang="0">
                                            <a:pos x="T16" y="T17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357" h="368">
                                            <a:moveTo>
                                              <a:pt x="0" y="0"/>
                                            </a:moveTo>
                                            <a:lnTo>
                                              <a:pt x="352" y="364"/>
                                            </a:lnTo>
                                            <a:lnTo>
                                              <a:pt x="357" y="368"/>
                                            </a:lnTo>
                                            <a:lnTo>
                                              <a:pt x="65" y="368"/>
                                            </a:lnTo>
                                            <a:lnTo>
                                              <a:pt x="0" y="0"/>
                                            </a:lnTo>
                                            <a:close/>
                                            <a:moveTo>
                                              <a:pt x="7" y="12"/>
                                            </a:moveTo>
                                            <a:lnTo>
                                              <a:pt x="67" y="364"/>
                                            </a:lnTo>
                                            <a:lnTo>
                                              <a:pt x="347" y="364"/>
                                            </a:lnTo>
                                            <a:lnTo>
                                              <a:pt x="7" y="12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pPr marL="0" marR="0" lvl="0" indent="0" algn="l" defTabSz="457200" rtl="0" eaLnBrk="1" fontAlgn="auto" latinLnBrk="0" hangingPunct="1">
                                          <a:lnSpc>
                                            <a:spcPct val="100000"/>
                                          </a:lnSpc>
                                          <a:spcBef>
                                            <a:spcPts val="0"/>
                                          </a:spcBef>
                                          <a:spcAft>
                                            <a:spcPts val="0"/>
                                          </a:spcAft>
                                          <a:buClrTx/>
                                          <a:buSzTx/>
                                          <a:buFontTx/>
                                          <a:buNone/>
                                          <a:tabLst/>
                                          <a:defRPr/>
                                        </a:pPr>
                                        <a:endParaRPr kumimoji="0" lang="en-GB" sz="1800" b="0" i="0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002C77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Arial" panose="020B0604020202020204"/>
                                          <a:ea typeface="+mn-ea"/>
                                          <a:cs typeface="+mn-cs"/>
                                        </a:endParaRPr>
                                      </a:p>
                                    </p:txBody>
                                  </p:sp>
                                  <p:sp>
                                    <p:nvSpPr>
                                      <p:cNvPr id="137" name="Freeform 51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9F4A9606-9203-1F47-B00D-8A402B5E745F}"/>
                                          </a:ext>
                                        </a:extLst>
                                      </p:cNvPr>
                                      <p:cNvSpPr>
                                        <a:spLocks noEditPoint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8613208" y="2535558"/>
                                        <a:ext cx="504308" cy="1037162"/>
                                      </a:xfrm>
                                      <a:custGeom>
                                        <a:avLst/>
                                        <a:gdLst>
                                          <a:gd name="T0" fmla="*/ 0 w 265"/>
                                          <a:gd name="T1" fmla="*/ 0 h 545"/>
                                          <a:gd name="T2" fmla="*/ 264 w 265"/>
                                          <a:gd name="T3" fmla="*/ 125 h 545"/>
                                          <a:gd name="T4" fmla="*/ 265 w 265"/>
                                          <a:gd name="T5" fmla="*/ 126 h 545"/>
                                          <a:gd name="T6" fmla="*/ 3 w 265"/>
                                          <a:gd name="T7" fmla="*/ 538 h 545"/>
                                          <a:gd name="T8" fmla="*/ 0 w 265"/>
                                          <a:gd name="T9" fmla="*/ 545 h 545"/>
                                          <a:gd name="T10" fmla="*/ 0 w 265"/>
                                          <a:gd name="T11" fmla="*/ 0 h 545"/>
                                          <a:gd name="T12" fmla="*/ 4 w 265"/>
                                          <a:gd name="T13" fmla="*/ 7 h 545"/>
                                          <a:gd name="T14" fmla="*/ 4 w 265"/>
                                          <a:gd name="T15" fmla="*/ 530 h 545"/>
                                          <a:gd name="T16" fmla="*/ 258 w 265"/>
                                          <a:gd name="T17" fmla="*/ 127 h 545"/>
                                          <a:gd name="T18" fmla="*/ 4 w 265"/>
                                          <a:gd name="T19" fmla="*/ 7 h 545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  <a:cxn ang="0">
                                            <a:pos x="T10" y="T11"/>
                                          </a:cxn>
                                          <a:cxn ang="0">
                                            <a:pos x="T12" y="T13"/>
                                          </a:cxn>
                                          <a:cxn ang="0">
                                            <a:pos x="T14" y="T15"/>
                                          </a:cxn>
                                          <a:cxn ang="0">
                                            <a:pos x="T16" y="T17"/>
                                          </a:cxn>
                                          <a:cxn ang="0">
                                            <a:pos x="T18" y="T19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265" h="545">
                                            <a:moveTo>
                                              <a:pt x="0" y="0"/>
                                            </a:moveTo>
                                            <a:lnTo>
                                              <a:pt x="264" y="125"/>
                                            </a:lnTo>
                                            <a:lnTo>
                                              <a:pt x="265" y="126"/>
                                            </a:lnTo>
                                            <a:lnTo>
                                              <a:pt x="3" y="538"/>
                                            </a:lnTo>
                                            <a:lnTo>
                                              <a:pt x="0" y="545"/>
                                            </a:lnTo>
                                            <a:lnTo>
                                              <a:pt x="0" y="0"/>
                                            </a:lnTo>
                                            <a:close/>
                                            <a:moveTo>
                                              <a:pt x="4" y="7"/>
                                            </a:moveTo>
                                            <a:lnTo>
                                              <a:pt x="4" y="530"/>
                                            </a:lnTo>
                                            <a:lnTo>
                                              <a:pt x="258" y="127"/>
                                            </a:lnTo>
                                            <a:lnTo>
                                              <a:pt x="4" y="7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pPr marL="0" marR="0" lvl="0" indent="0" algn="l" defTabSz="457200" rtl="0" eaLnBrk="1" fontAlgn="auto" latinLnBrk="0" hangingPunct="1">
                                          <a:lnSpc>
                                            <a:spcPct val="100000"/>
                                          </a:lnSpc>
                                          <a:spcBef>
                                            <a:spcPts val="0"/>
                                          </a:spcBef>
                                          <a:spcAft>
                                            <a:spcPts val="0"/>
                                          </a:spcAft>
                                          <a:buClrTx/>
                                          <a:buSzTx/>
                                          <a:buFontTx/>
                                          <a:buNone/>
                                          <a:tabLst/>
                                          <a:defRPr/>
                                        </a:pPr>
                                        <a:endParaRPr kumimoji="0" lang="en-GB" sz="1800" b="0" i="0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002C77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Arial" panose="020B0604020202020204"/>
                                          <a:ea typeface="+mn-ea"/>
                                          <a:cs typeface="+mn-cs"/>
                                        </a:endParaRPr>
                                      </a:p>
                                    </p:txBody>
                                  </p:sp>
                                  <p:sp>
                                    <p:nvSpPr>
                                      <p:cNvPr id="138" name="Freeform 52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C464A323-73ED-50EE-DFB7-E78FAC698BBE}"/>
                                          </a:ext>
                                        </a:extLst>
                                      </p:cNvPr>
                                      <p:cNvSpPr>
                                        <a:spLocks noEditPoint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4329445" y="1412759"/>
                                        <a:ext cx="690807" cy="1090447"/>
                                      </a:xfrm>
                                      <a:custGeom>
                                        <a:avLst/>
                                        <a:gdLst>
                                          <a:gd name="T0" fmla="*/ 339 w 363"/>
                                          <a:gd name="T1" fmla="*/ 0 h 573"/>
                                          <a:gd name="T2" fmla="*/ 363 w 363"/>
                                          <a:gd name="T3" fmla="*/ 282 h 573"/>
                                          <a:gd name="T4" fmla="*/ 363 w 363"/>
                                          <a:gd name="T5" fmla="*/ 284 h 573"/>
                                          <a:gd name="T6" fmla="*/ 8 w 363"/>
                                          <a:gd name="T7" fmla="*/ 566 h 573"/>
                                          <a:gd name="T8" fmla="*/ 0 w 363"/>
                                          <a:gd name="T9" fmla="*/ 573 h 573"/>
                                          <a:gd name="T10" fmla="*/ 339 w 363"/>
                                          <a:gd name="T11" fmla="*/ 0 h 573"/>
                                          <a:gd name="T12" fmla="*/ 335 w 363"/>
                                          <a:gd name="T13" fmla="*/ 14 h 573"/>
                                          <a:gd name="T14" fmla="*/ 14 w 363"/>
                                          <a:gd name="T15" fmla="*/ 555 h 573"/>
                                          <a:gd name="T16" fmla="*/ 359 w 363"/>
                                          <a:gd name="T17" fmla="*/ 282 h 573"/>
                                          <a:gd name="T18" fmla="*/ 335 w 363"/>
                                          <a:gd name="T19" fmla="*/ 14 h 573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  <a:cxn ang="0">
                                            <a:pos x="T10" y="T11"/>
                                          </a:cxn>
                                          <a:cxn ang="0">
                                            <a:pos x="T12" y="T13"/>
                                          </a:cxn>
                                          <a:cxn ang="0">
                                            <a:pos x="T14" y="T15"/>
                                          </a:cxn>
                                          <a:cxn ang="0">
                                            <a:pos x="T16" y="T17"/>
                                          </a:cxn>
                                          <a:cxn ang="0">
                                            <a:pos x="T18" y="T19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363" h="573">
                                            <a:moveTo>
                                              <a:pt x="339" y="0"/>
                                            </a:moveTo>
                                            <a:lnTo>
                                              <a:pt x="363" y="282"/>
                                            </a:lnTo>
                                            <a:lnTo>
                                              <a:pt x="363" y="284"/>
                                            </a:lnTo>
                                            <a:lnTo>
                                              <a:pt x="8" y="566"/>
                                            </a:lnTo>
                                            <a:lnTo>
                                              <a:pt x="0" y="573"/>
                                            </a:lnTo>
                                            <a:lnTo>
                                              <a:pt x="339" y="0"/>
                                            </a:lnTo>
                                            <a:close/>
                                            <a:moveTo>
                                              <a:pt x="335" y="14"/>
                                            </a:moveTo>
                                            <a:lnTo>
                                              <a:pt x="14" y="555"/>
                                            </a:lnTo>
                                            <a:lnTo>
                                              <a:pt x="359" y="282"/>
                                            </a:lnTo>
                                            <a:lnTo>
                                              <a:pt x="335" y="14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pPr marL="0" marR="0" lvl="0" indent="0" algn="l" defTabSz="457200" rtl="0" eaLnBrk="1" fontAlgn="auto" latinLnBrk="0" hangingPunct="1">
                                          <a:lnSpc>
                                            <a:spcPct val="100000"/>
                                          </a:lnSpc>
                                          <a:spcBef>
                                            <a:spcPts val="0"/>
                                          </a:spcBef>
                                          <a:spcAft>
                                            <a:spcPts val="0"/>
                                          </a:spcAft>
                                          <a:buClrTx/>
                                          <a:buSzTx/>
                                          <a:buFontTx/>
                                          <a:buNone/>
                                          <a:tabLst/>
                                          <a:defRPr/>
                                        </a:pPr>
                                        <a:endParaRPr kumimoji="0" lang="en-GB" sz="1800" b="0" i="0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002C77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Arial" panose="020B0604020202020204"/>
                                          <a:ea typeface="+mn-ea"/>
                                          <a:cs typeface="+mn-cs"/>
                                        </a:endParaRPr>
                                      </a:p>
                                    </p:txBody>
                                  </p:sp>
                                  <p:sp>
                                    <p:nvSpPr>
                                      <p:cNvPr id="139" name="Freeform 53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61F17D41-31B3-C0C2-533B-9A00E75DB025}"/>
                                          </a:ext>
                                        </a:extLst>
                                      </p:cNvPr>
                                      <p:cNvSpPr>
                                        <a:spLocks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8106997" y="3861983"/>
                                        <a:ext cx="510017" cy="70413"/>
                                      </a:xfrm>
                                      <a:custGeom>
                                        <a:avLst/>
                                        <a:gdLst>
                                          <a:gd name="T0" fmla="*/ 2 w 268"/>
                                          <a:gd name="T1" fmla="*/ 37 h 37"/>
                                          <a:gd name="T2" fmla="*/ 268 w 268"/>
                                          <a:gd name="T3" fmla="*/ 5 h 37"/>
                                          <a:gd name="T4" fmla="*/ 268 w 268"/>
                                          <a:gd name="T5" fmla="*/ 0 h 37"/>
                                          <a:gd name="T6" fmla="*/ 0 w 268"/>
                                          <a:gd name="T7" fmla="*/ 33 h 37"/>
                                          <a:gd name="T8" fmla="*/ 2 w 268"/>
                                          <a:gd name="T9" fmla="*/ 37 h 37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268" h="37">
                                            <a:moveTo>
                                              <a:pt x="2" y="37"/>
                                            </a:moveTo>
                                            <a:lnTo>
                                              <a:pt x="268" y="5"/>
                                            </a:lnTo>
                                            <a:lnTo>
                                              <a:pt x="268" y="0"/>
                                            </a:lnTo>
                                            <a:lnTo>
                                              <a:pt x="0" y="33"/>
                                            </a:lnTo>
                                            <a:lnTo>
                                              <a:pt x="2" y="37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pPr marL="0" marR="0" lvl="0" indent="0" algn="l" defTabSz="457200" rtl="0" eaLnBrk="1" fontAlgn="auto" latinLnBrk="0" hangingPunct="1">
                                          <a:lnSpc>
                                            <a:spcPct val="100000"/>
                                          </a:lnSpc>
                                          <a:spcBef>
                                            <a:spcPts val="0"/>
                                          </a:spcBef>
                                          <a:spcAft>
                                            <a:spcPts val="0"/>
                                          </a:spcAft>
                                          <a:buClrTx/>
                                          <a:buSzTx/>
                                          <a:buFontTx/>
                                          <a:buNone/>
                                          <a:tabLst/>
                                          <a:defRPr/>
                                        </a:pPr>
                                        <a:endParaRPr kumimoji="0" lang="en-GB" sz="1800" b="0" i="0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002C77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Arial" panose="020B0604020202020204"/>
                                          <a:ea typeface="+mn-ea"/>
                                          <a:cs typeface="+mn-cs"/>
                                        </a:endParaRPr>
                                      </a:p>
                                    </p:txBody>
                                  </p:sp>
                                  <p:sp>
                                    <p:nvSpPr>
                                      <p:cNvPr id="140" name="Freeform 54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AF8E34F8-DB0F-8F16-93E3-5BAC77B785A9}"/>
                                          </a:ext>
                                        </a:extLst>
                                      </p:cNvPr>
                                      <p:cNvSpPr>
                                        <a:spLocks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7349584" y="2817209"/>
                                        <a:ext cx="763123" cy="1115187"/>
                                      </a:xfrm>
                                      <a:custGeom>
                                        <a:avLst/>
                                        <a:gdLst>
                                          <a:gd name="T0" fmla="*/ 398 w 401"/>
                                          <a:gd name="T1" fmla="*/ 586 h 586"/>
                                          <a:gd name="T2" fmla="*/ 401 w 401"/>
                                          <a:gd name="T3" fmla="*/ 582 h 586"/>
                                          <a:gd name="T4" fmla="*/ 5 w 401"/>
                                          <a:gd name="T5" fmla="*/ 263 h 586"/>
                                          <a:gd name="T6" fmla="*/ 53 w 401"/>
                                          <a:gd name="T7" fmla="*/ 1 h 586"/>
                                          <a:gd name="T8" fmla="*/ 48 w 401"/>
                                          <a:gd name="T9" fmla="*/ 0 h 586"/>
                                          <a:gd name="T10" fmla="*/ 0 w 401"/>
                                          <a:gd name="T11" fmla="*/ 266 h 586"/>
                                          <a:gd name="T12" fmla="*/ 1 w 401"/>
                                          <a:gd name="T13" fmla="*/ 266 h 586"/>
                                          <a:gd name="T14" fmla="*/ 398 w 401"/>
                                          <a:gd name="T15" fmla="*/ 586 h 586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  <a:cxn ang="0">
                                            <a:pos x="T10" y="T11"/>
                                          </a:cxn>
                                          <a:cxn ang="0">
                                            <a:pos x="T12" y="T13"/>
                                          </a:cxn>
                                          <a:cxn ang="0">
                                            <a:pos x="T14" y="T15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401" h="586">
                                            <a:moveTo>
                                              <a:pt x="398" y="586"/>
                                            </a:moveTo>
                                            <a:lnTo>
                                              <a:pt x="401" y="582"/>
                                            </a:lnTo>
                                            <a:lnTo>
                                              <a:pt x="5" y="263"/>
                                            </a:lnTo>
                                            <a:lnTo>
                                              <a:pt x="53" y="1"/>
                                            </a:lnTo>
                                            <a:lnTo>
                                              <a:pt x="48" y="0"/>
                                            </a:lnTo>
                                            <a:lnTo>
                                              <a:pt x="0" y="266"/>
                                            </a:lnTo>
                                            <a:lnTo>
                                              <a:pt x="1" y="266"/>
                                            </a:lnTo>
                                            <a:lnTo>
                                              <a:pt x="398" y="586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pPr marL="0" marR="0" lvl="0" indent="0" algn="l" defTabSz="457200" rtl="0" eaLnBrk="1" fontAlgn="auto" latinLnBrk="0" hangingPunct="1">
                                          <a:lnSpc>
                                            <a:spcPct val="100000"/>
                                          </a:lnSpc>
                                          <a:spcBef>
                                            <a:spcPts val="0"/>
                                          </a:spcBef>
                                          <a:spcAft>
                                            <a:spcPts val="0"/>
                                          </a:spcAft>
                                          <a:buClrTx/>
                                          <a:buSzTx/>
                                          <a:buFontTx/>
                                          <a:buNone/>
                                          <a:tabLst/>
                                          <a:defRPr/>
                                        </a:pPr>
                                        <a:endParaRPr kumimoji="0" lang="en-GB" sz="1800" b="0" i="0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002C77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Arial" panose="020B0604020202020204"/>
                                          <a:ea typeface="+mn-ea"/>
                                          <a:cs typeface="+mn-cs"/>
                                        </a:endParaRPr>
                                      </a:p>
                                    </p:txBody>
                                  </p:sp>
                                  <p:sp>
                                    <p:nvSpPr>
                                      <p:cNvPr id="141" name="Freeform 55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121A4F07-AE08-ADB4-0AEC-782F6ECE6373}"/>
                                          </a:ext>
                                        </a:extLst>
                                      </p:cNvPr>
                                      <p:cNvSpPr>
                                        <a:spLocks noEditPoint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6264846" y="2545073"/>
                                        <a:ext cx="2352169" cy="1138023"/>
                                      </a:xfrm>
                                      <a:custGeom>
                                        <a:avLst/>
                                        <a:gdLst>
                                          <a:gd name="T0" fmla="*/ 12 w 1236"/>
                                          <a:gd name="T1" fmla="*/ 225 h 598"/>
                                          <a:gd name="T2" fmla="*/ 0 w 1236"/>
                                          <a:gd name="T3" fmla="*/ 216 h 598"/>
                                          <a:gd name="T4" fmla="*/ 573 w 1236"/>
                                          <a:gd name="T5" fmla="*/ 405 h 598"/>
                                          <a:gd name="T6" fmla="*/ 1234 w 1236"/>
                                          <a:gd name="T7" fmla="*/ 0 h 598"/>
                                          <a:gd name="T8" fmla="*/ 1236 w 1236"/>
                                          <a:gd name="T9" fmla="*/ 4 h 598"/>
                                          <a:gd name="T10" fmla="*/ 574 w 1236"/>
                                          <a:gd name="T11" fmla="*/ 409 h 598"/>
                                          <a:gd name="T12" fmla="*/ 562 w 1236"/>
                                          <a:gd name="T13" fmla="*/ 594 h 598"/>
                                          <a:gd name="T14" fmla="*/ 560 w 1236"/>
                                          <a:gd name="T15" fmla="*/ 598 h 598"/>
                                          <a:gd name="T16" fmla="*/ 12 w 1236"/>
                                          <a:gd name="T17" fmla="*/ 225 h 598"/>
                                          <a:gd name="T18" fmla="*/ 27 w 1236"/>
                                          <a:gd name="T19" fmla="*/ 231 h 598"/>
                                          <a:gd name="T20" fmla="*/ 558 w 1236"/>
                                          <a:gd name="T21" fmla="*/ 590 h 598"/>
                                          <a:gd name="T22" fmla="*/ 570 w 1236"/>
                                          <a:gd name="T23" fmla="*/ 409 h 598"/>
                                          <a:gd name="T24" fmla="*/ 27 w 1236"/>
                                          <a:gd name="T25" fmla="*/ 231 h 598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  <a:cxn ang="0">
                                            <a:pos x="T10" y="T11"/>
                                          </a:cxn>
                                          <a:cxn ang="0">
                                            <a:pos x="T12" y="T13"/>
                                          </a:cxn>
                                          <a:cxn ang="0">
                                            <a:pos x="T14" y="T15"/>
                                          </a:cxn>
                                          <a:cxn ang="0">
                                            <a:pos x="T16" y="T17"/>
                                          </a:cxn>
                                          <a:cxn ang="0">
                                            <a:pos x="T18" y="T19"/>
                                          </a:cxn>
                                          <a:cxn ang="0">
                                            <a:pos x="T20" y="T21"/>
                                          </a:cxn>
                                          <a:cxn ang="0">
                                            <a:pos x="T22" y="T23"/>
                                          </a:cxn>
                                          <a:cxn ang="0">
                                            <a:pos x="T24" y="T25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1236" h="598">
                                            <a:moveTo>
                                              <a:pt x="12" y="225"/>
                                            </a:moveTo>
                                            <a:lnTo>
                                              <a:pt x="0" y="216"/>
                                            </a:lnTo>
                                            <a:lnTo>
                                              <a:pt x="573" y="405"/>
                                            </a:lnTo>
                                            <a:lnTo>
                                              <a:pt x="1234" y="0"/>
                                            </a:lnTo>
                                            <a:lnTo>
                                              <a:pt x="1236" y="4"/>
                                            </a:lnTo>
                                            <a:lnTo>
                                              <a:pt x="574" y="409"/>
                                            </a:lnTo>
                                            <a:lnTo>
                                              <a:pt x="562" y="594"/>
                                            </a:lnTo>
                                            <a:lnTo>
                                              <a:pt x="560" y="598"/>
                                            </a:lnTo>
                                            <a:lnTo>
                                              <a:pt x="12" y="225"/>
                                            </a:lnTo>
                                            <a:close/>
                                            <a:moveTo>
                                              <a:pt x="27" y="231"/>
                                            </a:moveTo>
                                            <a:lnTo>
                                              <a:pt x="558" y="590"/>
                                            </a:lnTo>
                                            <a:lnTo>
                                              <a:pt x="570" y="409"/>
                                            </a:lnTo>
                                            <a:lnTo>
                                              <a:pt x="27" y="231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pPr marL="0" marR="0" lvl="0" indent="0" algn="l" defTabSz="457200" rtl="0" eaLnBrk="1" fontAlgn="auto" latinLnBrk="0" hangingPunct="1">
                                          <a:lnSpc>
                                            <a:spcPct val="100000"/>
                                          </a:lnSpc>
                                          <a:spcBef>
                                            <a:spcPts val="0"/>
                                          </a:spcBef>
                                          <a:spcAft>
                                            <a:spcPts val="0"/>
                                          </a:spcAft>
                                          <a:buClrTx/>
                                          <a:buSzTx/>
                                          <a:buFontTx/>
                                          <a:buNone/>
                                          <a:tabLst/>
                                          <a:defRPr/>
                                        </a:pPr>
                                        <a:endParaRPr kumimoji="0" lang="en-GB" sz="1800" b="0" i="0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002C77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Arial" panose="020B0604020202020204"/>
                                          <a:ea typeface="+mn-ea"/>
                                          <a:cs typeface="+mn-cs"/>
                                        </a:endParaRPr>
                                      </a:p>
                                    </p:txBody>
                                  </p:sp>
                                  <p:sp>
                                    <p:nvSpPr>
                                      <p:cNvPr id="142" name="Freeform 56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A83F22FA-D4D9-EABF-907E-2CD586929E63}"/>
                                          </a:ext>
                                        </a:extLst>
                                      </p:cNvPr>
                                      <p:cNvSpPr>
                                        <a:spLocks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5572136" y="2959938"/>
                                        <a:ext cx="1139926" cy="1326425"/>
                                      </a:xfrm>
                                      <a:custGeom>
                                        <a:avLst/>
                                        <a:gdLst>
                                          <a:gd name="T0" fmla="*/ 595 w 599"/>
                                          <a:gd name="T1" fmla="*/ 697 h 697"/>
                                          <a:gd name="T2" fmla="*/ 599 w 599"/>
                                          <a:gd name="T3" fmla="*/ 696 h 697"/>
                                          <a:gd name="T4" fmla="*/ 379 w 599"/>
                                          <a:gd name="T5" fmla="*/ 0 h 697"/>
                                          <a:gd name="T6" fmla="*/ 376 w 599"/>
                                          <a:gd name="T7" fmla="*/ 3 h 697"/>
                                          <a:gd name="T8" fmla="*/ 0 w 599"/>
                                          <a:gd name="T9" fmla="*/ 439 h 697"/>
                                          <a:gd name="T10" fmla="*/ 4 w 599"/>
                                          <a:gd name="T11" fmla="*/ 442 h 697"/>
                                          <a:gd name="T12" fmla="*/ 376 w 599"/>
                                          <a:gd name="T13" fmla="*/ 10 h 697"/>
                                          <a:gd name="T14" fmla="*/ 595 w 599"/>
                                          <a:gd name="T15" fmla="*/ 697 h 697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  <a:cxn ang="0">
                                            <a:pos x="T10" y="T11"/>
                                          </a:cxn>
                                          <a:cxn ang="0">
                                            <a:pos x="T12" y="T13"/>
                                          </a:cxn>
                                          <a:cxn ang="0">
                                            <a:pos x="T14" y="T15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599" h="697">
                                            <a:moveTo>
                                              <a:pt x="595" y="697"/>
                                            </a:moveTo>
                                            <a:lnTo>
                                              <a:pt x="599" y="696"/>
                                            </a:lnTo>
                                            <a:lnTo>
                                              <a:pt x="379" y="0"/>
                                            </a:lnTo>
                                            <a:lnTo>
                                              <a:pt x="376" y="3"/>
                                            </a:lnTo>
                                            <a:lnTo>
                                              <a:pt x="0" y="439"/>
                                            </a:lnTo>
                                            <a:lnTo>
                                              <a:pt x="4" y="442"/>
                                            </a:lnTo>
                                            <a:lnTo>
                                              <a:pt x="376" y="10"/>
                                            </a:lnTo>
                                            <a:lnTo>
                                              <a:pt x="595" y="697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pPr marL="0" marR="0" lvl="0" indent="0" algn="l" defTabSz="457200" rtl="0" eaLnBrk="1" fontAlgn="auto" latinLnBrk="0" hangingPunct="1">
                                          <a:lnSpc>
                                            <a:spcPct val="100000"/>
                                          </a:lnSpc>
                                          <a:spcBef>
                                            <a:spcPts val="0"/>
                                          </a:spcBef>
                                          <a:spcAft>
                                            <a:spcPts val="0"/>
                                          </a:spcAft>
                                          <a:buClrTx/>
                                          <a:buSzTx/>
                                          <a:buFontTx/>
                                          <a:buNone/>
                                          <a:tabLst/>
                                          <a:defRPr/>
                                        </a:pPr>
                                        <a:endParaRPr kumimoji="0" lang="en-GB" sz="1800" b="0" i="0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002C77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Arial" panose="020B0604020202020204"/>
                                          <a:ea typeface="+mn-ea"/>
                                          <a:cs typeface="+mn-cs"/>
                                        </a:endParaRPr>
                                      </a:p>
                                    </p:txBody>
                                  </p:sp>
                                  <p:sp>
                                    <p:nvSpPr>
                                      <p:cNvPr id="143" name="Freeform 57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70F7F1FD-4960-3BDB-9CF9-28B7D9970D83}"/>
                                          </a:ext>
                                        </a:extLst>
                                      </p:cNvPr>
                                      <p:cNvSpPr>
                                        <a:spLocks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4346572" y="2476563"/>
                                        <a:ext cx="1170375" cy="759316"/>
                                      </a:xfrm>
                                      <a:custGeom>
                                        <a:avLst/>
                                        <a:gdLst>
                                          <a:gd name="T0" fmla="*/ 612 w 615"/>
                                          <a:gd name="T1" fmla="*/ 399 h 399"/>
                                          <a:gd name="T2" fmla="*/ 615 w 615"/>
                                          <a:gd name="T3" fmla="*/ 395 h 399"/>
                                          <a:gd name="T4" fmla="*/ 1 w 615"/>
                                          <a:gd name="T5" fmla="*/ 0 h 399"/>
                                          <a:gd name="T6" fmla="*/ 0 w 615"/>
                                          <a:gd name="T7" fmla="*/ 4 h 399"/>
                                          <a:gd name="T8" fmla="*/ 612 w 615"/>
                                          <a:gd name="T9" fmla="*/ 399 h 399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615" h="399">
                                            <a:moveTo>
                                              <a:pt x="612" y="399"/>
                                            </a:moveTo>
                                            <a:lnTo>
                                              <a:pt x="615" y="395"/>
                                            </a:lnTo>
                                            <a:lnTo>
                                              <a:pt x="1" y="0"/>
                                            </a:lnTo>
                                            <a:lnTo>
                                              <a:pt x="0" y="4"/>
                                            </a:lnTo>
                                            <a:lnTo>
                                              <a:pt x="612" y="399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pPr marL="0" marR="0" lvl="0" indent="0" algn="l" defTabSz="457200" rtl="0" eaLnBrk="1" fontAlgn="auto" latinLnBrk="0" hangingPunct="1">
                                          <a:lnSpc>
                                            <a:spcPct val="100000"/>
                                          </a:lnSpc>
                                          <a:spcBef>
                                            <a:spcPts val="0"/>
                                          </a:spcBef>
                                          <a:spcAft>
                                            <a:spcPts val="0"/>
                                          </a:spcAft>
                                          <a:buClrTx/>
                                          <a:buSzTx/>
                                          <a:buFontTx/>
                                          <a:buNone/>
                                          <a:tabLst/>
                                          <a:defRPr/>
                                        </a:pPr>
                                        <a:endParaRPr kumimoji="0" lang="en-GB" sz="1800" b="0" i="0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002C77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Arial" panose="020B0604020202020204"/>
                                          <a:ea typeface="+mn-ea"/>
                                          <a:cs typeface="+mn-cs"/>
                                        </a:endParaRPr>
                                      </a:p>
                                    </p:txBody>
                                  </p:sp>
                                  <p:sp>
                                    <p:nvSpPr>
                                      <p:cNvPr id="144" name="Freeform 58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955BAEBC-41B4-B97A-7F83-460DACAB433E}"/>
                                          </a:ext>
                                        </a:extLst>
                                      </p:cNvPr>
                                      <p:cNvSpPr>
                                        <a:spLocks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5313321" y="3230171"/>
                                        <a:ext cx="862081" cy="1377807"/>
                                      </a:xfrm>
                                      <a:custGeom>
                                        <a:avLst/>
                                        <a:gdLst>
                                          <a:gd name="T0" fmla="*/ 451 w 453"/>
                                          <a:gd name="T1" fmla="*/ 724 h 724"/>
                                          <a:gd name="T2" fmla="*/ 453 w 453"/>
                                          <a:gd name="T3" fmla="*/ 720 h 724"/>
                                          <a:gd name="T4" fmla="*/ 5 w 453"/>
                                          <a:gd name="T5" fmla="*/ 613 h 724"/>
                                          <a:gd name="T6" fmla="*/ 140 w 453"/>
                                          <a:gd name="T7" fmla="*/ 299 h 724"/>
                                          <a:gd name="T8" fmla="*/ 140 w 453"/>
                                          <a:gd name="T9" fmla="*/ 297 h 724"/>
                                          <a:gd name="T10" fmla="*/ 108 w 453"/>
                                          <a:gd name="T11" fmla="*/ 0 h 724"/>
                                          <a:gd name="T12" fmla="*/ 104 w 453"/>
                                          <a:gd name="T13" fmla="*/ 2 h 724"/>
                                          <a:gd name="T14" fmla="*/ 136 w 453"/>
                                          <a:gd name="T15" fmla="*/ 297 h 724"/>
                                          <a:gd name="T16" fmla="*/ 0 w 453"/>
                                          <a:gd name="T17" fmla="*/ 616 h 724"/>
                                          <a:gd name="T18" fmla="*/ 1 w 453"/>
                                          <a:gd name="T19" fmla="*/ 618 h 724"/>
                                          <a:gd name="T20" fmla="*/ 451 w 453"/>
                                          <a:gd name="T21" fmla="*/ 724 h 724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  <a:cxn ang="0">
                                            <a:pos x="T10" y="T11"/>
                                          </a:cxn>
                                          <a:cxn ang="0">
                                            <a:pos x="T12" y="T13"/>
                                          </a:cxn>
                                          <a:cxn ang="0">
                                            <a:pos x="T14" y="T15"/>
                                          </a:cxn>
                                          <a:cxn ang="0">
                                            <a:pos x="T16" y="T17"/>
                                          </a:cxn>
                                          <a:cxn ang="0">
                                            <a:pos x="T18" y="T19"/>
                                          </a:cxn>
                                          <a:cxn ang="0">
                                            <a:pos x="T20" y="T21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453" h="724">
                                            <a:moveTo>
                                              <a:pt x="451" y="724"/>
                                            </a:moveTo>
                                            <a:lnTo>
                                              <a:pt x="453" y="720"/>
                                            </a:lnTo>
                                            <a:lnTo>
                                              <a:pt x="5" y="613"/>
                                            </a:lnTo>
                                            <a:lnTo>
                                              <a:pt x="140" y="299"/>
                                            </a:lnTo>
                                            <a:lnTo>
                                              <a:pt x="140" y="297"/>
                                            </a:lnTo>
                                            <a:lnTo>
                                              <a:pt x="108" y="0"/>
                                            </a:lnTo>
                                            <a:lnTo>
                                              <a:pt x="104" y="2"/>
                                            </a:lnTo>
                                            <a:lnTo>
                                              <a:pt x="136" y="297"/>
                                            </a:lnTo>
                                            <a:lnTo>
                                              <a:pt x="0" y="616"/>
                                            </a:lnTo>
                                            <a:lnTo>
                                              <a:pt x="1" y="618"/>
                                            </a:lnTo>
                                            <a:lnTo>
                                              <a:pt x="451" y="724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pPr marL="0" marR="0" lvl="0" indent="0" algn="l" defTabSz="457200" rtl="0" eaLnBrk="1" fontAlgn="auto" latinLnBrk="0" hangingPunct="1">
                                          <a:lnSpc>
                                            <a:spcPct val="100000"/>
                                          </a:lnSpc>
                                          <a:spcBef>
                                            <a:spcPts val="0"/>
                                          </a:spcBef>
                                          <a:spcAft>
                                            <a:spcPts val="0"/>
                                          </a:spcAft>
                                          <a:buClrTx/>
                                          <a:buSzTx/>
                                          <a:buFontTx/>
                                          <a:buNone/>
                                          <a:tabLst/>
                                          <a:defRPr/>
                                        </a:pPr>
                                        <a:endParaRPr kumimoji="0" lang="en-GB" sz="1800" b="0" i="0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002C77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Arial" panose="020B0604020202020204"/>
                                          <a:ea typeface="+mn-ea"/>
                                          <a:cs typeface="+mn-cs"/>
                                        </a:endParaRPr>
                                      </a:p>
                                    </p:txBody>
                                  </p:sp>
                                  <p:sp>
                                    <p:nvSpPr>
                                      <p:cNvPr id="145" name="Freeform 59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F6E9DB0C-A09F-E476-AA52-CA18FA657E9F}"/>
                                          </a:ext>
                                        </a:extLst>
                                      </p:cNvPr>
                                      <p:cNvSpPr>
                                        <a:spLocks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3994508" y="1949419"/>
                                        <a:ext cx="1526245" cy="1286461"/>
                                      </a:xfrm>
                                      <a:custGeom>
                                        <a:avLst/>
                                        <a:gdLst>
                                          <a:gd name="T0" fmla="*/ 0 w 802"/>
                                          <a:gd name="T1" fmla="*/ 676 h 676"/>
                                          <a:gd name="T2" fmla="*/ 802 w 802"/>
                                          <a:gd name="T3" fmla="*/ 676 h 676"/>
                                          <a:gd name="T4" fmla="*/ 801 w 802"/>
                                          <a:gd name="T5" fmla="*/ 673 h 676"/>
                                          <a:gd name="T6" fmla="*/ 643 w 802"/>
                                          <a:gd name="T7" fmla="*/ 337 h 676"/>
                                          <a:gd name="T8" fmla="*/ 539 w 802"/>
                                          <a:gd name="T9" fmla="*/ 0 h 676"/>
                                          <a:gd name="T10" fmla="*/ 535 w 802"/>
                                          <a:gd name="T11" fmla="*/ 2 h 676"/>
                                          <a:gd name="T12" fmla="*/ 639 w 802"/>
                                          <a:gd name="T13" fmla="*/ 338 h 676"/>
                                          <a:gd name="T14" fmla="*/ 796 w 802"/>
                                          <a:gd name="T15" fmla="*/ 672 h 676"/>
                                          <a:gd name="T16" fmla="*/ 7 w 802"/>
                                          <a:gd name="T17" fmla="*/ 672 h 676"/>
                                          <a:gd name="T18" fmla="*/ 185 w 802"/>
                                          <a:gd name="T19" fmla="*/ 283 h 676"/>
                                          <a:gd name="T20" fmla="*/ 181 w 802"/>
                                          <a:gd name="T21" fmla="*/ 281 h 676"/>
                                          <a:gd name="T22" fmla="*/ 0 w 802"/>
                                          <a:gd name="T23" fmla="*/ 676 h 676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  <a:cxn ang="0">
                                            <a:pos x="T10" y="T11"/>
                                          </a:cxn>
                                          <a:cxn ang="0">
                                            <a:pos x="T12" y="T13"/>
                                          </a:cxn>
                                          <a:cxn ang="0">
                                            <a:pos x="T14" y="T15"/>
                                          </a:cxn>
                                          <a:cxn ang="0">
                                            <a:pos x="T16" y="T17"/>
                                          </a:cxn>
                                          <a:cxn ang="0">
                                            <a:pos x="T18" y="T19"/>
                                          </a:cxn>
                                          <a:cxn ang="0">
                                            <a:pos x="T20" y="T21"/>
                                          </a:cxn>
                                          <a:cxn ang="0">
                                            <a:pos x="T22" y="T23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802" h="676">
                                            <a:moveTo>
                                              <a:pt x="0" y="676"/>
                                            </a:moveTo>
                                            <a:lnTo>
                                              <a:pt x="802" y="676"/>
                                            </a:lnTo>
                                            <a:lnTo>
                                              <a:pt x="801" y="673"/>
                                            </a:lnTo>
                                            <a:lnTo>
                                              <a:pt x="643" y="337"/>
                                            </a:lnTo>
                                            <a:lnTo>
                                              <a:pt x="539" y="0"/>
                                            </a:lnTo>
                                            <a:lnTo>
                                              <a:pt x="535" y="2"/>
                                            </a:lnTo>
                                            <a:lnTo>
                                              <a:pt x="639" y="338"/>
                                            </a:lnTo>
                                            <a:lnTo>
                                              <a:pt x="796" y="672"/>
                                            </a:lnTo>
                                            <a:lnTo>
                                              <a:pt x="7" y="672"/>
                                            </a:lnTo>
                                            <a:lnTo>
                                              <a:pt x="185" y="283"/>
                                            </a:lnTo>
                                            <a:lnTo>
                                              <a:pt x="181" y="281"/>
                                            </a:lnTo>
                                            <a:lnTo>
                                              <a:pt x="0" y="676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pPr marL="0" marR="0" lvl="0" indent="0" algn="l" defTabSz="457200" rtl="0" eaLnBrk="1" fontAlgn="auto" latinLnBrk="0" hangingPunct="1">
                                          <a:lnSpc>
                                            <a:spcPct val="100000"/>
                                          </a:lnSpc>
                                          <a:spcBef>
                                            <a:spcPts val="0"/>
                                          </a:spcBef>
                                          <a:spcAft>
                                            <a:spcPts val="0"/>
                                          </a:spcAft>
                                          <a:buClrTx/>
                                          <a:buSzTx/>
                                          <a:buFontTx/>
                                          <a:buNone/>
                                          <a:tabLst/>
                                          <a:defRPr/>
                                        </a:pPr>
                                        <a:endParaRPr kumimoji="0" lang="en-GB" sz="1800" b="0" i="0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002C77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Arial" panose="020B0604020202020204"/>
                                          <a:ea typeface="+mn-ea"/>
                                          <a:cs typeface="+mn-cs"/>
                                        </a:endParaRPr>
                                      </a:p>
                                    </p:txBody>
                                  </p:sp>
                                  <p:sp>
                                    <p:nvSpPr>
                                      <p:cNvPr id="146" name="Freeform 60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DBF07115-F7DA-185F-2D41-5E8B44AEAA36}"/>
                                          </a:ext>
                                        </a:extLst>
                                      </p:cNvPr>
                                      <p:cNvSpPr>
                                        <a:spLocks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4346572" y="2476563"/>
                                        <a:ext cx="1668974" cy="121795"/>
                                      </a:xfrm>
                                      <a:custGeom>
                                        <a:avLst/>
                                        <a:gdLst>
                                          <a:gd name="T0" fmla="*/ 336 w 649"/>
                                          <a:gd name="T1" fmla="*/ 47 h 47"/>
                                          <a:gd name="T2" fmla="*/ 338 w 649"/>
                                          <a:gd name="T3" fmla="*/ 47 h 47"/>
                                          <a:gd name="T4" fmla="*/ 649 w 649"/>
                                          <a:gd name="T5" fmla="*/ 5 h 47"/>
                                          <a:gd name="T6" fmla="*/ 649 w 649"/>
                                          <a:gd name="T7" fmla="*/ 2 h 47"/>
                                          <a:gd name="T8" fmla="*/ 337 w 649"/>
                                          <a:gd name="T9" fmla="*/ 43 h 47"/>
                                          <a:gd name="T10" fmla="*/ 169 w 649"/>
                                          <a:gd name="T11" fmla="*/ 21 h 47"/>
                                          <a:gd name="T12" fmla="*/ 1 w 649"/>
                                          <a:gd name="T13" fmla="*/ 0 h 47"/>
                                          <a:gd name="T14" fmla="*/ 0 w 649"/>
                                          <a:gd name="T15" fmla="*/ 3 h 47"/>
                                          <a:gd name="T16" fmla="*/ 336 w 649"/>
                                          <a:gd name="T17" fmla="*/ 46 h 47"/>
                                          <a:gd name="T18" fmla="*/ 336 w 649"/>
                                          <a:gd name="T19" fmla="*/ 47 h 47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  <a:cxn ang="0">
                                            <a:pos x="T10" y="T11"/>
                                          </a:cxn>
                                          <a:cxn ang="0">
                                            <a:pos x="T12" y="T13"/>
                                          </a:cxn>
                                          <a:cxn ang="0">
                                            <a:pos x="T14" y="T15"/>
                                          </a:cxn>
                                          <a:cxn ang="0">
                                            <a:pos x="T16" y="T17"/>
                                          </a:cxn>
                                          <a:cxn ang="0">
                                            <a:pos x="T18" y="T19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649" h="47">
                                            <a:moveTo>
                                              <a:pt x="336" y="47"/>
                                            </a:moveTo>
                                            <a:cubicBezTo>
                                              <a:pt x="338" y="47"/>
                                              <a:pt x="338" y="47"/>
                                              <a:pt x="338" y="47"/>
                                            </a:cubicBezTo>
                                            <a:cubicBezTo>
                                              <a:pt x="649" y="5"/>
                                              <a:pt x="649" y="5"/>
                                              <a:pt x="649" y="5"/>
                                            </a:cubicBezTo>
                                            <a:cubicBezTo>
                                              <a:pt x="649" y="2"/>
                                              <a:pt x="649" y="2"/>
                                              <a:pt x="649" y="2"/>
                                            </a:cubicBezTo>
                                            <a:cubicBezTo>
                                              <a:pt x="337" y="43"/>
                                              <a:pt x="337" y="43"/>
                                              <a:pt x="337" y="43"/>
                                            </a:cubicBezTo>
                                            <a:cubicBezTo>
                                              <a:pt x="332" y="41"/>
                                              <a:pt x="304" y="37"/>
                                              <a:pt x="169" y="21"/>
                                            </a:cubicBezTo>
                                            <a:cubicBezTo>
                                              <a:pt x="86" y="10"/>
                                              <a:pt x="1" y="0"/>
                                              <a:pt x="1" y="0"/>
                                            </a:cubicBezTo>
                                            <a:cubicBezTo>
                                              <a:pt x="0" y="3"/>
                                              <a:pt x="0" y="3"/>
                                              <a:pt x="0" y="3"/>
                                            </a:cubicBezTo>
                                            <a:cubicBezTo>
                                              <a:pt x="90" y="14"/>
                                              <a:pt x="322" y="42"/>
                                              <a:pt x="336" y="46"/>
                                            </a:cubicBezTo>
                                            <a:lnTo>
                                              <a:pt x="336" y="47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pPr marL="0" marR="0" lvl="0" indent="0" algn="l" defTabSz="457200" rtl="0" eaLnBrk="1" fontAlgn="auto" latinLnBrk="0" hangingPunct="1">
                                          <a:lnSpc>
                                            <a:spcPct val="100000"/>
                                          </a:lnSpc>
                                          <a:spcBef>
                                            <a:spcPts val="0"/>
                                          </a:spcBef>
                                          <a:spcAft>
                                            <a:spcPts val="0"/>
                                          </a:spcAft>
                                          <a:buClrTx/>
                                          <a:buSzTx/>
                                          <a:buFontTx/>
                                          <a:buNone/>
                                          <a:tabLst/>
                                          <a:defRPr/>
                                        </a:pPr>
                                        <a:endParaRPr kumimoji="0" lang="en-GB" sz="1800" b="0" i="0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002C77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Arial" panose="020B0604020202020204"/>
                                          <a:ea typeface="+mn-ea"/>
                                          <a:cs typeface="+mn-cs"/>
                                        </a:endParaRPr>
                                      </a:p>
                                    </p:txBody>
                                  </p:sp>
                                  <p:sp>
                                    <p:nvSpPr>
                                      <p:cNvPr id="147" name="Freeform 61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781A6642-6561-E4F6-9726-5AC0B900BC7B}"/>
                                          </a:ext>
                                        </a:extLst>
                                      </p:cNvPr>
                                      <p:cNvSpPr>
                                        <a:spLocks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4593969" y="4335842"/>
                                        <a:ext cx="182693" cy="441507"/>
                                      </a:xfrm>
                                      <a:custGeom>
                                        <a:avLst/>
                                        <a:gdLst>
                                          <a:gd name="T0" fmla="*/ 92 w 96"/>
                                          <a:gd name="T1" fmla="*/ 232 h 232"/>
                                          <a:gd name="T2" fmla="*/ 96 w 96"/>
                                          <a:gd name="T3" fmla="*/ 231 h 232"/>
                                          <a:gd name="T4" fmla="*/ 4 w 96"/>
                                          <a:gd name="T5" fmla="*/ 0 h 232"/>
                                          <a:gd name="T6" fmla="*/ 0 w 96"/>
                                          <a:gd name="T7" fmla="*/ 1 h 232"/>
                                          <a:gd name="T8" fmla="*/ 92 w 96"/>
                                          <a:gd name="T9" fmla="*/ 232 h 232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96" h="232">
                                            <a:moveTo>
                                              <a:pt x="92" y="232"/>
                                            </a:moveTo>
                                            <a:lnTo>
                                              <a:pt x="96" y="231"/>
                                            </a:lnTo>
                                            <a:lnTo>
                                              <a:pt x="4" y="0"/>
                                            </a:lnTo>
                                            <a:lnTo>
                                              <a:pt x="0" y="1"/>
                                            </a:lnTo>
                                            <a:lnTo>
                                              <a:pt x="92" y="232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pPr marL="0" marR="0" lvl="0" indent="0" algn="l" defTabSz="457200" rtl="0" eaLnBrk="1" fontAlgn="auto" latinLnBrk="0" hangingPunct="1">
                                          <a:lnSpc>
                                            <a:spcPct val="100000"/>
                                          </a:lnSpc>
                                          <a:spcBef>
                                            <a:spcPts val="0"/>
                                          </a:spcBef>
                                          <a:spcAft>
                                            <a:spcPts val="0"/>
                                          </a:spcAft>
                                          <a:buClrTx/>
                                          <a:buSzTx/>
                                          <a:buFontTx/>
                                          <a:buNone/>
                                          <a:tabLst/>
                                          <a:defRPr/>
                                        </a:pPr>
                                        <a:endParaRPr kumimoji="0" lang="en-GB" sz="1800" b="0" i="0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002C77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Arial" panose="020B0604020202020204"/>
                                          <a:ea typeface="+mn-ea"/>
                                          <a:cs typeface="+mn-cs"/>
                                        </a:endParaRPr>
                                      </a:p>
                                    </p:txBody>
                                  </p:sp>
                                  <p:sp>
                                    <p:nvSpPr>
                                      <p:cNvPr id="148" name="Freeform 62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BBE63D32-9899-4C29-3002-8AFABD1D239E}"/>
                                          </a:ext>
                                        </a:extLst>
                                      </p:cNvPr>
                                      <p:cNvSpPr>
                                        <a:spLocks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4316124" y="4396740"/>
                                        <a:ext cx="1004810" cy="1472960"/>
                                      </a:xfrm>
                                      <a:custGeom>
                                        <a:avLst/>
                                        <a:gdLst>
                                          <a:gd name="T0" fmla="*/ 4 w 528"/>
                                          <a:gd name="T1" fmla="*/ 774 h 774"/>
                                          <a:gd name="T2" fmla="*/ 240 w 528"/>
                                          <a:gd name="T3" fmla="*/ 202 h 774"/>
                                          <a:gd name="T4" fmla="*/ 528 w 528"/>
                                          <a:gd name="T5" fmla="*/ 5 h 774"/>
                                          <a:gd name="T6" fmla="*/ 525 w 528"/>
                                          <a:gd name="T7" fmla="*/ 0 h 774"/>
                                          <a:gd name="T8" fmla="*/ 238 w 528"/>
                                          <a:gd name="T9" fmla="*/ 199 h 774"/>
                                          <a:gd name="T10" fmla="*/ 238 w 528"/>
                                          <a:gd name="T11" fmla="*/ 199 h 774"/>
                                          <a:gd name="T12" fmla="*/ 0 w 528"/>
                                          <a:gd name="T13" fmla="*/ 772 h 774"/>
                                          <a:gd name="T14" fmla="*/ 4 w 528"/>
                                          <a:gd name="T15" fmla="*/ 774 h 774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  <a:cxn ang="0">
                                            <a:pos x="T10" y="T11"/>
                                          </a:cxn>
                                          <a:cxn ang="0">
                                            <a:pos x="T12" y="T13"/>
                                          </a:cxn>
                                          <a:cxn ang="0">
                                            <a:pos x="T14" y="T15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528" h="774">
                                            <a:moveTo>
                                              <a:pt x="4" y="774"/>
                                            </a:moveTo>
                                            <a:lnTo>
                                              <a:pt x="240" y="202"/>
                                            </a:lnTo>
                                            <a:lnTo>
                                              <a:pt x="528" y="5"/>
                                            </a:lnTo>
                                            <a:lnTo>
                                              <a:pt x="525" y="0"/>
                                            </a:lnTo>
                                            <a:lnTo>
                                              <a:pt x="238" y="199"/>
                                            </a:lnTo>
                                            <a:lnTo>
                                              <a:pt x="238" y="199"/>
                                            </a:lnTo>
                                            <a:lnTo>
                                              <a:pt x="0" y="772"/>
                                            </a:lnTo>
                                            <a:lnTo>
                                              <a:pt x="4" y="774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pPr marL="0" marR="0" lvl="0" indent="0" algn="l" defTabSz="457200" rtl="0" eaLnBrk="1" fontAlgn="auto" latinLnBrk="0" hangingPunct="1">
                                          <a:lnSpc>
                                            <a:spcPct val="100000"/>
                                          </a:lnSpc>
                                          <a:spcBef>
                                            <a:spcPts val="0"/>
                                          </a:spcBef>
                                          <a:spcAft>
                                            <a:spcPts val="0"/>
                                          </a:spcAft>
                                          <a:buClrTx/>
                                          <a:buSzTx/>
                                          <a:buFontTx/>
                                          <a:buNone/>
                                          <a:tabLst/>
                                          <a:defRPr/>
                                        </a:pPr>
                                        <a:endParaRPr kumimoji="0" lang="en-GB" sz="1800" b="0" i="0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002C77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Arial" panose="020B0604020202020204"/>
                                          <a:ea typeface="+mn-ea"/>
                                          <a:cs typeface="+mn-cs"/>
                                        </a:endParaRPr>
                                      </a:p>
                                    </p:txBody>
                                  </p:sp>
                                  <p:sp>
                                    <p:nvSpPr>
                                      <p:cNvPr id="149" name="Freeform 63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E2C4F11B-D594-7BD9-B939-9123B314D02A}"/>
                                          </a:ext>
                                        </a:extLst>
                                      </p:cNvPr>
                                      <p:cNvSpPr>
                                        <a:spLocks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4769049" y="3795376"/>
                                        <a:ext cx="810699" cy="985779"/>
                                      </a:xfrm>
                                      <a:custGeom>
                                        <a:avLst/>
                                        <a:gdLst>
                                          <a:gd name="T0" fmla="*/ 2 w 426"/>
                                          <a:gd name="T1" fmla="*/ 518 h 518"/>
                                          <a:gd name="T2" fmla="*/ 426 w 426"/>
                                          <a:gd name="T3" fmla="*/ 3 h 518"/>
                                          <a:gd name="T4" fmla="*/ 422 w 426"/>
                                          <a:gd name="T5" fmla="*/ 0 h 518"/>
                                          <a:gd name="T6" fmla="*/ 0 w 426"/>
                                          <a:gd name="T7" fmla="*/ 515 h 518"/>
                                          <a:gd name="T8" fmla="*/ 2 w 426"/>
                                          <a:gd name="T9" fmla="*/ 518 h 518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426" h="518">
                                            <a:moveTo>
                                              <a:pt x="2" y="518"/>
                                            </a:moveTo>
                                            <a:lnTo>
                                              <a:pt x="426" y="3"/>
                                            </a:lnTo>
                                            <a:lnTo>
                                              <a:pt x="422" y="0"/>
                                            </a:lnTo>
                                            <a:lnTo>
                                              <a:pt x="0" y="515"/>
                                            </a:lnTo>
                                            <a:lnTo>
                                              <a:pt x="2" y="518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pPr marL="0" marR="0" lvl="0" indent="0" algn="l" defTabSz="457200" rtl="0" eaLnBrk="1" fontAlgn="auto" latinLnBrk="0" hangingPunct="1">
                                          <a:lnSpc>
                                            <a:spcPct val="100000"/>
                                          </a:lnSpc>
                                          <a:spcBef>
                                            <a:spcPts val="0"/>
                                          </a:spcBef>
                                          <a:spcAft>
                                            <a:spcPts val="0"/>
                                          </a:spcAft>
                                          <a:buClrTx/>
                                          <a:buSzTx/>
                                          <a:buFontTx/>
                                          <a:buNone/>
                                          <a:tabLst/>
                                          <a:defRPr/>
                                        </a:pPr>
                                        <a:endParaRPr kumimoji="0" lang="en-GB" sz="1800" b="0" i="0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002C77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Arial" panose="020B0604020202020204"/>
                                          <a:ea typeface="+mn-ea"/>
                                          <a:cs typeface="+mn-cs"/>
                                        </a:endParaRPr>
                                      </a:p>
                                    </p:txBody>
                                  </p:sp>
                                  <p:sp>
                                    <p:nvSpPr>
                                      <p:cNvPr id="150" name="Oval 65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A0F0EBC2-52B4-E954-F97F-56BBBA683408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4099176" y="3631714"/>
                                        <a:ext cx="239784" cy="239784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pPr marL="0" marR="0" lvl="0" indent="0" algn="l" defTabSz="457200" rtl="0" eaLnBrk="1" fontAlgn="auto" latinLnBrk="0" hangingPunct="1">
                                          <a:lnSpc>
                                            <a:spcPct val="100000"/>
                                          </a:lnSpc>
                                          <a:spcBef>
                                            <a:spcPts val="0"/>
                                          </a:spcBef>
                                          <a:spcAft>
                                            <a:spcPts val="0"/>
                                          </a:spcAft>
                                          <a:buClrTx/>
                                          <a:buSzTx/>
                                          <a:buFontTx/>
                                          <a:buNone/>
                                          <a:tabLst/>
                                          <a:defRPr/>
                                        </a:pPr>
                                        <a:endParaRPr kumimoji="0" lang="en-GB" sz="1800" b="0" i="0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002C77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Arial" panose="020B0604020202020204"/>
                                          <a:ea typeface="+mn-ea"/>
                                          <a:cs typeface="+mn-cs"/>
                                        </a:endParaRPr>
                                      </a:p>
                                    </p:txBody>
                                  </p:sp>
                                  <p:sp>
                                    <p:nvSpPr>
                                      <p:cNvPr id="151" name="Oval 66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BEA7766E-3F77-56ED-29F8-03C0615BB9E3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 rot="20173636">
                                        <a:off x="4514041" y="4254011"/>
                                        <a:ext cx="167468" cy="169371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pPr marL="0" marR="0" lvl="0" indent="0" algn="l" defTabSz="457200" rtl="0" eaLnBrk="1" fontAlgn="auto" latinLnBrk="0" hangingPunct="1">
                                          <a:lnSpc>
                                            <a:spcPct val="100000"/>
                                          </a:lnSpc>
                                          <a:spcBef>
                                            <a:spcPts val="0"/>
                                          </a:spcBef>
                                          <a:spcAft>
                                            <a:spcPts val="0"/>
                                          </a:spcAft>
                                          <a:buClrTx/>
                                          <a:buSzTx/>
                                          <a:buFontTx/>
                                          <a:buNone/>
                                          <a:tabLst/>
                                          <a:defRPr/>
                                        </a:pPr>
                                        <a:endParaRPr kumimoji="0" lang="en-GB" sz="1800" b="0" i="0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002C77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Arial" panose="020B0604020202020204"/>
                                          <a:ea typeface="+mn-ea"/>
                                          <a:cs typeface="+mn-cs"/>
                                        </a:endParaRPr>
                                      </a:p>
                                    </p:txBody>
                                  </p:sp>
                                  <p:sp>
                                    <p:nvSpPr>
                                      <p:cNvPr id="152" name="Oval 67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08D5E162-64DE-C82C-0E22-FE2C29BB2834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3868907" y="4497601"/>
                                        <a:ext cx="108474" cy="110377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pPr marL="0" marR="0" lvl="0" indent="0" algn="l" defTabSz="457200" rtl="0" eaLnBrk="1" fontAlgn="auto" latinLnBrk="0" hangingPunct="1">
                                          <a:lnSpc>
                                            <a:spcPct val="100000"/>
                                          </a:lnSpc>
                                          <a:spcBef>
                                            <a:spcPts val="0"/>
                                          </a:spcBef>
                                          <a:spcAft>
                                            <a:spcPts val="0"/>
                                          </a:spcAft>
                                          <a:buClrTx/>
                                          <a:buSzTx/>
                                          <a:buFontTx/>
                                          <a:buNone/>
                                          <a:tabLst/>
                                          <a:defRPr/>
                                        </a:pPr>
                                        <a:endParaRPr kumimoji="0" lang="en-GB" sz="1800" b="0" i="0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002C77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Arial" panose="020B0604020202020204"/>
                                          <a:ea typeface="+mn-ea"/>
                                          <a:cs typeface="+mn-cs"/>
                                        </a:endParaRPr>
                                      </a:p>
                                    </p:txBody>
                                  </p:sp>
                                  <p:sp>
                                    <p:nvSpPr>
                                      <p:cNvPr id="153" name="Oval 68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D4711C74-ED36-4AFB-5222-21AA569D0E3E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3259931" y="4577529"/>
                                        <a:ext cx="169371" cy="169371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pPr marL="0" marR="0" lvl="0" indent="0" algn="l" defTabSz="457200" rtl="0" eaLnBrk="1" fontAlgn="auto" latinLnBrk="0" hangingPunct="1">
                                          <a:lnSpc>
                                            <a:spcPct val="100000"/>
                                          </a:lnSpc>
                                          <a:spcBef>
                                            <a:spcPts val="0"/>
                                          </a:spcBef>
                                          <a:spcAft>
                                            <a:spcPts val="0"/>
                                          </a:spcAft>
                                          <a:buClrTx/>
                                          <a:buSzTx/>
                                          <a:buFontTx/>
                                          <a:buNone/>
                                          <a:tabLst/>
                                          <a:defRPr/>
                                        </a:pPr>
                                        <a:endParaRPr kumimoji="0" lang="en-GB" sz="1800" b="0" i="0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002C77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Arial" panose="020B0604020202020204"/>
                                          <a:ea typeface="+mn-ea"/>
                                          <a:cs typeface="+mn-cs"/>
                                        </a:endParaRPr>
                                      </a:p>
                                    </p:txBody>
                                  </p:sp>
                                  <p:sp>
                                    <p:nvSpPr>
                                      <p:cNvPr id="154" name="Oval 69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347D16D0-F6BD-2F57-CA29-4A9F2FB361B3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3570128" y="3949523"/>
                                        <a:ext cx="137020" cy="135116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pPr marL="0" marR="0" lvl="0" indent="0" algn="l" defTabSz="457200" rtl="0" eaLnBrk="1" fontAlgn="auto" latinLnBrk="0" hangingPunct="1">
                                          <a:lnSpc>
                                            <a:spcPct val="100000"/>
                                          </a:lnSpc>
                                          <a:spcBef>
                                            <a:spcPts val="0"/>
                                          </a:spcBef>
                                          <a:spcAft>
                                            <a:spcPts val="0"/>
                                          </a:spcAft>
                                          <a:buClrTx/>
                                          <a:buSzTx/>
                                          <a:buFontTx/>
                                          <a:buNone/>
                                          <a:tabLst/>
                                          <a:defRPr/>
                                        </a:pPr>
                                        <a:endParaRPr kumimoji="0" lang="en-GB" sz="1800" b="0" i="0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002C77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Arial" panose="020B0604020202020204"/>
                                          <a:ea typeface="+mn-ea"/>
                                          <a:cs typeface="+mn-cs"/>
                                        </a:endParaRPr>
                                      </a:p>
                                    </p:txBody>
                                  </p:sp>
                                  <p:sp>
                                    <p:nvSpPr>
                                      <p:cNvPr id="155" name="Oval 70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04AEC8FE-198B-E14E-7E91-ED8F7E1A530F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2797490" y="4394837"/>
                                        <a:ext cx="102765" cy="102765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pPr marL="0" marR="0" lvl="0" indent="0" algn="l" defTabSz="457200" rtl="0" eaLnBrk="1" fontAlgn="auto" latinLnBrk="0" hangingPunct="1">
                                          <a:lnSpc>
                                            <a:spcPct val="100000"/>
                                          </a:lnSpc>
                                          <a:spcBef>
                                            <a:spcPts val="0"/>
                                          </a:spcBef>
                                          <a:spcAft>
                                            <a:spcPts val="0"/>
                                          </a:spcAft>
                                          <a:buClrTx/>
                                          <a:buSzTx/>
                                          <a:buFontTx/>
                                          <a:buNone/>
                                          <a:tabLst/>
                                          <a:defRPr/>
                                        </a:pPr>
                                        <a:endParaRPr kumimoji="0" lang="en-GB" sz="1800" b="0" i="0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002C77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Arial" panose="020B0604020202020204"/>
                                          <a:ea typeface="+mn-ea"/>
                                          <a:cs typeface="+mn-cs"/>
                                        </a:endParaRPr>
                                      </a:p>
                                    </p:txBody>
                                  </p:sp>
                                  <p:sp>
                                    <p:nvSpPr>
                                      <p:cNvPr id="156" name="Oval 71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3C7438CC-5ABF-F121-47AE-27BDB173D96C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2563415" y="3976166"/>
                                        <a:ext cx="173177" cy="175080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pPr marL="0" marR="0" lvl="0" indent="0" algn="l" defTabSz="457200" rtl="0" eaLnBrk="1" fontAlgn="auto" latinLnBrk="0" hangingPunct="1">
                                          <a:lnSpc>
                                            <a:spcPct val="100000"/>
                                          </a:lnSpc>
                                          <a:spcBef>
                                            <a:spcPts val="0"/>
                                          </a:spcBef>
                                          <a:spcAft>
                                            <a:spcPts val="0"/>
                                          </a:spcAft>
                                          <a:buClrTx/>
                                          <a:buSzTx/>
                                          <a:buFontTx/>
                                          <a:buNone/>
                                          <a:tabLst/>
                                          <a:defRPr/>
                                        </a:pPr>
                                        <a:endParaRPr kumimoji="0" lang="en-GB" sz="1800" b="0" i="0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002C77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Arial" panose="020B0604020202020204"/>
                                          <a:ea typeface="+mn-ea"/>
                                          <a:cs typeface="+mn-cs"/>
                                        </a:endParaRPr>
                                      </a:p>
                                    </p:txBody>
                                  </p:sp>
                                  <p:sp>
                                    <p:nvSpPr>
                                      <p:cNvPr id="157" name="Oval 72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B9402947-A712-9AEE-62F2-B3B7BA9B7CCC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2512033" y="3490888"/>
                                        <a:ext cx="102765" cy="104668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pPr marL="0" marR="0" lvl="0" indent="0" algn="l" defTabSz="457200" rtl="0" eaLnBrk="1" fontAlgn="auto" latinLnBrk="0" hangingPunct="1">
                                          <a:lnSpc>
                                            <a:spcPct val="100000"/>
                                          </a:lnSpc>
                                          <a:spcBef>
                                            <a:spcPts val="0"/>
                                          </a:spcBef>
                                          <a:spcAft>
                                            <a:spcPts val="0"/>
                                          </a:spcAft>
                                          <a:buClrTx/>
                                          <a:buSzTx/>
                                          <a:buFontTx/>
                                          <a:buNone/>
                                          <a:tabLst/>
                                          <a:defRPr/>
                                        </a:pPr>
                                        <a:endParaRPr kumimoji="0" lang="en-GB" sz="1800" b="0" i="0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002C77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Arial" panose="020B0604020202020204"/>
                                          <a:ea typeface="+mn-ea"/>
                                          <a:cs typeface="+mn-cs"/>
                                        </a:endParaRPr>
                                      </a:p>
                                    </p:txBody>
                                  </p:sp>
                                  <p:sp>
                                    <p:nvSpPr>
                                      <p:cNvPr id="158" name="Oval 73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FF6CD042-B165-122C-E671-289051588D27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3248513" y="3631714"/>
                                        <a:ext cx="194111" cy="192208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pPr marL="0" marR="0" lvl="0" indent="0" algn="l" defTabSz="457200" rtl="0" eaLnBrk="1" fontAlgn="auto" latinLnBrk="0" hangingPunct="1">
                                          <a:lnSpc>
                                            <a:spcPct val="100000"/>
                                          </a:lnSpc>
                                          <a:spcBef>
                                            <a:spcPts val="0"/>
                                          </a:spcBef>
                                          <a:spcAft>
                                            <a:spcPts val="0"/>
                                          </a:spcAft>
                                          <a:buClrTx/>
                                          <a:buSzTx/>
                                          <a:buFontTx/>
                                          <a:buNone/>
                                          <a:tabLst/>
                                          <a:defRPr/>
                                        </a:pPr>
                                        <a:endParaRPr kumimoji="0" lang="en-GB" sz="1800" b="0" i="0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002C77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Arial" panose="020B0604020202020204"/>
                                          <a:ea typeface="+mn-ea"/>
                                          <a:cs typeface="+mn-cs"/>
                                        </a:endParaRPr>
                                      </a:p>
                                    </p:txBody>
                                  </p:sp>
                                  <p:sp>
                                    <p:nvSpPr>
                                      <p:cNvPr id="159" name="Oval 74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A34D2FCC-BB5A-2615-D7CB-D24AD38F4FA5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 rot="618257">
                                        <a:off x="2586252" y="2672577"/>
                                        <a:ext cx="226463" cy="226463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pPr marL="0" marR="0" lvl="0" indent="0" algn="l" defTabSz="457200" rtl="0" eaLnBrk="1" fontAlgn="auto" latinLnBrk="0" hangingPunct="1">
                                          <a:lnSpc>
                                            <a:spcPct val="100000"/>
                                          </a:lnSpc>
                                          <a:spcBef>
                                            <a:spcPts val="0"/>
                                          </a:spcBef>
                                          <a:spcAft>
                                            <a:spcPts val="0"/>
                                          </a:spcAft>
                                          <a:buClrTx/>
                                          <a:buSzTx/>
                                          <a:buFontTx/>
                                          <a:buNone/>
                                          <a:tabLst/>
                                          <a:defRPr/>
                                        </a:pPr>
                                        <a:endParaRPr kumimoji="0" lang="en-GB" sz="1800" b="0" i="0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002C77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Arial" panose="020B0604020202020204"/>
                                          <a:ea typeface="+mn-ea"/>
                                          <a:cs typeface="+mn-cs"/>
                                        </a:endParaRPr>
                                      </a:p>
                                    </p:txBody>
                                  </p:sp>
                                  <p:sp>
                                    <p:nvSpPr>
                                      <p:cNvPr id="160" name="Oval 75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B376285D-73E0-48AF-219E-43AFBBA46D04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 rot="2179241">
                                        <a:off x="3494006" y="2293871"/>
                                        <a:ext cx="171274" cy="173177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pPr marL="0" marR="0" lvl="0" indent="0" algn="l" defTabSz="457200" rtl="0" eaLnBrk="1" fontAlgn="auto" latinLnBrk="0" hangingPunct="1">
                                          <a:lnSpc>
                                            <a:spcPct val="100000"/>
                                          </a:lnSpc>
                                          <a:spcBef>
                                            <a:spcPts val="0"/>
                                          </a:spcBef>
                                          <a:spcAft>
                                            <a:spcPts val="0"/>
                                          </a:spcAft>
                                          <a:buClrTx/>
                                          <a:buSzTx/>
                                          <a:buFontTx/>
                                          <a:buNone/>
                                          <a:tabLst/>
                                          <a:defRPr/>
                                        </a:pPr>
                                        <a:endParaRPr kumimoji="0" lang="en-GB" sz="1800" b="0" i="0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002C77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Arial" panose="020B0604020202020204"/>
                                          <a:ea typeface="+mn-ea"/>
                                          <a:cs typeface="+mn-cs"/>
                                        </a:endParaRPr>
                                      </a:p>
                                    </p:txBody>
                                  </p:sp>
                                  <p:sp>
                                    <p:nvSpPr>
                                      <p:cNvPr id="161" name="Oval 76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D13CFAE6-7167-E86E-2B26-6A565E9A6FC4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3062014" y="1808593"/>
                                        <a:ext cx="156050" cy="157953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pPr marL="0" marR="0" lvl="0" indent="0" algn="l" defTabSz="457200" rtl="0" eaLnBrk="1" fontAlgn="auto" latinLnBrk="0" hangingPunct="1">
                                          <a:lnSpc>
                                            <a:spcPct val="100000"/>
                                          </a:lnSpc>
                                          <a:spcBef>
                                            <a:spcPts val="0"/>
                                          </a:spcBef>
                                          <a:spcAft>
                                            <a:spcPts val="0"/>
                                          </a:spcAft>
                                          <a:buClrTx/>
                                          <a:buSzTx/>
                                          <a:buFontTx/>
                                          <a:buNone/>
                                          <a:tabLst/>
                                          <a:defRPr/>
                                        </a:pPr>
                                        <a:endParaRPr kumimoji="0" lang="en-GB" sz="1800" b="0" i="0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002C77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Arial" panose="020B0604020202020204"/>
                                          <a:ea typeface="+mn-ea"/>
                                          <a:cs typeface="+mn-cs"/>
                                        </a:endParaRPr>
                                      </a:p>
                                    </p:txBody>
                                  </p:sp>
                                  <p:sp>
                                    <p:nvSpPr>
                                      <p:cNvPr id="162" name="Oval 77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0C5B3DBE-098B-7D0A-08E3-EE067CBD6072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3943126" y="2531752"/>
                                        <a:ext cx="117989" cy="119892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pPr marL="0" marR="0" lvl="0" indent="0" algn="l" defTabSz="457200" rtl="0" eaLnBrk="1" fontAlgn="auto" latinLnBrk="0" hangingPunct="1">
                                          <a:lnSpc>
                                            <a:spcPct val="100000"/>
                                          </a:lnSpc>
                                          <a:spcBef>
                                            <a:spcPts val="0"/>
                                          </a:spcBef>
                                          <a:spcAft>
                                            <a:spcPts val="0"/>
                                          </a:spcAft>
                                          <a:buClrTx/>
                                          <a:buSzTx/>
                                          <a:buFontTx/>
                                          <a:buNone/>
                                          <a:tabLst/>
                                          <a:defRPr/>
                                        </a:pPr>
                                        <a:endParaRPr kumimoji="0" lang="en-GB" sz="1800" b="0" i="0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002C77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Arial" panose="020B0604020202020204"/>
                                          <a:ea typeface="+mn-ea"/>
                                          <a:cs typeface="+mn-cs"/>
                                        </a:endParaRPr>
                                      </a:p>
                                    </p:txBody>
                                  </p:sp>
                                  <p:sp>
                                    <p:nvSpPr>
                                      <p:cNvPr id="163" name="Oval 78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8A764401-B9A1-E167-2B95-5FC10C8C66B6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3935514" y="1608773"/>
                                        <a:ext cx="133213" cy="133213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pPr marL="0" marR="0" lvl="0" indent="0" algn="l" defTabSz="457200" rtl="0" eaLnBrk="1" fontAlgn="auto" latinLnBrk="0" hangingPunct="1">
                                          <a:lnSpc>
                                            <a:spcPct val="100000"/>
                                          </a:lnSpc>
                                          <a:spcBef>
                                            <a:spcPts val="0"/>
                                          </a:spcBef>
                                          <a:spcAft>
                                            <a:spcPts val="0"/>
                                          </a:spcAft>
                                          <a:buClrTx/>
                                          <a:buSzTx/>
                                          <a:buFontTx/>
                                          <a:buNone/>
                                          <a:tabLst/>
                                          <a:defRPr/>
                                        </a:pPr>
                                        <a:endParaRPr kumimoji="0" lang="en-GB" sz="1800" b="0" i="0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002C77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Arial" panose="020B0604020202020204"/>
                                          <a:ea typeface="+mn-ea"/>
                                          <a:cs typeface="+mn-cs"/>
                                        </a:endParaRPr>
                                      </a:p>
                                    </p:txBody>
                                  </p:sp>
                                  <p:sp>
                                    <p:nvSpPr>
                                      <p:cNvPr id="164" name="Oval 79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04540B64-3EF3-6B61-1C49-6C7055145711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3648153" y="1102562"/>
                                        <a:ext cx="194111" cy="197917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pPr marL="0" marR="0" lvl="0" indent="0" algn="l" defTabSz="457200" rtl="0" eaLnBrk="1" fontAlgn="auto" latinLnBrk="0" hangingPunct="1">
                                          <a:lnSpc>
                                            <a:spcPct val="100000"/>
                                          </a:lnSpc>
                                          <a:spcBef>
                                            <a:spcPts val="0"/>
                                          </a:spcBef>
                                          <a:spcAft>
                                            <a:spcPts val="0"/>
                                          </a:spcAft>
                                          <a:buClrTx/>
                                          <a:buSzTx/>
                                          <a:buFontTx/>
                                          <a:buNone/>
                                          <a:tabLst/>
                                          <a:defRPr/>
                                        </a:pPr>
                                        <a:endParaRPr kumimoji="0" lang="en-GB" sz="1800" b="0" i="0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002C77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Arial" panose="020B0604020202020204"/>
                                          <a:ea typeface="+mn-ea"/>
                                          <a:cs typeface="+mn-cs"/>
                                        </a:endParaRPr>
                                      </a:p>
                                    </p:txBody>
                                  </p:sp>
                                  <p:sp>
                                    <p:nvSpPr>
                                      <p:cNvPr id="165" name="Oval 80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3201AD5D-F79A-F9C9-959A-58C8521CF07E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4045891" y="881809"/>
                                        <a:ext cx="117989" cy="119892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pPr marL="0" marR="0" lvl="0" indent="0" algn="l" defTabSz="457200" rtl="0" eaLnBrk="1" fontAlgn="auto" latinLnBrk="0" hangingPunct="1">
                                          <a:lnSpc>
                                            <a:spcPct val="100000"/>
                                          </a:lnSpc>
                                          <a:spcBef>
                                            <a:spcPts val="0"/>
                                          </a:spcBef>
                                          <a:spcAft>
                                            <a:spcPts val="0"/>
                                          </a:spcAft>
                                          <a:buClrTx/>
                                          <a:buSzTx/>
                                          <a:buFontTx/>
                                          <a:buNone/>
                                          <a:tabLst/>
                                          <a:defRPr/>
                                        </a:pPr>
                                        <a:endParaRPr kumimoji="0" lang="en-GB" sz="1800" b="0" i="0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002C77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Arial" panose="020B0604020202020204"/>
                                          <a:ea typeface="+mn-ea"/>
                                          <a:cs typeface="+mn-cs"/>
                                        </a:endParaRPr>
                                      </a:p>
                                    </p:txBody>
                                  </p:sp>
                                  <p:sp>
                                    <p:nvSpPr>
                                      <p:cNvPr id="166" name="Oval 81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0A122389-6A87-E785-5AEA-9BAC0D4EDA71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 rot="900000">
                                        <a:off x="4253323" y="2398538"/>
                                        <a:ext cx="175081" cy="176984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pPr marL="0" marR="0" lvl="0" indent="0" algn="l" defTabSz="457200" rtl="0" eaLnBrk="1" fontAlgn="auto" latinLnBrk="0" hangingPunct="1">
                                          <a:lnSpc>
                                            <a:spcPct val="100000"/>
                                          </a:lnSpc>
                                          <a:spcBef>
                                            <a:spcPts val="0"/>
                                          </a:spcBef>
                                          <a:spcAft>
                                            <a:spcPts val="0"/>
                                          </a:spcAft>
                                          <a:buClrTx/>
                                          <a:buSzTx/>
                                          <a:buFontTx/>
                                          <a:buNone/>
                                          <a:tabLst/>
                                          <a:defRPr/>
                                        </a:pPr>
                                        <a:endParaRPr kumimoji="0" lang="en-GB" sz="1800" b="0" i="0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002C77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Arial" panose="020B0604020202020204"/>
                                          <a:ea typeface="+mn-ea"/>
                                          <a:cs typeface="+mn-cs"/>
                                        </a:endParaRPr>
                                      </a:p>
                                    </p:txBody>
                                  </p:sp>
                                  <p:sp>
                                    <p:nvSpPr>
                                      <p:cNvPr id="167" name="Oval 82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3BD2A836-97FC-8233-11F5-5D84852E2DBC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4894650" y="1344249"/>
                                        <a:ext cx="152244" cy="150341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pPr marL="0" marR="0" lvl="0" indent="0" algn="l" defTabSz="457200" rtl="0" eaLnBrk="1" fontAlgn="auto" latinLnBrk="0" hangingPunct="1">
                                          <a:lnSpc>
                                            <a:spcPct val="100000"/>
                                          </a:lnSpc>
                                          <a:spcBef>
                                            <a:spcPts val="0"/>
                                          </a:spcBef>
                                          <a:spcAft>
                                            <a:spcPts val="0"/>
                                          </a:spcAft>
                                          <a:buClrTx/>
                                          <a:buSzTx/>
                                          <a:buFontTx/>
                                          <a:buNone/>
                                          <a:tabLst/>
                                          <a:defRPr/>
                                        </a:pPr>
                                        <a:endParaRPr kumimoji="0" lang="en-GB" sz="1800" b="0" i="0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002C77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Arial" panose="020B0604020202020204"/>
                                          <a:ea typeface="+mn-ea"/>
                                          <a:cs typeface="+mn-cs"/>
                                        </a:endParaRPr>
                                      </a:p>
                                    </p:txBody>
                                  </p:sp>
                                  <p:sp>
                                    <p:nvSpPr>
                                      <p:cNvPr id="168" name="Oval 83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4B089326-FBA0-886C-B9D5-D68AD493EAAE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 rot="674250">
                                        <a:off x="4432210" y="632509"/>
                                        <a:ext cx="171274" cy="169371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pPr marL="0" marR="0" lvl="0" indent="0" algn="l" defTabSz="457200" rtl="0" eaLnBrk="1" fontAlgn="auto" latinLnBrk="0" hangingPunct="1">
                                          <a:lnSpc>
                                            <a:spcPct val="100000"/>
                                          </a:lnSpc>
                                          <a:spcBef>
                                            <a:spcPts val="0"/>
                                          </a:spcBef>
                                          <a:spcAft>
                                            <a:spcPts val="0"/>
                                          </a:spcAft>
                                          <a:buClrTx/>
                                          <a:buSzTx/>
                                          <a:buFontTx/>
                                          <a:buNone/>
                                          <a:tabLst/>
                                          <a:defRPr/>
                                        </a:pPr>
                                        <a:endParaRPr kumimoji="0" lang="en-GB" sz="1800" b="0" i="0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002C77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Arial" panose="020B0604020202020204"/>
                                          <a:ea typeface="+mn-ea"/>
                                          <a:cs typeface="+mn-cs"/>
                                        </a:endParaRPr>
                                      </a:p>
                                    </p:txBody>
                                  </p:sp>
                                  <p:sp>
                                    <p:nvSpPr>
                                      <p:cNvPr id="169" name="Oval 84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D2D4B246-0F1F-5B61-BF7A-C641F97C383A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4909875" y="495490"/>
                                        <a:ext cx="119892" cy="119892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pPr marL="0" marR="0" lvl="0" indent="0" algn="l" defTabSz="457200" rtl="0" eaLnBrk="1" fontAlgn="auto" latinLnBrk="0" hangingPunct="1">
                                          <a:lnSpc>
                                            <a:spcPct val="100000"/>
                                          </a:lnSpc>
                                          <a:spcBef>
                                            <a:spcPts val="0"/>
                                          </a:spcBef>
                                          <a:spcAft>
                                            <a:spcPts val="0"/>
                                          </a:spcAft>
                                          <a:buClrTx/>
                                          <a:buSzTx/>
                                          <a:buFontTx/>
                                          <a:buNone/>
                                          <a:tabLst/>
                                          <a:defRPr/>
                                        </a:pPr>
                                        <a:endParaRPr kumimoji="0" lang="en-GB" sz="1800" b="0" i="0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002C77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Arial" panose="020B0604020202020204"/>
                                          <a:ea typeface="+mn-ea"/>
                                          <a:cs typeface="+mn-cs"/>
                                        </a:endParaRPr>
                                      </a:p>
                                    </p:txBody>
                                  </p:sp>
                                  <p:sp>
                                    <p:nvSpPr>
                                      <p:cNvPr id="170" name="Oval 86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C1913BC9-FF3F-08CD-9C16-CDFA11D79744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6047898" y="377501"/>
                                        <a:ext cx="142729" cy="138923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pPr marL="0" marR="0" lvl="0" indent="0" algn="l" defTabSz="457200" rtl="0" eaLnBrk="1" fontAlgn="auto" latinLnBrk="0" hangingPunct="1">
                                          <a:lnSpc>
                                            <a:spcPct val="100000"/>
                                          </a:lnSpc>
                                          <a:spcBef>
                                            <a:spcPts val="0"/>
                                          </a:spcBef>
                                          <a:spcAft>
                                            <a:spcPts val="0"/>
                                          </a:spcAft>
                                          <a:buClrTx/>
                                          <a:buSzTx/>
                                          <a:buFontTx/>
                                          <a:buNone/>
                                          <a:tabLst/>
                                          <a:defRPr/>
                                        </a:pPr>
                                        <a:endParaRPr kumimoji="0" lang="en-GB" sz="1800" b="0" i="0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002C77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Arial" panose="020B0604020202020204"/>
                                          <a:ea typeface="+mn-ea"/>
                                          <a:cs typeface="+mn-cs"/>
                                        </a:endParaRPr>
                                      </a:p>
                                    </p:txBody>
                                  </p:sp>
                                  <p:sp>
                                    <p:nvSpPr>
                                      <p:cNvPr id="171" name="Oval 87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D47F1797-4FF4-52D4-F589-8C55D8C3AACA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5640646" y="1273837"/>
                                        <a:ext cx="201723" cy="205529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pPr marL="0" marR="0" lvl="0" indent="0" algn="l" defTabSz="457200" rtl="0" eaLnBrk="1" fontAlgn="auto" latinLnBrk="0" hangingPunct="1">
                                          <a:lnSpc>
                                            <a:spcPct val="100000"/>
                                          </a:lnSpc>
                                          <a:spcBef>
                                            <a:spcPts val="0"/>
                                          </a:spcBef>
                                          <a:spcAft>
                                            <a:spcPts val="0"/>
                                          </a:spcAft>
                                          <a:buClrTx/>
                                          <a:buSzTx/>
                                          <a:buFontTx/>
                                          <a:buNone/>
                                          <a:tabLst/>
                                          <a:defRPr/>
                                        </a:pPr>
                                        <a:endParaRPr kumimoji="0" lang="en-GB" sz="1800" b="0" i="0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002C77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Arial" panose="020B0604020202020204"/>
                                          <a:ea typeface="+mn-ea"/>
                                          <a:cs typeface="+mn-cs"/>
                                        </a:endParaRPr>
                                      </a:p>
                                    </p:txBody>
                                  </p:sp>
                                  <p:sp>
                                    <p:nvSpPr>
                                      <p:cNvPr id="172" name="Oval 88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7A653C19-D02F-83D0-7F8F-1CE07446C6C1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6272016" y="1553149"/>
                                        <a:ext cx="164548" cy="164546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pPr marL="0" marR="0" lvl="0" indent="0" algn="l" defTabSz="457200" rtl="0" eaLnBrk="1" fontAlgn="auto" latinLnBrk="0" hangingPunct="1">
                                          <a:lnSpc>
                                            <a:spcPct val="100000"/>
                                          </a:lnSpc>
                                          <a:spcBef>
                                            <a:spcPts val="0"/>
                                          </a:spcBef>
                                          <a:spcAft>
                                            <a:spcPts val="0"/>
                                          </a:spcAft>
                                          <a:buClrTx/>
                                          <a:buSzTx/>
                                          <a:buFontTx/>
                                          <a:buNone/>
                                          <a:tabLst/>
                                          <a:defRPr/>
                                        </a:pPr>
                                        <a:endParaRPr kumimoji="0" lang="en-GB" sz="1800" b="0" i="0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002C77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Arial" panose="020B0604020202020204"/>
                                          <a:ea typeface="+mn-ea"/>
                                          <a:cs typeface="+mn-cs"/>
                                        </a:endParaRPr>
                                      </a:p>
                                    </p:txBody>
                                  </p:sp>
                                  <p:sp>
                                    <p:nvSpPr>
                                      <p:cNvPr id="173" name="Oval 89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EC64FF39-35FF-093C-B9C4-7F69AF0216F9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7092672" y="1542166"/>
                                        <a:ext cx="171274" cy="175080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pPr marL="0" marR="0" lvl="0" indent="0" algn="l" defTabSz="457200" rtl="0" eaLnBrk="1" fontAlgn="auto" latinLnBrk="0" hangingPunct="1">
                                          <a:lnSpc>
                                            <a:spcPct val="100000"/>
                                          </a:lnSpc>
                                          <a:spcBef>
                                            <a:spcPts val="0"/>
                                          </a:spcBef>
                                          <a:spcAft>
                                            <a:spcPts val="0"/>
                                          </a:spcAft>
                                          <a:buClrTx/>
                                          <a:buSzTx/>
                                          <a:buFontTx/>
                                          <a:buNone/>
                                          <a:tabLst/>
                                          <a:defRPr/>
                                        </a:pPr>
                                        <a:endParaRPr kumimoji="0" lang="en-GB" sz="1800" b="0" i="0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002C77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Arial" panose="020B0604020202020204"/>
                                          <a:ea typeface="+mn-ea"/>
                                          <a:cs typeface="+mn-cs"/>
                                        </a:endParaRPr>
                                      </a:p>
                                    </p:txBody>
                                  </p:sp>
                                  <p:sp>
                                    <p:nvSpPr>
                                      <p:cNvPr id="174" name="Oval 90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E27D0292-4804-0813-F559-69732B39ABE6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7048902" y="956027"/>
                                        <a:ext cx="150341" cy="150341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pPr marL="0" marR="0" lvl="0" indent="0" algn="l" defTabSz="457200" rtl="0" eaLnBrk="1" fontAlgn="auto" latinLnBrk="0" hangingPunct="1">
                                          <a:lnSpc>
                                            <a:spcPct val="100000"/>
                                          </a:lnSpc>
                                          <a:spcBef>
                                            <a:spcPts val="0"/>
                                          </a:spcBef>
                                          <a:spcAft>
                                            <a:spcPts val="0"/>
                                          </a:spcAft>
                                          <a:buClrTx/>
                                          <a:buSzTx/>
                                          <a:buFontTx/>
                                          <a:buNone/>
                                          <a:tabLst/>
                                          <a:defRPr/>
                                        </a:pPr>
                                        <a:endParaRPr kumimoji="0" lang="en-GB" sz="1800" b="0" i="0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002C77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Arial" panose="020B0604020202020204"/>
                                          <a:ea typeface="+mn-ea"/>
                                          <a:cs typeface="+mn-cs"/>
                                        </a:endParaRPr>
                                      </a:p>
                                    </p:txBody>
                                  </p:sp>
                                  <p:sp>
                                    <p:nvSpPr>
                                      <p:cNvPr id="175" name="Freeform 91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5B5B0DDF-2545-B024-A4EF-90820E950F52}"/>
                                          </a:ext>
                                        </a:extLst>
                                      </p:cNvPr>
                                      <p:cNvSpPr>
                                        <a:spLocks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7315329" y="556387"/>
                                        <a:ext cx="197917" cy="196014"/>
                                      </a:xfrm>
                                      <a:custGeom>
                                        <a:avLst/>
                                        <a:gdLst>
                                          <a:gd name="T0" fmla="*/ 0 w 77"/>
                                          <a:gd name="T1" fmla="*/ 39 h 76"/>
                                          <a:gd name="T2" fmla="*/ 38 w 77"/>
                                          <a:gd name="T3" fmla="*/ 76 h 76"/>
                                          <a:gd name="T4" fmla="*/ 77 w 77"/>
                                          <a:gd name="T5" fmla="*/ 39 h 76"/>
                                          <a:gd name="T6" fmla="*/ 38 w 77"/>
                                          <a:gd name="T7" fmla="*/ 0 h 76"/>
                                          <a:gd name="T8" fmla="*/ 0 w 77"/>
                                          <a:gd name="T9" fmla="*/ 39 h 76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77" h="76">
                                            <a:moveTo>
                                              <a:pt x="0" y="39"/>
                                            </a:moveTo>
                                            <a:cubicBezTo>
                                              <a:pt x="0" y="59"/>
                                              <a:pt x="17" y="76"/>
                                              <a:pt x="38" y="76"/>
                                            </a:cubicBezTo>
                                            <a:cubicBezTo>
                                              <a:pt x="59" y="76"/>
                                              <a:pt x="77" y="59"/>
                                              <a:pt x="77" y="39"/>
                                            </a:cubicBezTo>
                                            <a:cubicBezTo>
                                              <a:pt x="77" y="17"/>
                                              <a:pt x="59" y="0"/>
                                              <a:pt x="38" y="0"/>
                                            </a:cubicBezTo>
                                            <a:cubicBezTo>
                                              <a:pt x="17" y="0"/>
                                              <a:pt x="0" y="17"/>
                                              <a:pt x="0" y="39"/>
                                            </a:cubicBez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pPr marL="0" marR="0" lvl="0" indent="0" algn="l" defTabSz="457200" rtl="0" eaLnBrk="1" fontAlgn="auto" latinLnBrk="0" hangingPunct="1">
                                          <a:lnSpc>
                                            <a:spcPct val="100000"/>
                                          </a:lnSpc>
                                          <a:spcBef>
                                            <a:spcPts val="0"/>
                                          </a:spcBef>
                                          <a:spcAft>
                                            <a:spcPts val="0"/>
                                          </a:spcAft>
                                          <a:buClrTx/>
                                          <a:buSzTx/>
                                          <a:buFontTx/>
                                          <a:buNone/>
                                          <a:tabLst/>
                                          <a:defRPr/>
                                        </a:pPr>
                                        <a:endParaRPr kumimoji="0" lang="en-GB" sz="1800" b="0" i="0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002C77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Arial" panose="020B0604020202020204"/>
                                          <a:ea typeface="+mn-ea"/>
                                          <a:cs typeface="+mn-cs"/>
                                        </a:endParaRPr>
                                      </a:p>
                                    </p:txBody>
                                  </p:sp>
                                  <p:sp>
                                    <p:nvSpPr>
                                      <p:cNvPr id="176" name="Oval 92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3904FF5E-8176-42AE-AC72-58A6A1951FE8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7473282" y="1270030"/>
                                        <a:ext cx="123698" cy="121795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pPr marL="0" marR="0" lvl="0" indent="0" algn="l" defTabSz="457200" rtl="0" eaLnBrk="1" fontAlgn="auto" latinLnBrk="0" hangingPunct="1">
                                          <a:lnSpc>
                                            <a:spcPct val="100000"/>
                                          </a:lnSpc>
                                          <a:spcBef>
                                            <a:spcPts val="0"/>
                                          </a:spcBef>
                                          <a:spcAft>
                                            <a:spcPts val="0"/>
                                          </a:spcAft>
                                          <a:buClrTx/>
                                          <a:buSzTx/>
                                          <a:buFontTx/>
                                          <a:buNone/>
                                          <a:tabLst/>
                                          <a:defRPr/>
                                        </a:pPr>
                                        <a:endParaRPr kumimoji="0" lang="en-GB" sz="1800" b="0" i="0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002C77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Arial" panose="020B0604020202020204"/>
                                          <a:ea typeface="+mn-ea"/>
                                          <a:cs typeface="+mn-cs"/>
                                        </a:endParaRPr>
                                      </a:p>
                                    </p:txBody>
                                  </p:sp>
                                  <p:sp>
                                    <p:nvSpPr>
                                      <p:cNvPr id="177" name="Oval 93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4022CA8A-EE98-2FE6-2EA0-13992AF58BC3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8011845" y="1266224"/>
                                        <a:ext cx="129407" cy="129407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pPr marL="0" marR="0" lvl="0" indent="0" algn="l" defTabSz="457200" rtl="0" eaLnBrk="1" fontAlgn="auto" latinLnBrk="0" hangingPunct="1">
                                          <a:lnSpc>
                                            <a:spcPct val="100000"/>
                                          </a:lnSpc>
                                          <a:spcBef>
                                            <a:spcPts val="0"/>
                                          </a:spcBef>
                                          <a:spcAft>
                                            <a:spcPts val="0"/>
                                          </a:spcAft>
                                          <a:buClrTx/>
                                          <a:buSzTx/>
                                          <a:buFontTx/>
                                          <a:buNone/>
                                          <a:tabLst/>
                                          <a:defRPr/>
                                        </a:pPr>
                                        <a:endParaRPr kumimoji="0" lang="en-GB" sz="1800" b="0" i="0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002C77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Arial" panose="020B0604020202020204"/>
                                          <a:ea typeface="+mn-ea"/>
                                          <a:cs typeface="+mn-cs"/>
                                        </a:endParaRPr>
                                      </a:p>
                                    </p:txBody>
                                  </p:sp>
                                  <p:sp>
                                    <p:nvSpPr>
                                      <p:cNvPr id="178" name="Oval 94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EDB593F0-81AB-F0FB-37FA-D81F20413B74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8559923" y="1384213"/>
                                        <a:ext cx="116086" cy="116086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pPr marL="0" marR="0" lvl="0" indent="0" algn="l" defTabSz="457200" rtl="0" eaLnBrk="1" fontAlgn="auto" latinLnBrk="0" hangingPunct="1">
                                          <a:lnSpc>
                                            <a:spcPct val="100000"/>
                                          </a:lnSpc>
                                          <a:spcBef>
                                            <a:spcPts val="0"/>
                                          </a:spcBef>
                                          <a:spcAft>
                                            <a:spcPts val="0"/>
                                          </a:spcAft>
                                          <a:buClrTx/>
                                          <a:buSzTx/>
                                          <a:buFontTx/>
                                          <a:buNone/>
                                          <a:tabLst/>
                                          <a:defRPr/>
                                        </a:pPr>
                                        <a:endParaRPr kumimoji="0" lang="en-GB" sz="1800" b="0" i="0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002C77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Arial" panose="020B0604020202020204"/>
                                          <a:ea typeface="+mn-ea"/>
                                          <a:cs typeface="+mn-cs"/>
                                        </a:endParaRPr>
                                      </a:p>
                                    </p:txBody>
                                  </p:sp>
                                  <p:sp>
                                    <p:nvSpPr>
                                      <p:cNvPr id="179" name="Oval 95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A3B37DEB-41B0-6249-E9A0-E1788F6A0FFB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8544699" y="2476563"/>
                                        <a:ext cx="140826" cy="144632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pPr marL="0" marR="0" lvl="0" indent="0" algn="l" defTabSz="457200" rtl="0" eaLnBrk="1" fontAlgn="auto" latinLnBrk="0" hangingPunct="1">
                                          <a:lnSpc>
                                            <a:spcPct val="100000"/>
                                          </a:lnSpc>
                                          <a:spcBef>
                                            <a:spcPts val="0"/>
                                          </a:spcBef>
                                          <a:spcAft>
                                            <a:spcPts val="0"/>
                                          </a:spcAft>
                                          <a:buClrTx/>
                                          <a:buSzTx/>
                                          <a:buFontTx/>
                                          <a:buNone/>
                                          <a:tabLst/>
                                          <a:defRPr/>
                                        </a:pPr>
                                        <a:endParaRPr kumimoji="0" lang="en-GB" sz="1800" b="0" i="0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002C77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Arial" panose="020B0604020202020204"/>
                                          <a:ea typeface="+mn-ea"/>
                                          <a:cs typeface="+mn-cs"/>
                                        </a:endParaRPr>
                                      </a:p>
                                    </p:txBody>
                                  </p:sp>
                                  <p:sp>
                                    <p:nvSpPr>
                                      <p:cNvPr id="180" name="Oval 96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19D12D03-1B59-1EAC-A85C-0597D9B89EF6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8879635" y="1917067"/>
                                        <a:ext cx="102765" cy="104668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pPr marL="0" marR="0" lvl="0" indent="0" algn="l" defTabSz="457200" rtl="0" eaLnBrk="1" fontAlgn="auto" latinLnBrk="0" hangingPunct="1">
                                          <a:lnSpc>
                                            <a:spcPct val="100000"/>
                                          </a:lnSpc>
                                          <a:spcBef>
                                            <a:spcPts val="0"/>
                                          </a:spcBef>
                                          <a:spcAft>
                                            <a:spcPts val="0"/>
                                          </a:spcAft>
                                          <a:buClrTx/>
                                          <a:buSzTx/>
                                          <a:buFontTx/>
                                          <a:buNone/>
                                          <a:tabLst/>
                                          <a:defRPr/>
                                        </a:pPr>
                                        <a:endParaRPr kumimoji="0" lang="en-GB" sz="1800" b="0" i="0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002C77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Arial" panose="020B0604020202020204"/>
                                          <a:ea typeface="+mn-ea"/>
                                          <a:cs typeface="+mn-cs"/>
                                        </a:endParaRPr>
                                      </a:p>
                                    </p:txBody>
                                  </p:sp>
                                  <p:sp>
                                    <p:nvSpPr>
                                      <p:cNvPr id="181" name="Oval 97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57DCDA59-F168-0F3F-6354-E29E6B2F0FF7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9009043" y="2678287"/>
                                        <a:ext cx="207432" cy="207432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pPr marL="0" marR="0" lvl="0" indent="0" algn="l" defTabSz="457200" rtl="0" eaLnBrk="1" fontAlgn="auto" latinLnBrk="0" hangingPunct="1">
                                          <a:lnSpc>
                                            <a:spcPct val="100000"/>
                                          </a:lnSpc>
                                          <a:spcBef>
                                            <a:spcPts val="0"/>
                                          </a:spcBef>
                                          <a:spcAft>
                                            <a:spcPts val="0"/>
                                          </a:spcAft>
                                          <a:buClrTx/>
                                          <a:buSzTx/>
                                          <a:buFontTx/>
                                          <a:buNone/>
                                          <a:tabLst/>
                                          <a:defRPr/>
                                        </a:pPr>
                                        <a:endParaRPr kumimoji="0" lang="en-GB" sz="1800" b="0" i="0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002C77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Arial" panose="020B0604020202020204"/>
                                          <a:ea typeface="+mn-ea"/>
                                          <a:cs typeface="+mn-cs"/>
                                        </a:endParaRPr>
                                      </a:p>
                                    </p:txBody>
                                  </p:sp>
                                  <p:sp>
                                    <p:nvSpPr>
                                      <p:cNvPr id="182" name="Oval 98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6207DF48-3F87-5232-53FC-6D80D26B47BB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8569438" y="3814407"/>
                                        <a:ext cx="93249" cy="91346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pPr marL="0" marR="0" lvl="0" indent="0" algn="l" defTabSz="457200" rtl="0" eaLnBrk="1" fontAlgn="auto" latinLnBrk="0" hangingPunct="1">
                                          <a:lnSpc>
                                            <a:spcPct val="100000"/>
                                          </a:lnSpc>
                                          <a:spcBef>
                                            <a:spcPts val="0"/>
                                          </a:spcBef>
                                          <a:spcAft>
                                            <a:spcPts val="0"/>
                                          </a:spcAft>
                                          <a:buClrTx/>
                                          <a:buSzTx/>
                                          <a:buFontTx/>
                                          <a:buNone/>
                                          <a:tabLst/>
                                          <a:defRPr/>
                                        </a:pPr>
                                        <a:endParaRPr kumimoji="0" lang="en-GB" sz="1800" b="0" i="0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002C77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Arial" panose="020B0604020202020204"/>
                                          <a:ea typeface="+mn-ea"/>
                                          <a:cs typeface="+mn-cs"/>
                                        </a:endParaRPr>
                                      </a:p>
                                    </p:txBody>
                                  </p:sp>
                                  <p:sp>
                                    <p:nvSpPr>
                                      <p:cNvPr id="183" name="Oval 99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26883DF2-6044-F437-BE62-4EF019EB0B97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8546602" y="3490888"/>
                                        <a:ext cx="137020" cy="135116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pPr marL="0" marR="0" lvl="0" indent="0" algn="l" defTabSz="457200" rtl="0" eaLnBrk="1" fontAlgn="auto" latinLnBrk="0" hangingPunct="1">
                                          <a:lnSpc>
                                            <a:spcPct val="100000"/>
                                          </a:lnSpc>
                                          <a:spcBef>
                                            <a:spcPts val="0"/>
                                          </a:spcBef>
                                          <a:spcAft>
                                            <a:spcPts val="0"/>
                                          </a:spcAft>
                                          <a:buClrTx/>
                                          <a:buSzTx/>
                                          <a:buFontTx/>
                                          <a:buNone/>
                                          <a:tabLst/>
                                          <a:defRPr/>
                                        </a:pPr>
                                        <a:endParaRPr kumimoji="0" lang="en-GB" sz="1800" b="0" i="0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002C77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Arial" panose="020B0604020202020204"/>
                                          <a:ea typeface="+mn-ea"/>
                                          <a:cs typeface="+mn-cs"/>
                                        </a:endParaRPr>
                                      </a:p>
                                    </p:txBody>
                                  </p:sp>
                                  <p:sp>
                                    <p:nvSpPr>
                                      <p:cNvPr id="184" name="Oval 100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A096E5E7-58AE-C97D-850F-AE5C2C7F7DE3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8025166" y="3844855"/>
                                        <a:ext cx="167468" cy="167468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pPr marL="0" marR="0" lvl="0" indent="0" algn="l" defTabSz="457200" rtl="0" eaLnBrk="1" fontAlgn="auto" latinLnBrk="0" hangingPunct="1">
                                          <a:lnSpc>
                                            <a:spcPct val="100000"/>
                                          </a:lnSpc>
                                          <a:spcBef>
                                            <a:spcPts val="0"/>
                                          </a:spcBef>
                                          <a:spcAft>
                                            <a:spcPts val="0"/>
                                          </a:spcAft>
                                          <a:buClrTx/>
                                          <a:buSzTx/>
                                          <a:buFontTx/>
                                          <a:buNone/>
                                          <a:tabLst/>
                                          <a:defRPr/>
                                        </a:pPr>
                                        <a:endParaRPr kumimoji="0" lang="en-GB" sz="1800" b="0" i="0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002C77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Arial" panose="020B0604020202020204"/>
                                          <a:ea typeface="+mn-ea"/>
                                          <a:cs typeface="+mn-cs"/>
                                        </a:endParaRPr>
                                      </a:p>
                                    </p:txBody>
                                  </p:sp>
                                  <p:sp>
                                    <p:nvSpPr>
                                      <p:cNvPr id="185" name="Oval 101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243D804A-029F-A3C3-AFDB-57C7A3822E11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7263947" y="3610780"/>
                                        <a:ext cx="129407" cy="129407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pPr marL="0" marR="0" lvl="0" indent="0" algn="l" defTabSz="457200" rtl="0" eaLnBrk="1" fontAlgn="auto" latinLnBrk="0" hangingPunct="1">
                                          <a:lnSpc>
                                            <a:spcPct val="100000"/>
                                          </a:lnSpc>
                                          <a:spcBef>
                                            <a:spcPts val="0"/>
                                          </a:spcBef>
                                          <a:spcAft>
                                            <a:spcPts val="0"/>
                                          </a:spcAft>
                                          <a:buClrTx/>
                                          <a:buSzTx/>
                                          <a:buFontTx/>
                                          <a:buNone/>
                                          <a:tabLst/>
                                          <a:defRPr/>
                                        </a:pPr>
                                        <a:endParaRPr kumimoji="0" lang="en-GB" sz="1800" b="0" i="0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002C77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Arial" panose="020B0604020202020204"/>
                                          <a:ea typeface="+mn-ea"/>
                                          <a:cs typeface="+mn-cs"/>
                                        </a:endParaRPr>
                                      </a:p>
                                    </p:txBody>
                                  </p:sp>
                                  <p:sp>
                                    <p:nvSpPr>
                                      <p:cNvPr id="186" name="Oval 102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BF8280DC-DF00-89C6-5293-CCB6BB204E49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7459961" y="4341551"/>
                                        <a:ext cx="146535" cy="146535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pPr marL="0" marR="0" lvl="0" indent="0" algn="l" defTabSz="457200" rtl="0" eaLnBrk="1" fontAlgn="auto" latinLnBrk="0" hangingPunct="1">
                                          <a:lnSpc>
                                            <a:spcPct val="100000"/>
                                          </a:lnSpc>
                                          <a:spcBef>
                                            <a:spcPts val="0"/>
                                          </a:spcBef>
                                          <a:spcAft>
                                            <a:spcPts val="0"/>
                                          </a:spcAft>
                                          <a:buClrTx/>
                                          <a:buSzTx/>
                                          <a:buFontTx/>
                                          <a:buNone/>
                                          <a:tabLst/>
                                          <a:defRPr/>
                                        </a:pPr>
                                        <a:endParaRPr kumimoji="0" lang="en-GB" sz="1800" b="0" i="0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002C77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Arial" panose="020B0604020202020204"/>
                                          <a:ea typeface="+mn-ea"/>
                                          <a:cs typeface="+mn-cs"/>
                                        </a:endParaRPr>
                                      </a:p>
                                    </p:txBody>
                                  </p:sp>
                                  <p:sp>
                                    <p:nvSpPr>
                                      <p:cNvPr id="187" name="Oval 103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3F1A844B-1FE1-E37F-2A5B-97026E83E54E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7182116" y="4775446"/>
                                        <a:ext cx="97056" cy="97055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pPr marL="0" marR="0" lvl="0" indent="0" algn="l" defTabSz="457200" rtl="0" eaLnBrk="1" fontAlgn="auto" latinLnBrk="0" hangingPunct="1">
                                          <a:lnSpc>
                                            <a:spcPct val="100000"/>
                                          </a:lnSpc>
                                          <a:spcBef>
                                            <a:spcPts val="0"/>
                                          </a:spcBef>
                                          <a:spcAft>
                                            <a:spcPts val="0"/>
                                          </a:spcAft>
                                          <a:buClrTx/>
                                          <a:buSzTx/>
                                          <a:buFontTx/>
                                          <a:buNone/>
                                          <a:tabLst/>
                                          <a:defRPr/>
                                        </a:pPr>
                                        <a:endParaRPr kumimoji="0" lang="en-GB" sz="1800" b="0" i="0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002C77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Arial" panose="020B0604020202020204"/>
                                          <a:ea typeface="+mn-ea"/>
                                          <a:cs typeface="+mn-cs"/>
                                        </a:endParaRPr>
                                      </a:p>
                                    </p:txBody>
                                  </p:sp>
                                  <p:sp>
                                    <p:nvSpPr>
                                      <p:cNvPr id="188" name="Oval 104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2F483BEA-28FF-DDC5-C38B-126082997693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6624522" y="4202629"/>
                                        <a:ext cx="167468" cy="169371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pPr marL="0" marR="0" lvl="0" indent="0" algn="l" defTabSz="457200" rtl="0" eaLnBrk="1" fontAlgn="auto" latinLnBrk="0" hangingPunct="1">
                                          <a:lnSpc>
                                            <a:spcPct val="100000"/>
                                          </a:lnSpc>
                                          <a:spcBef>
                                            <a:spcPts val="0"/>
                                          </a:spcBef>
                                          <a:spcAft>
                                            <a:spcPts val="0"/>
                                          </a:spcAft>
                                          <a:buClrTx/>
                                          <a:buSzTx/>
                                          <a:buFontTx/>
                                          <a:buNone/>
                                          <a:tabLst/>
                                          <a:defRPr/>
                                        </a:pPr>
                                        <a:endParaRPr kumimoji="0" lang="en-GB" sz="1800" b="0" i="0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002C77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Arial" panose="020B0604020202020204"/>
                                          <a:ea typeface="+mn-ea"/>
                                          <a:cs typeface="+mn-cs"/>
                                        </a:endParaRPr>
                                      </a:p>
                                    </p:txBody>
                                  </p:sp>
                                  <p:sp>
                                    <p:nvSpPr>
                                      <p:cNvPr id="189" name="Oval 105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95D05169-9765-213B-883F-073CE92BA001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6106893" y="4539468"/>
                                        <a:ext cx="131310" cy="133213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pPr marL="0" marR="0" lvl="0" indent="0" algn="l" defTabSz="457200" rtl="0" eaLnBrk="1" fontAlgn="auto" latinLnBrk="0" hangingPunct="1">
                                          <a:lnSpc>
                                            <a:spcPct val="100000"/>
                                          </a:lnSpc>
                                          <a:spcBef>
                                            <a:spcPts val="0"/>
                                          </a:spcBef>
                                          <a:spcAft>
                                            <a:spcPts val="0"/>
                                          </a:spcAft>
                                          <a:buClrTx/>
                                          <a:buSzTx/>
                                          <a:buFontTx/>
                                          <a:buNone/>
                                          <a:tabLst/>
                                          <a:defRPr/>
                                        </a:pPr>
                                        <a:endParaRPr kumimoji="0" lang="en-GB" sz="1800" b="0" i="0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002C77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Arial" panose="020B0604020202020204"/>
                                          <a:ea typeface="+mn-ea"/>
                                          <a:cs typeface="+mn-cs"/>
                                        </a:endParaRPr>
                                      </a:p>
                                    </p:txBody>
                                  </p:sp>
                                  <p:sp>
                                    <p:nvSpPr>
                                      <p:cNvPr id="190" name="Oval 106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40923FC3-901F-C039-23A5-B78D8717C620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5461759" y="3683096"/>
                                        <a:ext cx="230269" cy="228366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pPr marL="0" marR="0" lvl="0" indent="0" algn="l" defTabSz="457200" rtl="0" eaLnBrk="1" fontAlgn="auto" latinLnBrk="0" hangingPunct="1">
                                          <a:lnSpc>
                                            <a:spcPct val="100000"/>
                                          </a:lnSpc>
                                          <a:spcBef>
                                            <a:spcPts val="0"/>
                                          </a:spcBef>
                                          <a:spcAft>
                                            <a:spcPts val="0"/>
                                          </a:spcAft>
                                          <a:buClrTx/>
                                          <a:buSzTx/>
                                          <a:buFontTx/>
                                          <a:buNone/>
                                          <a:tabLst/>
                                          <a:defRPr/>
                                        </a:pPr>
                                        <a:endParaRPr kumimoji="0" lang="en-GB" sz="1800" b="0" i="0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002C77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Arial" panose="020B0604020202020204"/>
                                          <a:ea typeface="+mn-ea"/>
                                          <a:cs typeface="+mn-cs"/>
                                        </a:endParaRPr>
                                      </a:p>
                                    </p:txBody>
                                  </p:sp>
                                  <p:sp>
                                    <p:nvSpPr>
                                      <p:cNvPr id="191" name="Oval 107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77DF3B90-6C4A-5E5A-4AD6-C937D516AE8B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5220072" y="4301587"/>
                                        <a:ext cx="196014" cy="199820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pPr marL="0" marR="0" lvl="0" indent="0" algn="l" defTabSz="457200" rtl="0" eaLnBrk="1" fontAlgn="auto" latinLnBrk="0" hangingPunct="1">
                                          <a:lnSpc>
                                            <a:spcPct val="100000"/>
                                          </a:lnSpc>
                                          <a:spcBef>
                                            <a:spcPts val="0"/>
                                          </a:spcBef>
                                          <a:spcAft>
                                            <a:spcPts val="0"/>
                                          </a:spcAft>
                                          <a:buClrTx/>
                                          <a:buSzTx/>
                                          <a:buFontTx/>
                                          <a:buNone/>
                                          <a:tabLst/>
                                          <a:defRPr/>
                                        </a:pPr>
                                        <a:endParaRPr kumimoji="0" lang="en-GB" sz="1800" b="0" i="0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002C77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Arial" panose="020B0604020202020204"/>
                                          <a:ea typeface="+mn-ea"/>
                                          <a:cs typeface="+mn-cs"/>
                                        </a:endParaRPr>
                                      </a:p>
                                    </p:txBody>
                                  </p:sp>
                                  <p:sp>
                                    <p:nvSpPr>
                                      <p:cNvPr id="192" name="Oval 108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3D550822-1132-D5FB-9D9E-F85F22304BDB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4700539" y="4703130"/>
                                        <a:ext cx="138923" cy="138923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pPr marL="0" marR="0" lvl="0" indent="0" algn="l" defTabSz="457200" rtl="0" eaLnBrk="1" fontAlgn="auto" latinLnBrk="0" hangingPunct="1">
                                          <a:lnSpc>
                                            <a:spcPct val="100000"/>
                                          </a:lnSpc>
                                          <a:spcBef>
                                            <a:spcPts val="0"/>
                                          </a:spcBef>
                                          <a:spcAft>
                                            <a:spcPts val="0"/>
                                          </a:spcAft>
                                          <a:buClrTx/>
                                          <a:buSzTx/>
                                          <a:buFontTx/>
                                          <a:buNone/>
                                          <a:tabLst/>
                                          <a:defRPr/>
                                        </a:pPr>
                                        <a:endParaRPr kumimoji="0" lang="en-GB" sz="1800" b="0" i="0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002C77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Arial" panose="020B0604020202020204"/>
                                          <a:ea typeface="+mn-ea"/>
                                          <a:cs typeface="+mn-cs"/>
                                        </a:endParaRPr>
                                      </a:p>
                                    </p:txBody>
                                  </p:sp>
                                  <p:sp>
                                    <p:nvSpPr>
                                      <p:cNvPr id="193" name="Oval 109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EF6D7201-C38A-CA33-A4ED-1B399DD6C17E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5442729" y="3161661"/>
                                        <a:ext cx="146535" cy="142729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pPr marL="0" marR="0" lvl="0" indent="0" algn="l" defTabSz="457200" rtl="0" eaLnBrk="1" fontAlgn="auto" latinLnBrk="0" hangingPunct="1">
                                          <a:lnSpc>
                                            <a:spcPct val="100000"/>
                                          </a:lnSpc>
                                          <a:spcBef>
                                            <a:spcPts val="0"/>
                                          </a:spcBef>
                                          <a:spcAft>
                                            <a:spcPts val="0"/>
                                          </a:spcAft>
                                          <a:buClrTx/>
                                          <a:buSzTx/>
                                          <a:buFontTx/>
                                          <a:buNone/>
                                          <a:tabLst/>
                                          <a:defRPr/>
                                        </a:pPr>
                                        <a:endParaRPr kumimoji="0" lang="en-GB" sz="1800" b="0" i="0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002C77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Arial" panose="020B0604020202020204"/>
                                          <a:ea typeface="+mn-ea"/>
                                          <a:cs typeface="+mn-cs"/>
                                        </a:endParaRPr>
                                      </a:p>
                                    </p:txBody>
                                  </p:sp>
                                  <p:sp>
                                    <p:nvSpPr>
                                      <p:cNvPr id="194" name="Oval 110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357B032B-C565-2400-881F-D408BFB0FE6B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 rot="1129785">
                                        <a:off x="5945134" y="2415666"/>
                                        <a:ext cx="138923" cy="140826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pPr marL="0" marR="0" lvl="0" indent="0" algn="l" defTabSz="457200" rtl="0" eaLnBrk="1" fontAlgn="auto" latinLnBrk="0" hangingPunct="1">
                                          <a:lnSpc>
                                            <a:spcPct val="100000"/>
                                          </a:lnSpc>
                                          <a:spcBef>
                                            <a:spcPts val="0"/>
                                          </a:spcBef>
                                          <a:spcAft>
                                            <a:spcPts val="0"/>
                                          </a:spcAft>
                                          <a:buClrTx/>
                                          <a:buSzTx/>
                                          <a:buFontTx/>
                                          <a:buNone/>
                                          <a:tabLst/>
                                          <a:defRPr/>
                                        </a:pPr>
                                        <a:endParaRPr kumimoji="0" lang="en-GB" sz="1800" b="0" i="0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002C77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Arial" panose="020B0604020202020204"/>
                                          <a:ea typeface="+mn-ea"/>
                                          <a:cs typeface="+mn-cs"/>
                                        </a:endParaRPr>
                                      </a:p>
                                    </p:txBody>
                                  </p:sp>
                                  <p:sp>
                                    <p:nvSpPr>
                                      <p:cNvPr id="195" name="Oval 111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A5225757-9B8E-C3BD-C29A-B7162CA55BC7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5161077" y="2535558"/>
                                        <a:ext cx="108474" cy="112280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pPr marL="0" marR="0" lvl="0" indent="0" algn="l" defTabSz="457200" rtl="0" eaLnBrk="1" fontAlgn="auto" latinLnBrk="0" hangingPunct="1">
                                          <a:lnSpc>
                                            <a:spcPct val="100000"/>
                                          </a:lnSpc>
                                          <a:spcBef>
                                            <a:spcPts val="0"/>
                                          </a:spcBef>
                                          <a:spcAft>
                                            <a:spcPts val="0"/>
                                          </a:spcAft>
                                          <a:buClrTx/>
                                          <a:buSzTx/>
                                          <a:buFontTx/>
                                          <a:buNone/>
                                          <a:tabLst/>
                                          <a:defRPr/>
                                        </a:pPr>
                                        <a:endParaRPr kumimoji="0" lang="en-GB" sz="1800" b="0" i="0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002C77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Arial" panose="020B0604020202020204"/>
                                          <a:ea typeface="+mn-ea"/>
                                          <a:cs typeface="+mn-cs"/>
                                        </a:endParaRPr>
                                      </a:p>
                                    </p:txBody>
                                  </p:sp>
                                  <p:sp>
                                    <p:nvSpPr>
                                      <p:cNvPr id="196" name="Freeform 113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AF1F4615-F380-5C22-C98C-7840DF08A76A}"/>
                                          </a:ext>
                                        </a:extLst>
                                      </p:cNvPr>
                                      <p:cNvSpPr>
                                        <a:spLocks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7092672" y="2078826"/>
                                        <a:ext cx="205529" cy="207432"/>
                                      </a:xfrm>
                                      <a:custGeom>
                                        <a:avLst/>
                                        <a:gdLst>
                                          <a:gd name="T0" fmla="*/ 0 w 80"/>
                                          <a:gd name="T1" fmla="*/ 40 h 81"/>
                                          <a:gd name="T2" fmla="*/ 40 w 80"/>
                                          <a:gd name="T3" fmla="*/ 81 h 81"/>
                                          <a:gd name="T4" fmla="*/ 80 w 80"/>
                                          <a:gd name="T5" fmla="*/ 40 h 81"/>
                                          <a:gd name="T6" fmla="*/ 40 w 80"/>
                                          <a:gd name="T7" fmla="*/ 0 h 81"/>
                                          <a:gd name="T8" fmla="*/ 0 w 80"/>
                                          <a:gd name="T9" fmla="*/ 40 h 81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80" h="81">
                                            <a:moveTo>
                                              <a:pt x="0" y="40"/>
                                            </a:moveTo>
                                            <a:cubicBezTo>
                                              <a:pt x="0" y="63"/>
                                              <a:pt x="18" y="81"/>
                                              <a:pt x="40" y="81"/>
                                            </a:cubicBezTo>
                                            <a:cubicBezTo>
                                              <a:pt x="62" y="81"/>
                                              <a:pt x="80" y="63"/>
                                              <a:pt x="80" y="40"/>
                                            </a:cubicBezTo>
                                            <a:cubicBezTo>
                                              <a:pt x="80" y="19"/>
                                              <a:pt x="62" y="0"/>
                                              <a:pt x="40" y="0"/>
                                            </a:cubicBezTo>
                                            <a:cubicBezTo>
                                              <a:pt x="18" y="0"/>
                                              <a:pt x="0" y="19"/>
                                              <a:pt x="0" y="40"/>
                                            </a:cubicBez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pPr marL="0" marR="0" lvl="0" indent="0" algn="l" defTabSz="457200" rtl="0" eaLnBrk="1" fontAlgn="auto" latinLnBrk="0" hangingPunct="1">
                                          <a:lnSpc>
                                            <a:spcPct val="100000"/>
                                          </a:lnSpc>
                                          <a:spcBef>
                                            <a:spcPts val="0"/>
                                          </a:spcBef>
                                          <a:spcAft>
                                            <a:spcPts val="0"/>
                                          </a:spcAft>
                                          <a:buClrTx/>
                                          <a:buSzTx/>
                                          <a:buFontTx/>
                                          <a:buNone/>
                                          <a:tabLst/>
                                          <a:defRPr/>
                                        </a:pPr>
                                        <a:endParaRPr kumimoji="0" lang="en-GB" sz="1800" b="0" i="0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002C77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Arial" panose="020B0604020202020204"/>
                                          <a:ea typeface="+mn-ea"/>
                                          <a:cs typeface="+mn-cs"/>
                                        </a:endParaRPr>
                                      </a:p>
                                    </p:txBody>
                                  </p:sp>
                                  <p:sp>
                                    <p:nvSpPr>
                                      <p:cNvPr id="197" name="Oval 114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681795F3-F91A-8193-9771-D9CCA92CE4D9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7878631" y="2012219"/>
                                        <a:ext cx="148438" cy="148438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pPr marL="0" marR="0" lvl="0" indent="0" algn="l" defTabSz="457200" rtl="0" eaLnBrk="1" fontAlgn="auto" latinLnBrk="0" hangingPunct="1">
                                          <a:lnSpc>
                                            <a:spcPct val="100000"/>
                                          </a:lnSpc>
                                          <a:spcBef>
                                            <a:spcPts val="0"/>
                                          </a:spcBef>
                                          <a:spcAft>
                                            <a:spcPts val="0"/>
                                          </a:spcAft>
                                          <a:buClrTx/>
                                          <a:buSzTx/>
                                          <a:buFontTx/>
                                          <a:buNone/>
                                          <a:tabLst/>
                                          <a:defRPr/>
                                        </a:pPr>
                                        <a:endParaRPr kumimoji="0" lang="en-GB" sz="1800" b="0" i="0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002C77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Arial" panose="020B0604020202020204"/>
                                          <a:ea typeface="+mn-ea"/>
                                          <a:cs typeface="+mn-cs"/>
                                        </a:endParaRPr>
                                      </a:p>
                                    </p:txBody>
                                  </p:sp>
                                  <p:sp>
                                    <p:nvSpPr>
                                      <p:cNvPr id="198" name="Oval 115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6FE1CB37-1D86-B81F-93CF-750CEB49B664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7372420" y="2742990"/>
                                        <a:ext cx="146535" cy="148438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pPr marL="0" marR="0" lvl="0" indent="0" algn="l" defTabSz="457200" rtl="0" eaLnBrk="1" fontAlgn="auto" latinLnBrk="0" hangingPunct="1">
                                          <a:lnSpc>
                                            <a:spcPct val="100000"/>
                                          </a:lnSpc>
                                          <a:spcBef>
                                            <a:spcPts val="0"/>
                                          </a:spcBef>
                                          <a:spcAft>
                                            <a:spcPts val="0"/>
                                          </a:spcAft>
                                          <a:buClrTx/>
                                          <a:buSzTx/>
                                          <a:buFontTx/>
                                          <a:buNone/>
                                          <a:tabLst/>
                                          <a:defRPr/>
                                        </a:pPr>
                                        <a:endParaRPr kumimoji="0" lang="en-GB" sz="1800" b="0" i="0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002C77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Arial" panose="020B0604020202020204"/>
                                          <a:ea typeface="+mn-ea"/>
                                          <a:cs typeface="+mn-cs"/>
                                        </a:endParaRPr>
                                      </a:p>
                                    </p:txBody>
                                  </p:sp>
                                  <p:sp>
                                    <p:nvSpPr>
                                      <p:cNvPr id="199" name="Oval 117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7A146CEE-21D1-B3E9-25F3-7D0A1B9FE6BE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7279171" y="3249201"/>
                                        <a:ext cx="150341" cy="146535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pPr marL="0" marR="0" lvl="0" indent="0" algn="l" defTabSz="457200" rtl="0" eaLnBrk="1" fontAlgn="auto" latinLnBrk="0" hangingPunct="1">
                                          <a:lnSpc>
                                            <a:spcPct val="100000"/>
                                          </a:lnSpc>
                                          <a:spcBef>
                                            <a:spcPts val="0"/>
                                          </a:spcBef>
                                          <a:spcAft>
                                            <a:spcPts val="0"/>
                                          </a:spcAft>
                                          <a:buClrTx/>
                                          <a:buSzTx/>
                                          <a:buFontTx/>
                                          <a:buNone/>
                                          <a:tabLst/>
                                          <a:defRPr/>
                                        </a:pPr>
                                        <a:endParaRPr kumimoji="0" lang="en-GB" sz="1800" b="0" i="0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002C77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Arial" panose="020B0604020202020204"/>
                                          <a:ea typeface="+mn-ea"/>
                                          <a:cs typeface="+mn-cs"/>
                                        </a:endParaRPr>
                                      </a:p>
                                    </p:txBody>
                                  </p:sp>
                                  <p:sp>
                                    <p:nvSpPr>
                                      <p:cNvPr id="200" name="Oval 118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D298C60B-BCED-0523-817F-B9AC101B60A8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4253323" y="5801190"/>
                                        <a:ext cx="131310" cy="131310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pPr marL="0" marR="0" lvl="0" indent="0" algn="l" defTabSz="457200" rtl="0" eaLnBrk="1" fontAlgn="auto" latinLnBrk="0" hangingPunct="1">
                                          <a:lnSpc>
                                            <a:spcPct val="100000"/>
                                          </a:lnSpc>
                                          <a:spcBef>
                                            <a:spcPts val="0"/>
                                          </a:spcBef>
                                          <a:spcAft>
                                            <a:spcPts val="0"/>
                                          </a:spcAft>
                                          <a:buClrTx/>
                                          <a:buSzTx/>
                                          <a:buFontTx/>
                                          <a:buNone/>
                                          <a:tabLst/>
                                          <a:defRPr/>
                                        </a:pPr>
                                        <a:endParaRPr kumimoji="0" lang="en-GB" sz="1800" b="0" i="0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002C77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Arial" panose="020B0604020202020204"/>
                                          <a:ea typeface="+mn-ea"/>
                                          <a:cs typeface="+mn-cs"/>
                                        </a:endParaRPr>
                                      </a:p>
                                    </p:txBody>
                                  </p:sp>
                                  <p:sp>
                                    <p:nvSpPr>
                                      <p:cNvPr id="201" name="Oval 64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42C2869D-AB24-1CBF-EAEF-713F89F7EEE5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4761104" y="3404496"/>
                                        <a:ext cx="227758" cy="230640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pPr marL="0" marR="0" lvl="0" indent="0" algn="l" defTabSz="457200" rtl="0" eaLnBrk="1" fontAlgn="auto" latinLnBrk="0" hangingPunct="1">
                                          <a:lnSpc>
                                            <a:spcPct val="100000"/>
                                          </a:lnSpc>
                                          <a:spcBef>
                                            <a:spcPts val="0"/>
                                          </a:spcBef>
                                          <a:spcAft>
                                            <a:spcPts val="0"/>
                                          </a:spcAft>
                                          <a:buClrTx/>
                                          <a:buSzTx/>
                                          <a:buFontTx/>
                                          <a:buNone/>
                                          <a:tabLst/>
                                          <a:defRPr/>
                                        </a:pPr>
                                        <a:endParaRPr kumimoji="0" lang="en-GB" sz="1800" b="0" i="0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002C77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Arial" panose="020B0604020202020204"/>
                                          <a:ea typeface="+mn-ea"/>
                                          <a:cs typeface="+mn-cs"/>
                                        </a:endParaRPr>
                                      </a:p>
                                    </p:txBody>
                                  </p:sp>
                                  <p:sp>
                                    <p:nvSpPr>
                                      <p:cNvPr id="202" name="Oval 69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9934D66D-DAAE-9C61-F3F6-463FC31763DC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3288476" y="4109379"/>
                                        <a:ext cx="137020" cy="135116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pPr marL="0" marR="0" lvl="0" indent="0" algn="l" defTabSz="457200" rtl="0" eaLnBrk="1" fontAlgn="auto" latinLnBrk="0" hangingPunct="1">
                                          <a:lnSpc>
                                            <a:spcPct val="100000"/>
                                          </a:lnSpc>
                                          <a:spcBef>
                                            <a:spcPts val="0"/>
                                          </a:spcBef>
                                          <a:spcAft>
                                            <a:spcPts val="0"/>
                                          </a:spcAft>
                                          <a:buClrTx/>
                                          <a:buSzTx/>
                                          <a:buFontTx/>
                                          <a:buNone/>
                                          <a:tabLst/>
                                          <a:defRPr/>
                                        </a:pPr>
                                        <a:endParaRPr kumimoji="0" lang="en-GB" sz="1800" b="0" i="0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002C77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Arial" panose="020B0604020202020204"/>
                                          <a:ea typeface="+mn-ea"/>
                                          <a:cs typeface="+mn-cs"/>
                                        </a:endParaRPr>
                                      </a:p>
                                    </p:txBody>
                                  </p:sp>
                                  <p:sp>
                                    <p:nvSpPr>
                                      <p:cNvPr id="203" name="Oval 77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3E2C5851-684C-94C0-15D1-18000A1FD6A5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 rot="3976935">
                                        <a:off x="3405430" y="2985434"/>
                                        <a:ext cx="117989" cy="119892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pPr marL="0" marR="0" lvl="0" indent="0" algn="l" defTabSz="457200" rtl="0" eaLnBrk="1" fontAlgn="auto" latinLnBrk="0" hangingPunct="1">
                                          <a:lnSpc>
                                            <a:spcPct val="100000"/>
                                          </a:lnSpc>
                                          <a:spcBef>
                                            <a:spcPts val="0"/>
                                          </a:spcBef>
                                          <a:spcAft>
                                            <a:spcPts val="0"/>
                                          </a:spcAft>
                                          <a:buClrTx/>
                                          <a:buSzTx/>
                                          <a:buFontTx/>
                                          <a:buNone/>
                                          <a:tabLst/>
                                          <a:defRPr/>
                                        </a:pPr>
                                        <a:endParaRPr kumimoji="0" lang="en-GB" sz="1800" b="0" i="0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002C77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Arial" panose="020B0604020202020204"/>
                                          <a:ea typeface="+mn-ea"/>
                                          <a:cs typeface="+mn-cs"/>
                                        </a:endParaRPr>
                                      </a:p>
                                    </p:txBody>
                                  </p:sp>
                                  <p:sp>
                                    <p:nvSpPr>
                                      <p:cNvPr id="204" name="Oval 78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01FED1A1-08BF-82F6-9353-6F0CE16BCB30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 rot="5400000">
                                        <a:off x="4580991" y="1925631"/>
                                        <a:ext cx="133213" cy="133213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pPr marL="0" marR="0" lvl="0" indent="0" algn="l" defTabSz="457200" rtl="0" eaLnBrk="1" fontAlgn="auto" latinLnBrk="0" hangingPunct="1">
                                          <a:lnSpc>
                                            <a:spcPct val="100000"/>
                                          </a:lnSpc>
                                          <a:spcBef>
                                            <a:spcPts val="0"/>
                                          </a:spcBef>
                                          <a:spcAft>
                                            <a:spcPts val="0"/>
                                          </a:spcAft>
                                          <a:buClrTx/>
                                          <a:buSzTx/>
                                          <a:buFontTx/>
                                          <a:buNone/>
                                          <a:tabLst/>
                                          <a:defRPr/>
                                        </a:pPr>
                                        <a:endParaRPr kumimoji="0" lang="en-GB" sz="1800" b="0" i="0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002C77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Arial" panose="020B0604020202020204"/>
                                          <a:ea typeface="+mn-ea"/>
                                          <a:cs typeface="+mn-cs"/>
                                        </a:endParaRPr>
                                      </a:p>
                                    </p:txBody>
                                  </p:sp>
                                  <p:sp>
                                    <p:nvSpPr>
                                      <p:cNvPr id="205" name="Oval 77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9C3CA020-F7FB-8166-474E-C73A27B20B1D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4123178" y="2792470"/>
                                        <a:ext cx="117989" cy="119892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pPr marL="0" marR="0" lvl="0" indent="0" algn="l" defTabSz="457200" rtl="0" eaLnBrk="1" fontAlgn="auto" latinLnBrk="0" hangingPunct="1">
                                          <a:lnSpc>
                                            <a:spcPct val="100000"/>
                                          </a:lnSpc>
                                          <a:spcBef>
                                            <a:spcPts val="0"/>
                                          </a:spcBef>
                                          <a:spcAft>
                                            <a:spcPts val="0"/>
                                          </a:spcAft>
                                          <a:buClrTx/>
                                          <a:buSzTx/>
                                          <a:buFontTx/>
                                          <a:buNone/>
                                          <a:tabLst/>
                                          <a:defRPr/>
                                        </a:pPr>
                                        <a:endParaRPr kumimoji="0" lang="en-GB" sz="1800" b="0" i="0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002C77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Arial" panose="020B0604020202020204"/>
                                          <a:ea typeface="+mn-ea"/>
                                          <a:cs typeface="+mn-cs"/>
                                        </a:endParaRPr>
                                      </a:p>
                                    </p:txBody>
                                  </p:sp>
                                  <p:sp>
                                    <p:nvSpPr>
                                      <p:cNvPr id="206" name="Oval 64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40D4AA1E-208E-D2AC-3062-19D0959C0163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3925998" y="3155952"/>
                                        <a:ext cx="150341" cy="152244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pPr marL="0" marR="0" lvl="0" indent="0" algn="l" defTabSz="457200" rtl="0" eaLnBrk="1" fontAlgn="auto" latinLnBrk="0" hangingPunct="1">
                                          <a:lnSpc>
                                            <a:spcPct val="100000"/>
                                          </a:lnSpc>
                                          <a:spcBef>
                                            <a:spcPts val="0"/>
                                          </a:spcBef>
                                          <a:spcAft>
                                            <a:spcPts val="0"/>
                                          </a:spcAft>
                                          <a:buClrTx/>
                                          <a:buSzTx/>
                                          <a:buFontTx/>
                                          <a:buNone/>
                                          <a:tabLst/>
                                          <a:defRPr/>
                                        </a:pPr>
                                        <a:endParaRPr kumimoji="0" lang="en-GB" sz="1800" b="0" i="0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002C77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Arial" panose="020B0604020202020204"/>
                                          <a:ea typeface="+mn-ea"/>
                                          <a:cs typeface="+mn-cs"/>
                                        </a:endParaRPr>
                                      </a:p>
                                    </p:txBody>
                                  </p:sp>
                                  <p:sp>
                                    <p:nvSpPr>
                                      <p:cNvPr id="207" name="Oval 77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B0E82572-BFD4-0C5B-FAAE-02DF6FA7112D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 rot="967008">
                                        <a:off x="4446241" y="2836981"/>
                                        <a:ext cx="190530" cy="193602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pPr marL="0" marR="0" lvl="0" indent="0" algn="l" defTabSz="457200" rtl="0" eaLnBrk="1" fontAlgn="auto" latinLnBrk="0" hangingPunct="1">
                                          <a:lnSpc>
                                            <a:spcPct val="100000"/>
                                          </a:lnSpc>
                                          <a:spcBef>
                                            <a:spcPts val="0"/>
                                          </a:spcBef>
                                          <a:spcAft>
                                            <a:spcPts val="0"/>
                                          </a:spcAft>
                                          <a:buClrTx/>
                                          <a:buSzTx/>
                                          <a:buFontTx/>
                                          <a:buNone/>
                                          <a:tabLst/>
                                          <a:defRPr/>
                                        </a:pPr>
                                        <a:endParaRPr kumimoji="0" lang="en-GB" sz="1800" b="0" i="0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002C77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Arial" panose="020B0604020202020204"/>
                                          <a:ea typeface="+mn-ea"/>
                                          <a:cs typeface="+mn-cs"/>
                                        </a:endParaRPr>
                                      </a:p>
                                    </p:txBody>
                                  </p:sp>
                                  <p:sp>
                                    <p:nvSpPr>
                                      <p:cNvPr id="208" name="Oval 76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9318F87E-142E-C90D-985B-DFE08D0B915B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 rot="3432737">
                                        <a:off x="3507328" y="1700779"/>
                                        <a:ext cx="156050" cy="157953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pPr marL="0" marR="0" lvl="0" indent="0" algn="l" defTabSz="457200" rtl="0" eaLnBrk="1" fontAlgn="auto" latinLnBrk="0" hangingPunct="1">
                                          <a:lnSpc>
                                            <a:spcPct val="100000"/>
                                          </a:lnSpc>
                                          <a:spcBef>
                                            <a:spcPts val="0"/>
                                          </a:spcBef>
                                          <a:spcAft>
                                            <a:spcPts val="0"/>
                                          </a:spcAft>
                                          <a:buClrTx/>
                                          <a:buSzTx/>
                                          <a:buFontTx/>
                                          <a:buNone/>
                                          <a:tabLst/>
                                          <a:defRPr/>
                                        </a:pPr>
                                        <a:endParaRPr kumimoji="0" lang="en-GB" sz="1800" b="0" i="0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002C77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Arial" panose="020B0604020202020204"/>
                                          <a:ea typeface="+mn-ea"/>
                                          <a:cs typeface="+mn-cs"/>
                                        </a:endParaRPr>
                                      </a:p>
                                    </p:txBody>
                                  </p:sp>
                                  <p:sp>
                                    <p:nvSpPr>
                                      <p:cNvPr id="209" name="Oval 112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D0A91F6C-E9D1-B9E0-7801-E07B06B1D919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4923196" y="1863782"/>
                                        <a:ext cx="186499" cy="186499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pPr marL="0" marR="0" lvl="0" indent="0" algn="l" defTabSz="457200" rtl="0" eaLnBrk="1" fontAlgn="auto" latinLnBrk="0" hangingPunct="1">
                                          <a:lnSpc>
                                            <a:spcPct val="100000"/>
                                          </a:lnSpc>
                                          <a:spcBef>
                                            <a:spcPts val="0"/>
                                          </a:spcBef>
                                          <a:spcAft>
                                            <a:spcPts val="0"/>
                                          </a:spcAft>
                                          <a:buClrTx/>
                                          <a:buSzTx/>
                                          <a:buFontTx/>
                                          <a:buNone/>
                                          <a:tabLst/>
                                          <a:defRPr/>
                                        </a:pPr>
                                        <a:endParaRPr kumimoji="0" lang="en-GB" sz="1800" b="0" i="0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002C77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Arial" panose="020B0604020202020204"/>
                                          <a:ea typeface="+mn-ea"/>
                                          <a:cs typeface="+mn-cs"/>
                                        </a:endParaRPr>
                                      </a:p>
                                    </p:txBody>
                                  </p:sp>
                                  <p:sp>
                                    <p:nvSpPr>
                                      <p:cNvPr id="210" name="Oval 111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C318E9E8-A1EF-F8AD-AB64-EB8F4024D1E9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5597836" y="2488933"/>
                                        <a:ext cx="108474" cy="112280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pPr marL="0" marR="0" lvl="0" indent="0" algn="l" defTabSz="457200" rtl="0" eaLnBrk="1" fontAlgn="auto" latinLnBrk="0" hangingPunct="1">
                                          <a:lnSpc>
                                            <a:spcPct val="100000"/>
                                          </a:lnSpc>
                                          <a:spcBef>
                                            <a:spcPts val="0"/>
                                          </a:spcBef>
                                          <a:spcAft>
                                            <a:spcPts val="0"/>
                                          </a:spcAft>
                                          <a:buClrTx/>
                                          <a:buSzTx/>
                                          <a:buFontTx/>
                                          <a:buNone/>
                                          <a:tabLst/>
                                          <a:defRPr/>
                                        </a:pPr>
                                        <a:endParaRPr kumimoji="0" lang="en-GB" sz="1800" b="0" i="0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002C77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Arial" panose="020B0604020202020204"/>
                                          <a:ea typeface="+mn-ea"/>
                                          <a:cs typeface="+mn-cs"/>
                                        </a:endParaRPr>
                                      </a:p>
                                    </p:txBody>
                                  </p:sp>
                                  <p:sp>
                                    <p:nvSpPr>
                                      <p:cNvPr id="211" name="Oval 116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5DD6AC00-36C2-C83B-F709-BCEAAF8595F5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 rot="720034">
                                        <a:off x="6230591" y="2912362"/>
                                        <a:ext cx="117989" cy="117989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pPr marL="0" marR="0" lvl="0" indent="0" algn="l" defTabSz="457200" rtl="0" eaLnBrk="1" fontAlgn="auto" latinLnBrk="0" hangingPunct="1">
                                          <a:lnSpc>
                                            <a:spcPct val="100000"/>
                                          </a:lnSpc>
                                          <a:spcBef>
                                            <a:spcPts val="0"/>
                                          </a:spcBef>
                                          <a:spcAft>
                                            <a:spcPts val="0"/>
                                          </a:spcAft>
                                          <a:buClrTx/>
                                          <a:buSzTx/>
                                          <a:buFontTx/>
                                          <a:buNone/>
                                          <a:tabLst/>
                                          <a:defRPr/>
                                        </a:pPr>
                                        <a:endParaRPr kumimoji="0" lang="en-GB" sz="1800" b="0" i="0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002C77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Arial" panose="020B0604020202020204"/>
                                          <a:ea typeface="+mn-ea"/>
                                          <a:cs typeface="+mn-cs"/>
                                        </a:endParaRPr>
                                      </a:p>
                                    </p:txBody>
                                  </p:sp>
                                  <p:sp>
                                    <p:nvSpPr>
                                      <p:cNvPr id="212" name="Oval 85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98F9A460-FB8C-A9BB-25E6-6DAC7E686DE5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5347576" y="354664"/>
                                        <a:ext cx="194111" cy="194111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pPr marL="0" marR="0" lvl="0" indent="0" algn="l" defTabSz="457200" rtl="0" eaLnBrk="1" fontAlgn="auto" latinLnBrk="0" hangingPunct="1">
                                          <a:lnSpc>
                                            <a:spcPct val="100000"/>
                                          </a:lnSpc>
                                          <a:spcBef>
                                            <a:spcPts val="0"/>
                                          </a:spcBef>
                                          <a:spcAft>
                                            <a:spcPts val="0"/>
                                          </a:spcAft>
                                          <a:buClrTx/>
                                          <a:buSzTx/>
                                          <a:buFontTx/>
                                          <a:buNone/>
                                          <a:tabLst/>
                                          <a:defRPr/>
                                        </a:pPr>
                                        <a:endParaRPr kumimoji="0" lang="en-GB" sz="1800" b="0" i="0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002C77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Arial" panose="020B0604020202020204"/>
                                          <a:ea typeface="+mn-ea"/>
                                          <a:cs typeface="+mn-cs"/>
                                        </a:endParaRPr>
                                      </a:p>
                                    </p:txBody>
                                  </p:sp>
                                  <p:sp>
                                    <p:nvSpPr>
                                      <p:cNvPr id="213" name="Oval 78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043352B5-E487-19F6-31B1-CA020372C91C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 rot="349075">
                                        <a:off x="4716776" y="1056233"/>
                                        <a:ext cx="92660" cy="92658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pPr marL="0" marR="0" lvl="0" indent="0" algn="l" defTabSz="457200" rtl="0" eaLnBrk="1" fontAlgn="auto" latinLnBrk="0" hangingPunct="1">
                                          <a:lnSpc>
                                            <a:spcPct val="100000"/>
                                          </a:lnSpc>
                                          <a:spcBef>
                                            <a:spcPts val="0"/>
                                          </a:spcBef>
                                          <a:spcAft>
                                            <a:spcPts val="0"/>
                                          </a:spcAft>
                                          <a:buClrTx/>
                                          <a:buSzTx/>
                                          <a:buFontTx/>
                                          <a:buNone/>
                                          <a:tabLst/>
                                          <a:defRPr/>
                                        </a:pPr>
                                        <a:endParaRPr kumimoji="0" lang="en-GB" sz="1800" b="0" i="0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002C77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Arial" panose="020B0604020202020204"/>
                                          <a:ea typeface="+mn-ea"/>
                                          <a:cs typeface="+mn-cs"/>
                                        </a:endParaRPr>
                                      </a:p>
                                    </p:txBody>
                                  </p:sp>
                                  <p:sp>
                                    <p:nvSpPr>
                                      <p:cNvPr id="214" name="Oval 78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D7818709-3709-07E0-F18D-107EEFE97E0F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 rot="4112123">
                                        <a:off x="4521915" y="1400083"/>
                                        <a:ext cx="133213" cy="133213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pPr marL="0" marR="0" lvl="0" indent="0" algn="l" defTabSz="457200" rtl="0" eaLnBrk="1" fontAlgn="auto" latinLnBrk="0" hangingPunct="1">
                                          <a:lnSpc>
                                            <a:spcPct val="100000"/>
                                          </a:lnSpc>
                                          <a:spcBef>
                                            <a:spcPts val="0"/>
                                          </a:spcBef>
                                          <a:spcAft>
                                            <a:spcPts val="0"/>
                                          </a:spcAft>
                                          <a:buClrTx/>
                                          <a:buSzTx/>
                                          <a:buFontTx/>
                                          <a:buNone/>
                                          <a:tabLst/>
                                          <a:defRPr/>
                                        </a:pPr>
                                        <a:endParaRPr kumimoji="0" lang="en-GB" sz="1800" b="0" i="0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002C77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Arial" panose="020B0604020202020204"/>
                                          <a:ea typeface="+mn-ea"/>
                                          <a:cs typeface="+mn-cs"/>
                                        </a:endParaRPr>
                                      </a:p>
                                    </p:txBody>
                                  </p:sp>
                                  <p:sp>
                                    <p:nvSpPr>
                                      <p:cNvPr id="215" name="Oval 78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06A45D4C-1719-4ABC-B290-7953A259E5F9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3930539" y="2152512"/>
                                        <a:ext cx="133213" cy="133213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pPr marL="0" marR="0" lvl="0" indent="0" algn="l" defTabSz="457200" rtl="0" eaLnBrk="1" fontAlgn="auto" latinLnBrk="0" hangingPunct="1">
                                          <a:lnSpc>
                                            <a:spcPct val="100000"/>
                                          </a:lnSpc>
                                          <a:spcBef>
                                            <a:spcPts val="0"/>
                                          </a:spcBef>
                                          <a:spcAft>
                                            <a:spcPts val="0"/>
                                          </a:spcAft>
                                          <a:buClrTx/>
                                          <a:buSzTx/>
                                          <a:buFontTx/>
                                          <a:buNone/>
                                          <a:tabLst/>
                                          <a:defRPr/>
                                        </a:pPr>
                                        <a:endParaRPr kumimoji="0" lang="en-GB" sz="1800" b="0" i="0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002C77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Arial" panose="020B0604020202020204"/>
                                          <a:ea typeface="+mn-ea"/>
                                          <a:cs typeface="+mn-cs"/>
                                        </a:endParaRPr>
                                      </a:p>
                                    </p:txBody>
                                  </p:sp>
                                  <p:sp>
                                    <p:nvSpPr>
                                      <p:cNvPr id="216" name="Oval 86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01BF4D7E-6250-03A9-DEB6-5AAC478EDDCF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 rot="20546726">
                                        <a:off x="6672098" y="1081629"/>
                                        <a:ext cx="142729" cy="138923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pPr marL="0" marR="0" lvl="0" indent="0" algn="l" defTabSz="457200" rtl="0" eaLnBrk="1" fontAlgn="auto" latinLnBrk="0" hangingPunct="1">
                                          <a:lnSpc>
                                            <a:spcPct val="100000"/>
                                          </a:lnSpc>
                                          <a:spcBef>
                                            <a:spcPts val="0"/>
                                          </a:spcBef>
                                          <a:spcAft>
                                            <a:spcPts val="0"/>
                                          </a:spcAft>
                                          <a:buClrTx/>
                                          <a:buSzTx/>
                                          <a:buFontTx/>
                                          <a:buNone/>
                                          <a:tabLst/>
                                          <a:defRPr/>
                                        </a:pPr>
                                        <a:endParaRPr kumimoji="0" lang="en-GB" sz="1800" b="0" i="0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002C77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Arial" panose="020B0604020202020204"/>
                                          <a:ea typeface="+mn-ea"/>
                                          <a:cs typeface="+mn-cs"/>
                                        </a:endParaRPr>
                                      </a:p>
                                    </p:txBody>
                                  </p:sp>
                                  <p:sp>
                                    <p:nvSpPr>
                                      <p:cNvPr id="217" name="Oval 92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9914B3E1-9D6F-86F6-C002-201ED2CF2814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 rot="20288222">
                                        <a:off x="6587412" y="691874"/>
                                        <a:ext cx="123698" cy="121795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pPr marL="0" marR="0" lvl="0" indent="0" algn="l" defTabSz="457200" rtl="0" eaLnBrk="1" fontAlgn="auto" latinLnBrk="0" hangingPunct="1">
                                          <a:lnSpc>
                                            <a:spcPct val="100000"/>
                                          </a:lnSpc>
                                          <a:spcBef>
                                            <a:spcPts val="0"/>
                                          </a:spcBef>
                                          <a:spcAft>
                                            <a:spcPts val="0"/>
                                          </a:spcAft>
                                          <a:buClrTx/>
                                          <a:buSzTx/>
                                          <a:buFontTx/>
                                          <a:buNone/>
                                          <a:tabLst/>
                                          <a:defRPr/>
                                        </a:pPr>
                                        <a:endParaRPr kumimoji="0" lang="en-GB" sz="1800" b="0" i="0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002C77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Arial" panose="020B0604020202020204"/>
                                          <a:ea typeface="+mn-ea"/>
                                          <a:cs typeface="+mn-cs"/>
                                        </a:endParaRPr>
                                      </a:p>
                                    </p:txBody>
                                  </p:sp>
                                  <p:sp>
                                    <p:nvSpPr>
                                      <p:cNvPr id="218" name="Oval 78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86E7FADF-AE5F-440F-859E-4804CD1BE71B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 rot="349075">
                                        <a:off x="6385747" y="760905"/>
                                        <a:ext cx="92660" cy="92658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pPr marL="0" marR="0" lvl="0" indent="0" algn="l" defTabSz="457200" rtl="0" eaLnBrk="1" fontAlgn="auto" latinLnBrk="0" hangingPunct="1">
                                          <a:lnSpc>
                                            <a:spcPct val="100000"/>
                                          </a:lnSpc>
                                          <a:spcBef>
                                            <a:spcPts val="0"/>
                                          </a:spcBef>
                                          <a:spcAft>
                                            <a:spcPts val="0"/>
                                          </a:spcAft>
                                          <a:buClrTx/>
                                          <a:buSzTx/>
                                          <a:buFontTx/>
                                          <a:buNone/>
                                          <a:tabLst/>
                                          <a:defRPr/>
                                        </a:pPr>
                                        <a:endParaRPr kumimoji="0" lang="en-GB" sz="1800" b="0" i="0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002C77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Arial" panose="020B0604020202020204"/>
                                          <a:ea typeface="+mn-ea"/>
                                          <a:cs typeface="+mn-cs"/>
                                        </a:endParaRPr>
                                      </a:p>
                                    </p:txBody>
                                  </p:sp>
                                  <p:sp>
                                    <p:nvSpPr>
                                      <p:cNvPr id="219" name="Oval 86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EBA90839-EAF8-9685-49EB-C01121590A3B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 rot="869759">
                                        <a:off x="6444369" y="2214572"/>
                                        <a:ext cx="254976" cy="248174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pPr marL="0" marR="0" lvl="0" indent="0" algn="l" defTabSz="457200" rtl="0" eaLnBrk="1" fontAlgn="auto" latinLnBrk="0" hangingPunct="1">
                                          <a:lnSpc>
                                            <a:spcPct val="100000"/>
                                          </a:lnSpc>
                                          <a:spcBef>
                                            <a:spcPts val="0"/>
                                          </a:spcBef>
                                          <a:spcAft>
                                            <a:spcPts val="0"/>
                                          </a:spcAft>
                                          <a:buClrTx/>
                                          <a:buSzTx/>
                                          <a:buFontTx/>
                                          <a:buNone/>
                                          <a:tabLst/>
                                          <a:defRPr/>
                                        </a:pPr>
                                        <a:endParaRPr kumimoji="0" lang="en-GB" sz="1800" b="0" i="0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002C77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Arial" panose="020B0604020202020204"/>
                                          <a:ea typeface="+mn-ea"/>
                                          <a:cs typeface="+mn-cs"/>
                                        </a:endParaRPr>
                                      </a:p>
                                    </p:txBody>
                                  </p:sp>
                                  <p:sp>
                                    <p:nvSpPr>
                                      <p:cNvPr id="220" name="Oval 86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5C3A823C-3902-FC4C-C487-D7209C798420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 rot="1344286">
                                        <a:off x="6932426" y="2817028"/>
                                        <a:ext cx="131800" cy="128284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pPr marL="0" marR="0" lvl="0" indent="0" algn="l" defTabSz="457200" rtl="0" eaLnBrk="1" fontAlgn="auto" latinLnBrk="0" hangingPunct="1">
                                          <a:lnSpc>
                                            <a:spcPct val="100000"/>
                                          </a:lnSpc>
                                          <a:spcBef>
                                            <a:spcPts val="0"/>
                                          </a:spcBef>
                                          <a:spcAft>
                                            <a:spcPts val="0"/>
                                          </a:spcAft>
                                          <a:buClrTx/>
                                          <a:buSzTx/>
                                          <a:buFontTx/>
                                          <a:buNone/>
                                          <a:tabLst/>
                                          <a:defRPr/>
                                        </a:pPr>
                                        <a:endParaRPr kumimoji="0" lang="en-GB" sz="1800" b="0" i="0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002C77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Arial" panose="020B0604020202020204"/>
                                          <a:ea typeface="+mn-ea"/>
                                          <a:cs typeface="+mn-cs"/>
                                        </a:endParaRPr>
                                      </a:p>
                                    </p:txBody>
                                  </p:sp>
                                  <p:sp>
                                    <p:nvSpPr>
                                      <p:cNvPr id="221" name="Oval 86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2459C273-2940-EEF4-075E-C8B452FCB22A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 rot="19218614">
                                        <a:off x="6378274" y="3472367"/>
                                        <a:ext cx="226732" cy="220684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pPr marL="0" marR="0" lvl="0" indent="0" algn="l" defTabSz="457200" rtl="0" eaLnBrk="1" fontAlgn="auto" latinLnBrk="0" hangingPunct="1">
                                          <a:lnSpc>
                                            <a:spcPct val="100000"/>
                                          </a:lnSpc>
                                          <a:spcBef>
                                            <a:spcPts val="0"/>
                                          </a:spcBef>
                                          <a:spcAft>
                                            <a:spcPts val="0"/>
                                          </a:spcAft>
                                          <a:buClrTx/>
                                          <a:buSzTx/>
                                          <a:buFontTx/>
                                          <a:buNone/>
                                          <a:tabLst/>
                                          <a:defRPr/>
                                        </a:pPr>
                                        <a:endParaRPr kumimoji="0" lang="en-GB" sz="1800" b="0" i="0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002C77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Arial" panose="020B0604020202020204"/>
                                          <a:ea typeface="+mn-ea"/>
                                          <a:cs typeface="+mn-cs"/>
                                        </a:endParaRPr>
                                      </a:p>
                                    </p:txBody>
                                  </p:sp>
                                  <p:sp>
                                    <p:nvSpPr>
                                      <p:cNvPr id="222" name="Oval 105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C4251871-34F9-37FD-1501-19EB2A5E6284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6010475" y="3916470"/>
                                        <a:ext cx="201756" cy="204678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pPr marL="0" marR="0" lvl="0" indent="0" algn="l" defTabSz="457200" rtl="0" eaLnBrk="1" fontAlgn="auto" latinLnBrk="0" hangingPunct="1">
                                          <a:lnSpc>
                                            <a:spcPct val="100000"/>
                                          </a:lnSpc>
                                          <a:spcBef>
                                            <a:spcPts val="0"/>
                                          </a:spcBef>
                                          <a:spcAft>
                                            <a:spcPts val="0"/>
                                          </a:spcAft>
                                          <a:buClrTx/>
                                          <a:buSzTx/>
                                          <a:buFontTx/>
                                          <a:buNone/>
                                          <a:tabLst/>
                                          <a:defRPr/>
                                        </a:pPr>
                                        <a:endParaRPr kumimoji="0" lang="en-GB" sz="1800" b="0" i="0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002C77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Arial" panose="020B0604020202020204"/>
                                          <a:ea typeface="+mn-ea"/>
                                          <a:cs typeface="+mn-cs"/>
                                        </a:endParaRPr>
                                      </a:p>
                                    </p:txBody>
                                  </p:sp>
                                  <p:sp>
                                    <p:nvSpPr>
                                      <p:cNvPr id="223" name="Oval 105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33CC952C-0C41-DE5B-C219-3D03827FA8ED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 rot="1638013">
                                        <a:off x="6921365" y="3867278"/>
                                        <a:ext cx="201756" cy="204678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pPr marL="0" marR="0" lvl="0" indent="0" algn="l" defTabSz="457200" rtl="0" eaLnBrk="1" fontAlgn="auto" latinLnBrk="0" hangingPunct="1">
                                          <a:lnSpc>
                                            <a:spcPct val="100000"/>
                                          </a:lnSpc>
                                          <a:spcBef>
                                            <a:spcPts val="0"/>
                                          </a:spcBef>
                                          <a:spcAft>
                                            <a:spcPts val="0"/>
                                          </a:spcAft>
                                          <a:buClrTx/>
                                          <a:buSzTx/>
                                          <a:buFontTx/>
                                          <a:buNone/>
                                          <a:tabLst/>
                                          <a:defRPr/>
                                        </a:pPr>
                                        <a:endParaRPr kumimoji="0" lang="en-GB" sz="1800" b="0" i="0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002C77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Arial" panose="020B0604020202020204"/>
                                          <a:ea typeface="+mn-ea"/>
                                          <a:cs typeface="+mn-cs"/>
                                        </a:endParaRPr>
                                      </a:p>
                                    </p:txBody>
                                  </p:sp>
                                  <p:sp>
                                    <p:nvSpPr>
                                      <p:cNvPr id="224" name="Oval 105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0148E8AC-9250-9B58-B2A6-383E1903298A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7199243" y="4269235"/>
                                        <a:ext cx="131310" cy="133213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pPr marL="0" marR="0" lvl="0" indent="0" algn="l" defTabSz="457200" rtl="0" eaLnBrk="1" fontAlgn="auto" latinLnBrk="0" hangingPunct="1">
                                          <a:lnSpc>
                                            <a:spcPct val="100000"/>
                                          </a:lnSpc>
                                          <a:spcBef>
                                            <a:spcPts val="0"/>
                                          </a:spcBef>
                                          <a:spcAft>
                                            <a:spcPts val="0"/>
                                          </a:spcAft>
                                          <a:buClrTx/>
                                          <a:buSzTx/>
                                          <a:buFontTx/>
                                          <a:buNone/>
                                          <a:tabLst/>
                                          <a:defRPr/>
                                        </a:pPr>
                                        <a:endParaRPr kumimoji="0" lang="en-GB" sz="1800" b="0" i="0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002C77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Arial" panose="020B0604020202020204"/>
                                          <a:ea typeface="+mn-ea"/>
                                          <a:cs typeface="+mn-cs"/>
                                        </a:endParaRPr>
                                      </a:p>
                                    </p:txBody>
                                  </p:sp>
                                  <p:sp>
                                    <p:nvSpPr>
                                      <p:cNvPr id="225" name="Oval 105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3F843477-EAF2-908D-0D10-821E4A8F3E45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 rot="18199664">
                                        <a:off x="6822440" y="3312263"/>
                                        <a:ext cx="131310" cy="133213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pPr marL="0" marR="0" lvl="0" indent="0" algn="l" defTabSz="457200" rtl="0" eaLnBrk="1" fontAlgn="auto" latinLnBrk="0" hangingPunct="1">
                                          <a:lnSpc>
                                            <a:spcPct val="100000"/>
                                          </a:lnSpc>
                                          <a:spcBef>
                                            <a:spcPts val="0"/>
                                          </a:spcBef>
                                          <a:spcAft>
                                            <a:spcPts val="0"/>
                                          </a:spcAft>
                                          <a:buClrTx/>
                                          <a:buSzTx/>
                                          <a:buFontTx/>
                                          <a:buNone/>
                                          <a:tabLst/>
                                          <a:defRPr/>
                                        </a:pPr>
                                        <a:endParaRPr kumimoji="0" lang="en-GB" sz="1800" b="0" i="0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002C77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Arial" panose="020B0604020202020204"/>
                                          <a:ea typeface="+mn-ea"/>
                                          <a:cs typeface="+mn-cs"/>
                                        </a:endParaRPr>
                                      </a:p>
                                    </p:txBody>
                                  </p:sp>
                                  <p:sp>
                                    <p:nvSpPr>
                                      <p:cNvPr id="226" name="Oval 89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1648E34B-C910-637B-CD74-EF5255D08829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 rot="1104882">
                                        <a:off x="6643703" y="1778355"/>
                                        <a:ext cx="171274" cy="175080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pPr marL="0" marR="0" lvl="0" indent="0" algn="l" defTabSz="457200" rtl="0" eaLnBrk="1" fontAlgn="auto" latinLnBrk="0" hangingPunct="1">
                                          <a:lnSpc>
                                            <a:spcPct val="100000"/>
                                          </a:lnSpc>
                                          <a:spcBef>
                                            <a:spcPts val="0"/>
                                          </a:spcBef>
                                          <a:spcAft>
                                            <a:spcPts val="0"/>
                                          </a:spcAft>
                                          <a:buClrTx/>
                                          <a:buSzTx/>
                                          <a:buFontTx/>
                                          <a:buNone/>
                                          <a:tabLst/>
                                          <a:defRPr/>
                                        </a:pPr>
                                        <a:endParaRPr kumimoji="0" lang="en-GB" sz="1800" b="0" i="0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002C77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Arial" panose="020B0604020202020204"/>
                                          <a:ea typeface="+mn-ea"/>
                                          <a:cs typeface="+mn-cs"/>
                                        </a:endParaRPr>
                                      </a:p>
                                    </p:txBody>
                                  </p:sp>
                                  <p:sp>
                                    <p:nvSpPr>
                                      <p:cNvPr id="227" name="Oval 105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F9F54152-3607-B7C8-EE35-C9985A66F6BC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 rot="18199664">
                                        <a:off x="5872669" y="3326114"/>
                                        <a:ext cx="131310" cy="133213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pPr marL="0" marR="0" lvl="0" indent="0" algn="l" defTabSz="457200" rtl="0" eaLnBrk="1" fontAlgn="auto" latinLnBrk="0" hangingPunct="1">
                                          <a:lnSpc>
                                            <a:spcPct val="100000"/>
                                          </a:lnSpc>
                                          <a:spcBef>
                                            <a:spcPts val="0"/>
                                          </a:spcBef>
                                          <a:spcAft>
                                            <a:spcPts val="0"/>
                                          </a:spcAft>
                                          <a:buClrTx/>
                                          <a:buSzTx/>
                                          <a:buFontTx/>
                                          <a:buNone/>
                                          <a:tabLst/>
                                          <a:defRPr/>
                                        </a:pPr>
                                        <a:endParaRPr kumimoji="0" lang="en-GB" sz="1800" b="0" i="0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002C77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Arial" panose="020B0604020202020204"/>
                                          <a:ea typeface="+mn-ea"/>
                                          <a:cs typeface="+mn-cs"/>
                                        </a:endParaRPr>
                                      </a:p>
                                    </p:txBody>
                                  </p:sp>
                                  <p:sp>
                                    <p:nvSpPr>
                                      <p:cNvPr id="228" name="Oval 111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C6063485-B81A-CA89-9442-5B9B1815B352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 rot="1185482">
                                        <a:off x="5501074" y="2194530"/>
                                        <a:ext cx="108474" cy="112280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pPr marL="0" marR="0" lvl="0" indent="0" algn="l" defTabSz="457200" rtl="0" eaLnBrk="1" fontAlgn="auto" latinLnBrk="0" hangingPunct="1">
                                          <a:lnSpc>
                                            <a:spcPct val="100000"/>
                                          </a:lnSpc>
                                          <a:spcBef>
                                            <a:spcPts val="0"/>
                                          </a:spcBef>
                                          <a:spcAft>
                                            <a:spcPts val="0"/>
                                          </a:spcAft>
                                          <a:buClrTx/>
                                          <a:buSzTx/>
                                          <a:buFontTx/>
                                          <a:buNone/>
                                          <a:tabLst/>
                                          <a:defRPr/>
                                        </a:pPr>
                                        <a:endParaRPr kumimoji="0" lang="en-GB" sz="1800" b="0" i="0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002C77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Arial" panose="020B0604020202020204"/>
                                          <a:ea typeface="+mn-ea"/>
                                          <a:cs typeface="+mn-cs"/>
                                        </a:endParaRPr>
                                      </a:p>
                                    </p:txBody>
                                  </p:sp>
                                  <p:sp>
                                    <p:nvSpPr>
                                      <p:cNvPr id="229" name="Oval 115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8F58ECC8-B720-31E0-2E9B-2D3DD4487FEA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7863100" y="2637732"/>
                                        <a:ext cx="146535" cy="148438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pPr marL="0" marR="0" lvl="0" indent="0" algn="l" defTabSz="457200" rtl="0" eaLnBrk="1" fontAlgn="auto" latinLnBrk="0" hangingPunct="1">
                                          <a:lnSpc>
                                            <a:spcPct val="100000"/>
                                          </a:lnSpc>
                                          <a:spcBef>
                                            <a:spcPts val="0"/>
                                          </a:spcBef>
                                          <a:spcAft>
                                            <a:spcPts val="0"/>
                                          </a:spcAft>
                                          <a:buClrTx/>
                                          <a:buSzTx/>
                                          <a:buFontTx/>
                                          <a:buNone/>
                                          <a:tabLst/>
                                          <a:defRPr/>
                                        </a:pPr>
                                        <a:endParaRPr kumimoji="0" lang="en-GB" sz="1800" b="0" i="0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002C77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Arial" panose="020B0604020202020204"/>
                                          <a:ea typeface="+mn-ea"/>
                                          <a:cs typeface="+mn-cs"/>
                                        </a:endParaRPr>
                                      </a:p>
                                    </p:txBody>
                                  </p:sp>
                                  <p:sp>
                                    <p:nvSpPr>
                                      <p:cNvPr id="230" name="Oval 99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DAF69C04-208A-2012-57B0-F493CCF1B5D3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7672150" y="3009417"/>
                                        <a:ext cx="137020" cy="135116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pPr marL="0" marR="0" lvl="0" indent="0" algn="l" defTabSz="457200" rtl="0" eaLnBrk="1" fontAlgn="auto" latinLnBrk="0" hangingPunct="1">
                                          <a:lnSpc>
                                            <a:spcPct val="100000"/>
                                          </a:lnSpc>
                                          <a:spcBef>
                                            <a:spcPts val="0"/>
                                          </a:spcBef>
                                          <a:spcAft>
                                            <a:spcPts val="0"/>
                                          </a:spcAft>
                                          <a:buClrTx/>
                                          <a:buSzTx/>
                                          <a:buFontTx/>
                                          <a:buNone/>
                                          <a:tabLst/>
                                          <a:defRPr/>
                                        </a:pPr>
                                        <a:endParaRPr kumimoji="0" lang="en-GB" sz="1800" b="0" i="0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002C77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Arial" panose="020B0604020202020204"/>
                                          <a:ea typeface="+mn-ea"/>
                                          <a:cs typeface="+mn-cs"/>
                                        </a:endParaRPr>
                                      </a:p>
                                    </p:txBody>
                                  </p:sp>
                                  <p:sp>
                                    <p:nvSpPr>
                                      <p:cNvPr id="231" name="Oval 99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FC28AB0D-E197-E198-C914-E00029109305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8317669" y="3186030"/>
                                        <a:ext cx="100094" cy="98704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pPr marL="0" marR="0" lvl="0" indent="0" algn="l" defTabSz="457200" rtl="0" eaLnBrk="1" fontAlgn="auto" latinLnBrk="0" hangingPunct="1">
                                          <a:lnSpc>
                                            <a:spcPct val="100000"/>
                                          </a:lnSpc>
                                          <a:spcBef>
                                            <a:spcPts val="0"/>
                                          </a:spcBef>
                                          <a:spcAft>
                                            <a:spcPts val="0"/>
                                          </a:spcAft>
                                          <a:buClrTx/>
                                          <a:buSzTx/>
                                          <a:buFontTx/>
                                          <a:buNone/>
                                          <a:tabLst/>
                                          <a:defRPr/>
                                        </a:pPr>
                                        <a:endParaRPr kumimoji="0" lang="en-GB" sz="1800" b="0" i="0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002C77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Arial" panose="020B0604020202020204"/>
                                          <a:ea typeface="+mn-ea"/>
                                          <a:cs typeface="+mn-cs"/>
                                        </a:endParaRPr>
                                      </a:p>
                                    </p:txBody>
                                  </p:sp>
                                  <p:sp>
                                    <p:nvSpPr>
                                      <p:cNvPr id="232" name="Oval 96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C9B34810-BC7C-3D69-34DC-A3A09BDE48EC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8566584" y="2877073"/>
                                        <a:ext cx="102765" cy="104668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pPr marL="0" marR="0" lvl="0" indent="0" algn="l" defTabSz="457200" rtl="0" eaLnBrk="1" fontAlgn="auto" latinLnBrk="0" hangingPunct="1">
                                          <a:lnSpc>
                                            <a:spcPct val="100000"/>
                                          </a:lnSpc>
                                          <a:spcBef>
                                            <a:spcPts val="0"/>
                                          </a:spcBef>
                                          <a:spcAft>
                                            <a:spcPts val="0"/>
                                          </a:spcAft>
                                          <a:buClrTx/>
                                          <a:buSzTx/>
                                          <a:buFontTx/>
                                          <a:buNone/>
                                          <a:tabLst/>
                                          <a:defRPr/>
                                        </a:pPr>
                                        <a:endParaRPr kumimoji="0" lang="en-GB" sz="1800" b="0" i="0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002C77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Arial" panose="020B0604020202020204"/>
                                          <a:ea typeface="+mn-ea"/>
                                          <a:cs typeface="+mn-cs"/>
                                        </a:endParaRPr>
                                      </a:p>
                                    </p:txBody>
                                  </p:sp>
                                  <p:sp>
                                    <p:nvSpPr>
                                      <p:cNvPr id="233" name="Oval 94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8104DFCB-3B3A-8E6D-519D-F34A307A0028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8219126" y="1767844"/>
                                        <a:ext cx="184264" cy="184264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pPr marL="0" marR="0" lvl="0" indent="0" algn="l" defTabSz="457200" rtl="0" eaLnBrk="1" fontAlgn="auto" latinLnBrk="0" hangingPunct="1">
                                          <a:lnSpc>
                                            <a:spcPct val="100000"/>
                                          </a:lnSpc>
                                          <a:spcBef>
                                            <a:spcPts val="0"/>
                                          </a:spcBef>
                                          <a:spcAft>
                                            <a:spcPts val="0"/>
                                          </a:spcAft>
                                          <a:buClrTx/>
                                          <a:buSzTx/>
                                          <a:buFontTx/>
                                          <a:buNone/>
                                          <a:tabLst/>
                                          <a:defRPr/>
                                        </a:pPr>
                                        <a:endParaRPr kumimoji="0" lang="en-GB" sz="1800" b="0" i="0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002C77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Arial" panose="020B0604020202020204"/>
                                          <a:ea typeface="+mn-ea"/>
                                          <a:cs typeface="+mn-cs"/>
                                        </a:endParaRPr>
                                      </a:p>
                                    </p:txBody>
                                  </p:sp>
                                  <p:sp>
                                    <p:nvSpPr>
                                      <p:cNvPr id="234" name="Oval 95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A2EFA9DB-A1D9-3B3B-B949-18C0226E6117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8552131" y="1961868"/>
                                        <a:ext cx="118986" cy="122202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pPr marL="0" marR="0" lvl="0" indent="0" algn="l" defTabSz="457200" rtl="0" eaLnBrk="1" fontAlgn="auto" latinLnBrk="0" hangingPunct="1">
                                          <a:lnSpc>
                                            <a:spcPct val="100000"/>
                                          </a:lnSpc>
                                          <a:spcBef>
                                            <a:spcPts val="0"/>
                                          </a:spcBef>
                                          <a:spcAft>
                                            <a:spcPts val="0"/>
                                          </a:spcAft>
                                          <a:buClrTx/>
                                          <a:buSzTx/>
                                          <a:buFontTx/>
                                          <a:buNone/>
                                          <a:tabLst/>
                                          <a:defRPr/>
                                        </a:pPr>
                                        <a:endParaRPr kumimoji="0" lang="en-GB" sz="1800" b="0" i="0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002C77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Arial" panose="020B0604020202020204"/>
                                          <a:ea typeface="+mn-ea"/>
                                          <a:cs typeface="+mn-cs"/>
                                        </a:endParaRPr>
                                      </a:p>
                                    </p:txBody>
                                  </p:sp>
                                  <p:sp>
                                    <p:nvSpPr>
                                      <p:cNvPr id="235" name="Oval 95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728B29B8-A6E9-4DF6-9CDD-847F8D99C366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8203001" y="2259043"/>
                                        <a:ext cx="118986" cy="122202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pPr marL="0" marR="0" lvl="0" indent="0" algn="l" defTabSz="457200" rtl="0" eaLnBrk="1" fontAlgn="auto" latinLnBrk="0" hangingPunct="1">
                                          <a:lnSpc>
                                            <a:spcPct val="100000"/>
                                          </a:lnSpc>
                                          <a:spcBef>
                                            <a:spcPts val="0"/>
                                          </a:spcBef>
                                          <a:spcAft>
                                            <a:spcPts val="0"/>
                                          </a:spcAft>
                                          <a:buClrTx/>
                                          <a:buSzTx/>
                                          <a:buFontTx/>
                                          <a:buNone/>
                                          <a:tabLst/>
                                          <a:defRPr/>
                                        </a:pPr>
                                        <a:endParaRPr kumimoji="0" lang="en-GB" sz="1800" b="0" i="0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002C77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Arial" panose="020B0604020202020204"/>
                                          <a:ea typeface="+mn-ea"/>
                                          <a:cs typeface="+mn-cs"/>
                                        </a:endParaRPr>
                                      </a:p>
                                    </p:txBody>
                                  </p:sp>
                                  <p:sp>
                                    <p:nvSpPr>
                                      <p:cNvPr id="236" name="Oval 90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56521112-16F5-742F-08C8-E18E7B8F8865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7685471" y="951357"/>
                                        <a:ext cx="150341" cy="150341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pPr marL="0" marR="0" lvl="0" indent="0" algn="l" defTabSz="457200" rtl="0" eaLnBrk="1" fontAlgn="auto" latinLnBrk="0" hangingPunct="1">
                                          <a:lnSpc>
                                            <a:spcPct val="100000"/>
                                          </a:lnSpc>
                                          <a:spcBef>
                                            <a:spcPts val="0"/>
                                          </a:spcBef>
                                          <a:spcAft>
                                            <a:spcPts val="0"/>
                                          </a:spcAft>
                                          <a:buClrTx/>
                                          <a:buSzTx/>
                                          <a:buFontTx/>
                                          <a:buNone/>
                                          <a:tabLst/>
                                          <a:defRPr/>
                                        </a:pPr>
                                        <a:endParaRPr kumimoji="0" lang="en-GB" sz="1800" b="0" i="0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002C77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Arial" panose="020B0604020202020204"/>
                                          <a:ea typeface="+mn-ea"/>
                                          <a:cs typeface="+mn-cs"/>
                                        </a:endParaRPr>
                                      </a:p>
                                    </p:txBody>
                                  </p:sp>
                                  <p:sp>
                                    <p:nvSpPr>
                                      <p:cNvPr id="237" name="Oval 89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90F16A82-9578-2CB0-4925-61934E66B61F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 rot="21024535">
                                        <a:off x="7563754" y="1726781"/>
                                        <a:ext cx="108438" cy="110848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pPr marL="0" marR="0" lvl="0" indent="0" algn="l" defTabSz="457200" rtl="0" eaLnBrk="1" fontAlgn="auto" latinLnBrk="0" hangingPunct="1">
                                          <a:lnSpc>
                                            <a:spcPct val="100000"/>
                                          </a:lnSpc>
                                          <a:spcBef>
                                            <a:spcPts val="0"/>
                                          </a:spcBef>
                                          <a:spcAft>
                                            <a:spcPts val="0"/>
                                          </a:spcAft>
                                          <a:buClrTx/>
                                          <a:buSzTx/>
                                          <a:buFontTx/>
                                          <a:buNone/>
                                          <a:tabLst/>
                                          <a:defRPr/>
                                        </a:pPr>
                                        <a:endParaRPr kumimoji="0" lang="en-GB" sz="1800" b="0" i="0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002C77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Arial" panose="020B0604020202020204"/>
                                          <a:ea typeface="+mn-ea"/>
                                          <a:cs typeface="+mn-cs"/>
                                        </a:endParaRPr>
                                      </a:p>
                                    </p:txBody>
                                  </p:sp>
                                  <p:sp>
                                    <p:nvSpPr>
                                      <p:cNvPr id="238" name="Oval 99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4944A793-817C-D166-CE0E-E07AE66A2B5A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7713868" y="3597238"/>
                                        <a:ext cx="100094" cy="98704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pPr marL="0" marR="0" lvl="0" indent="0" algn="l" defTabSz="457200" rtl="0" eaLnBrk="1" fontAlgn="auto" latinLnBrk="0" hangingPunct="1">
                                          <a:lnSpc>
                                            <a:spcPct val="100000"/>
                                          </a:lnSpc>
                                          <a:spcBef>
                                            <a:spcPts val="0"/>
                                          </a:spcBef>
                                          <a:spcAft>
                                            <a:spcPts val="0"/>
                                          </a:spcAft>
                                          <a:buClrTx/>
                                          <a:buSzTx/>
                                          <a:buFontTx/>
                                          <a:buNone/>
                                          <a:tabLst/>
                                          <a:defRPr/>
                                        </a:pPr>
                                        <a:endParaRPr kumimoji="0" lang="en-GB" sz="1800" b="0" i="0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002C77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Arial" panose="020B0604020202020204"/>
                                          <a:ea typeface="+mn-ea"/>
                                          <a:cs typeface="+mn-cs"/>
                                        </a:endParaRPr>
                                      </a:p>
                                    </p:txBody>
                                  </p:sp>
                                  <p:sp>
                                    <p:nvSpPr>
                                      <p:cNvPr id="239" name="Oval 78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44BE5904-B9B8-58DB-4EBC-FD7AA3B096CA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 rot="349075">
                                        <a:off x="4425188" y="1091441"/>
                                        <a:ext cx="92660" cy="92658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pPr marL="0" marR="0" lvl="0" indent="0" algn="l" defTabSz="457200" rtl="0" eaLnBrk="1" fontAlgn="auto" latinLnBrk="0" hangingPunct="1">
                                          <a:lnSpc>
                                            <a:spcPct val="100000"/>
                                          </a:lnSpc>
                                          <a:spcBef>
                                            <a:spcPts val="0"/>
                                          </a:spcBef>
                                          <a:spcAft>
                                            <a:spcPts val="0"/>
                                          </a:spcAft>
                                          <a:buClrTx/>
                                          <a:buSzTx/>
                                          <a:buFontTx/>
                                          <a:buNone/>
                                          <a:tabLst/>
                                          <a:defRPr/>
                                        </a:pPr>
                                        <a:endParaRPr kumimoji="0" lang="en-GB" sz="1800" b="0" i="0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002C77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Arial" panose="020B0604020202020204"/>
                                          <a:ea typeface="+mn-ea"/>
                                          <a:cs typeface="+mn-cs"/>
                                        </a:endParaRPr>
                                      </a:p>
                                    </p:txBody>
                                  </p:sp>
                                  <p:sp>
                                    <p:nvSpPr>
                                      <p:cNvPr id="240" name="Oval 90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AF4EFFED-5DD0-1FFB-3AEF-8EB37DCDB78A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6177305" y="1041664"/>
                                        <a:ext cx="150341" cy="150341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pPr marL="0" marR="0" lvl="0" indent="0" algn="l" defTabSz="457200" rtl="0" eaLnBrk="1" fontAlgn="auto" latinLnBrk="0" hangingPunct="1">
                                          <a:lnSpc>
                                            <a:spcPct val="100000"/>
                                          </a:lnSpc>
                                          <a:spcBef>
                                            <a:spcPts val="0"/>
                                          </a:spcBef>
                                          <a:spcAft>
                                            <a:spcPts val="0"/>
                                          </a:spcAft>
                                          <a:buClrTx/>
                                          <a:buSzTx/>
                                          <a:buFontTx/>
                                          <a:buNone/>
                                          <a:tabLst/>
                                          <a:defRPr/>
                                        </a:pPr>
                                        <a:endParaRPr kumimoji="0" lang="en-GB" sz="1800" b="0" i="0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002C77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Arial" panose="020B0604020202020204"/>
                                          <a:ea typeface="+mn-ea"/>
                                          <a:cs typeface="+mn-cs"/>
                                        </a:endParaRPr>
                                      </a:p>
                                    </p:txBody>
                                  </p:sp>
                                </p:grpSp>
                                <p:sp>
                                  <p:nvSpPr>
                                    <p:cNvPr id="88" name="Oval 64">
                                      <a:extLst>
                                        <a:ext uri="{FF2B5EF4-FFF2-40B4-BE49-F238E27FC236}">
                                          <a16:creationId xmlns:a16="http://schemas.microsoft.com/office/drawing/2014/main" id="{A6363E66-E99C-F816-2E3F-689279AA1BB0}"/>
                                        </a:ext>
                                      </a:extLst>
                                    </p:cNvPr>
                                    <p:cNvSpPr>
                                      <a:spLocks noChangeArrowheads="1"/>
                                    </p:cNvSpPr>
                                    <p:nvPr/>
                                  </p:nvSpPr>
                                  <p:spPr bwMode="auto">
                                    <a:xfrm rot="1377550">
                                      <a:off x="4619491" y="3171336"/>
                                      <a:ext cx="104926" cy="106252"/>
                                    </a:xfrm>
                                    <a:prstGeom prst="ellipse">
                                      <a:avLst/>
                                    </a:prstGeom>
                                    <a:grpFill/>
                                    <a:ln w="9525">
                                      <a:noFill/>
                                      <a:round/>
                                      <a:headEnd/>
                                      <a:tailEnd/>
                                    </a:ln>
                                  </p:spPr>
                                  <p:txBody>
                                    <a:bodyPr vert="horz" wrap="square" lIns="91440" tIns="45720" rIns="91440" bIns="45720" numCol="1" anchor="t" anchorCtr="0" compatLnSpc="1">
                                      <a:prstTxWarp prst="textNoShape">
                                        <a:avLst/>
                                      </a:prstTxWarp>
                                    </a:bodyPr>
                                    <a:lstStyle/>
                                    <a:p>
                                      <a:pPr marL="0" marR="0" lvl="0" indent="0" algn="l" defTabSz="457200" rtl="0" eaLnBrk="1" fontAlgn="auto" latinLnBrk="0" hangingPunct="1">
                                        <a:lnSpc>
                                          <a:spcPct val="100000"/>
                                        </a:lnSpc>
                                        <a:spcBef>
                                          <a:spcPts val="0"/>
                                        </a:spcBef>
                                        <a:spcAft>
                                          <a:spcPts val="0"/>
                                        </a:spcAft>
                                        <a:buClrTx/>
                                        <a:buSzTx/>
                                        <a:buFontTx/>
                                        <a:buNone/>
                                        <a:tabLst/>
                                        <a:defRPr/>
                                      </a:pPr>
                                      <a:endParaRPr kumimoji="0" lang="en-GB" sz="1800" b="0" i="0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rgbClr val="002C77"/>
                                        </a:solidFill>
                                        <a:effectLst/>
                                        <a:uLnTx/>
                                        <a:uFillTx/>
                                        <a:latin typeface="Arial" panose="020B0604020202020204"/>
                                        <a:ea typeface="+mn-ea"/>
                                        <a:cs typeface="+mn-cs"/>
                                      </a:endParaRPr>
                                    </a:p>
                                  </p:txBody>
                                </p:sp>
                              </p:grpSp>
                              <p:sp>
                                <p:nvSpPr>
                                  <p:cNvPr id="85" name="Oval 78">
                                    <a:extLst>
                                      <a:ext uri="{FF2B5EF4-FFF2-40B4-BE49-F238E27FC236}">
                                        <a16:creationId xmlns:a16="http://schemas.microsoft.com/office/drawing/2014/main" id="{A803B31B-0820-4CC2-3858-BD8916CC4131}"/>
                                      </a:ext>
                                    </a:extLst>
                                  </p:cNvPr>
                                  <p:cNvSpPr>
                                    <a:spLocks noChangeArrowheads="1"/>
                                  </p:cNvSpPr>
                                  <p:nvPr/>
                                </p:nvSpPr>
                                <p:spPr bwMode="auto">
                                  <a:xfrm>
                                    <a:off x="4150558" y="1502428"/>
                                    <a:ext cx="79475" cy="79475"/>
                                  </a:xfrm>
                                  <a:prstGeom prst="ellipse">
                                    <a:avLst/>
                                  </a:prstGeom>
                                  <a:grpFill/>
                                  <a:ln w="9525">
                                    <a:noFill/>
                                    <a:round/>
                                    <a:headEnd/>
                                    <a:tailEnd/>
                                  </a:ln>
                                </p:spPr>
                                <p:txBody>
                                  <a:bodyPr vert="horz" wrap="square" lIns="91440" tIns="45720" rIns="91440" bIns="45720" numCol="1" anchor="t" anchorCtr="0" compatLnSpc="1">
                                    <a:prstTxWarp prst="textNoShape">
                                      <a:avLst/>
                                    </a:prstTxWarp>
                                  </a:bodyPr>
                                  <a:lstStyle/>
                                  <a:p>
                                    <a:pPr marL="0" marR="0" lvl="0" indent="0" algn="l" defTabSz="457200" rtl="0" eaLnBrk="1" fontAlgn="auto" latinLnBrk="0" hangingPunct="1">
                                      <a:lnSpc>
                                        <a:spcPct val="100000"/>
                                      </a:lnSpc>
                                      <a:spcBef>
                                        <a:spcPts val="0"/>
                                      </a:spcBef>
                                      <a:spcAft>
                                        <a:spcPts val="0"/>
                                      </a:spcAft>
                                      <a:buClrTx/>
                                      <a:buSzTx/>
                                      <a:buFontTx/>
                                      <a:buNone/>
                                      <a:tabLst/>
                                      <a:defRPr/>
                                    </a:pPr>
                                    <a:endParaRPr kumimoji="0" lang="en-GB" sz="1800" b="0" i="0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2C77"/>
                                      </a:solidFill>
                                      <a:effectLst/>
                                      <a:uLnTx/>
                                      <a:uFillTx/>
                                      <a:latin typeface="Arial" panose="020B0604020202020204"/>
                                      <a:ea typeface="+mn-ea"/>
                                      <a:cs typeface="+mn-cs"/>
                                    </a:endParaRPr>
                                  </a:p>
                                </p:txBody>
                              </p:sp>
                              <p:sp>
                                <p:nvSpPr>
                                  <p:cNvPr id="86" name="Oval 78">
                                    <a:extLst>
                                      <a:ext uri="{FF2B5EF4-FFF2-40B4-BE49-F238E27FC236}">
                                        <a16:creationId xmlns:a16="http://schemas.microsoft.com/office/drawing/2014/main" id="{0F1B98BA-715C-B089-B41B-EC7E02434DB0}"/>
                                      </a:ext>
                                    </a:extLst>
                                  </p:cNvPr>
                                  <p:cNvSpPr>
                                    <a:spLocks noChangeArrowheads="1"/>
                                  </p:cNvSpPr>
                                  <p:nvPr/>
                                </p:nvSpPr>
                                <p:spPr bwMode="auto">
                                  <a:xfrm>
                                    <a:off x="4223488" y="1941796"/>
                                    <a:ext cx="79475" cy="79475"/>
                                  </a:xfrm>
                                  <a:prstGeom prst="ellipse">
                                    <a:avLst/>
                                  </a:prstGeom>
                                  <a:grpFill/>
                                  <a:ln w="9525">
                                    <a:noFill/>
                                    <a:round/>
                                    <a:headEnd/>
                                    <a:tailEnd/>
                                  </a:ln>
                                </p:spPr>
                                <p:txBody>
                                  <a:bodyPr vert="horz" wrap="square" lIns="91440" tIns="45720" rIns="91440" bIns="45720" numCol="1" anchor="t" anchorCtr="0" compatLnSpc="1">
                                    <a:prstTxWarp prst="textNoShape">
                                      <a:avLst/>
                                    </a:prstTxWarp>
                                  </a:bodyPr>
                                  <a:lstStyle/>
                                  <a:p>
                                    <a:pPr marL="0" marR="0" lvl="0" indent="0" algn="l" defTabSz="457200" rtl="0" eaLnBrk="1" fontAlgn="auto" latinLnBrk="0" hangingPunct="1">
                                      <a:lnSpc>
                                        <a:spcPct val="100000"/>
                                      </a:lnSpc>
                                      <a:spcBef>
                                        <a:spcPts val="0"/>
                                      </a:spcBef>
                                      <a:spcAft>
                                        <a:spcPts val="0"/>
                                      </a:spcAft>
                                      <a:buClrTx/>
                                      <a:buSzTx/>
                                      <a:buFontTx/>
                                      <a:buNone/>
                                      <a:tabLst/>
                                      <a:defRPr/>
                                    </a:pPr>
                                    <a:endParaRPr kumimoji="0" lang="en-GB" sz="1800" b="0" i="0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2C77"/>
                                      </a:solidFill>
                                      <a:effectLst/>
                                      <a:uLnTx/>
                                      <a:uFillTx/>
                                      <a:latin typeface="Arial" panose="020B0604020202020204"/>
                                      <a:ea typeface="+mn-ea"/>
                                      <a:cs typeface="+mn-cs"/>
                                    </a:endParaRPr>
                                  </a:p>
                                </p:txBody>
                              </p:sp>
                            </p:grpSp>
                            <p:sp>
                              <p:nvSpPr>
                                <p:cNvPr id="83" name="Oval 69">
                                  <a:extLst>
                                    <a:ext uri="{FF2B5EF4-FFF2-40B4-BE49-F238E27FC236}">
                                      <a16:creationId xmlns:a16="http://schemas.microsoft.com/office/drawing/2014/main" id="{84F49666-59EB-B8F9-DCE9-1CEF8D3DCC73}"/>
                                    </a:ext>
                                  </a:extLst>
                                </p:cNvPr>
                                <p:cNvSpPr>
                                  <a:spLocks noChangeArrowheads="1"/>
                                </p:cNvSpPr>
                                <p:nvPr/>
                              </p:nvSpPr>
                              <p:spPr bwMode="auto">
                                <a:xfrm rot="19989146">
                                  <a:off x="2938887" y="3158217"/>
                                  <a:ext cx="137020" cy="135116"/>
                                </a:xfrm>
                                <a:prstGeom prst="ellipse">
                                  <a:avLst/>
                                </a:prstGeom>
                                <a:grpFill/>
                                <a:ln w="9525">
                                  <a:noFill/>
                                  <a:round/>
                                  <a:headEnd/>
                                  <a:tailEnd/>
                                </a:ln>
                              </p:spPr>
                              <p:txBody>
                                <a:bodyPr vert="horz" wrap="square" lIns="91440" tIns="45720" rIns="91440" bIns="45720" numCol="1" anchor="t" anchorCtr="0" compatLnSpc="1">
                                  <a:prstTxWarp prst="textNoShape">
                                    <a:avLst/>
                                  </a:prstTxWarp>
                                </a:bodyPr>
                                <a:lstStyle/>
                                <a:p>
                                  <a:pPr marL="0" marR="0" lvl="0" indent="0" algn="l" defTabSz="457200" rtl="0" eaLnBrk="1" fontAlgn="auto" latinLnBrk="0" hangingPunct="1">
                                    <a:lnSpc>
                                      <a:spcPct val="100000"/>
                                    </a:lnSpc>
                                    <a:spcBef>
                                      <a:spcPts val="0"/>
                                    </a:spcBef>
                                    <a:spcAft>
                                      <a:spcPts val="0"/>
                                    </a:spcAft>
                                    <a:buClrTx/>
                                    <a:buSzTx/>
                                    <a:buFontTx/>
                                    <a:buNone/>
                                    <a:tabLst/>
                                    <a:defRPr/>
                                  </a:pPr>
                                  <a:endParaRPr kumimoji="0" lang="en-GB" sz="1800" b="0" i="0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002C77"/>
                                    </a:solidFill>
                                    <a:effectLst/>
                                    <a:uLnTx/>
                                    <a:uFillTx/>
                                    <a:latin typeface="Arial" panose="020B0604020202020204"/>
                                    <a:ea typeface="+mn-ea"/>
                                    <a:cs typeface="+mn-cs"/>
                                  </a:endParaRPr>
                                </a:p>
                              </p:txBody>
                            </p:sp>
                          </p:grpSp>
                          <p:sp>
                            <p:nvSpPr>
                              <p:cNvPr id="81" name="Oval 69">
                                <a:extLst>
                                  <a:ext uri="{FF2B5EF4-FFF2-40B4-BE49-F238E27FC236}">
                                    <a16:creationId xmlns:a16="http://schemas.microsoft.com/office/drawing/2014/main" id="{5AB92DB2-E060-7130-6D43-2ACE1692F535}"/>
                                  </a:ext>
                                </a:extLst>
                              </p:cNvPr>
                              <p:cNvSpPr>
                                <a:spLocks noChangeArrowheads="1"/>
                              </p:cNvSpPr>
                              <p:nvPr/>
                            </p:nvSpPr>
                            <p:spPr bwMode="auto">
                              <a:xfrm rot="19989146">
                                <a:off x="3746085" y="2858616"/>
                                <a:ext cx="137020" cy="135116"/>
                              </a:xfrm>
                              <a:prstGeom prst="ellipse">
                                <a:avLst/>
                              </a:prstGeom>
                              <a:grpFill/>
                              <a:ln w="9525">
                                <a:noFill/>
                                <a:round/>
                                <a:headEnd/>
                                <a:tailEnd/>
                              </a:ln>
                            </p:spPr>
                            <p:txBody>
                              <a:bodyPr vert="horz" wrap="square" lIns="91440" tIns="45720" rIns="91440" bIns="45720" numCol="1" anchor="t" anchorCtr="0" compatLnSpc="1">
                                <a:prstTxWarp prst="textNoShape">
                                  <a:avLst/>
                                </a:prstTxWarp>
                              </a:bodyPr>
                              <a:lstStyle/>
                              <a:p>
                                <a:pPr marL="0" marR="0" lvl="0" indent="0" algn="l" defTabSz="457200" rtl="0" eaLnBrk="1" fontAlgn="auto" latinLnBrk="0" hangingPunct="1">
                                  <a:lnSpc>
                                    <a:spcPct val="100000"/>
                                  </a:lnSpc>
                                  <a:spcBef>
                                    <a:spcPts val="0"/>
                                  </a:spcBef>
                                  <a:spcAft>
                                    <a:spcPts val="0"/>
                                  </a:spcAft>
                                  <a:buClrTx/>
                                  <a:buSzTx/>
                                  <a:buFontTx/>
                                  <a:buNone/>
                                  <a:tabLst/>
                                  <a:defRPr/>
                                </a:pPr>
                                <a:endParaRPr kumimoji="0" lang="en-GB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2C77"/>
                                  </a:solidFill>
                                  <a:effectLst/>
                                  <a:uLnTx/>
                                  <a:uFillTx/>
                                  <a:latin typeface="Arial" panose="020B0604020202020204"/>
                                  <a:ea typeface="+mn-ea"/>
                                  <a:cs typeface="+mn-cs"/>
                                </a:endParaRPr>
                              </a:p>
                            </p:txBody>
                          </p:sp>
                        </p:grpSp>
                        <p:sp>
                          <p:nvSpPr>
                            <p:cNvPr id="79" name="Oval 78">
                              <a:extLst>
                                <a:ext uri="{FF2B5EF4-FFF2-40B4-BE49-F238E27FC236}">
                                  <a16:creationId xmlns:a16="http://schemas.microsoft.com/office/drawing/2014/main" id="{48E56C7B-AF80-D90D-03FE-8FF88785322C}"/>
                                </a:ext>
                              </a:extLst>
                            </p:cNvPr>
                            <p:cNvSpPr>
                              <a:spLocks noChangeArrowheads="1"/>
                            </p:cNvSpPr>
                            <p:nvPr/>
                          </p:nvSpPr>
                          <p:spPr bwMode="auto">
                            <a:xfrm rot="525107">
                              <a:off x="4743359" y="2468951"/>
                              <a:ext cx="133213" cy="133213"/>
                            </a:xfrm>
                            <a:prstGeom prst="ellipse">
                              <a:avLst/>
                            </a:prstGeom>
                            <a:grpFill/>
                            <a:ln w="9525">
                              <a:noFill/>
                              <a:round/>
                              <a:headEnd/>
                              <a:tailEnd/>
                            </a:ln>
                          </p:spPr>
                          <p:txBody>
                            <a:bodyPr vert="horz" wrap="square" lIns="91440" tIns="45720" rIns="91440" bIns="45720" numCol="1" anchor="t" anchorCtr="0" compatLnSpc="1">
                              <a:prstTxWarp prst="textNoShape">
                                <a:avLst/>
                              </a:prstTxWarp>
                            </a:bodyPr>
                            <a:lstStyle/>
                            <a:p>
                              <a:pPr marL="0" marR="0" lvl="0" indent="0" algn="l" defTabSz="457200" rtl="0" eaLnBrk="1" fontAlgn="auto" latinLnBrk="0" hangingPunct="1">
                                <a:lnSpc>
                                  <a:spcPct val="100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en-GB" sz="18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2C77"/>
                                </a:solidFill>
                                <a:effectLst/>
                                <a:uLnTx/>
                                <a:uFillTx/>
                                <a:latin typeface="Arial" panose="020B0604020202020204"/>
                                <a:ea typeface="+mn-ea"/>
                                <a:cs typeface="+mn-cs"/>
                              </a:endParaRPr>
                            </a:p>
                          </p:txBody>
                        </p:sp>
                      </p:grpSp>
                      <p:sp>
                        <p:nvSpPr>
                          <p:cNvPr id="77" name="Oval 109">
                            <a:extLst>
                              <a:ext uri="{FF2B5EF4-FFF2-40B4-BE49-F238E27FC236}">
                                <a16:creationId xmlns:a16="http://schemas.microsoft.com/office/drawing/2014/main" id="{267FBE02-B744-E9D8-514F-8ECF36173A5A}"/>
                              </a:ext>
                            </a:extLst>
                          </p:cNvPr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 rot="2466493">
                            <a:off x="4999631" y="2868592"/>
                            <a:ext cx="146535" cy="142729"/>
                          </a:xfrm>
                          <a:prstGeom prst="ellipse">
                            <a:avLst/>
                          </a:prstGeom>
                          <a:grpFill/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 vert="horz" wrap="square" lIns="91440" tIns="45720" rIns="91440" bIns="45720" numCol="1" anchor="t" anchorCtr="0" compatLnSpc="1"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pPr marL="0" marR="0" lvl="0" indent="0" algn="l" defTabSz="457200" rtl="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en-GB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2C77"/>
                              </a:solidFill>
                              <a:effectLst/>
                              <a:uLnTx/>
                              <a:uFillTx/>
                              <a:latin typeface="Arial" panose="020B0604020202020204"/>
                              <a:ea typeface="+mn-ea"/>
                              <a:cs typeface="+mn-cs"/>
                            </a:endParaRPr>
                          </a:p>
                        </p:txBody>
                      </p:sp>
                    </p:grpSp>
                    <p:sp>
                      <p:nvSpPr>
                        <p:cNvPr id="75" name="Oval 66">
                          <a:extLst>
                            <a:ext uri="{FF2B5EF4-FFF2-40B4-BE49-F238E27FC236}">
                              <a16:creationId xmlns:a16="http://schemas.microsoft.com/office/drawing/2014/main" id="{B8943353-B8F1-D402-C2AD-2BE86DF883B0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782371" y="3674632"/>
                          <a:ext cx="167468" cy="169371"/>
                        </a:xfrm>
                        <a:prstGeom prst="ellipse">
                          <a:avLst/>
                        </a:prstGeom>
                        <a:grpFill/>
                        <a:ln w="9525">
                          <a:noFill/>
                          <a:round/>
                          <a:headEnd/>
                          <a:tailEnd/>
                        </a:ln>
                      </p:spPr>
                      <p:txBody>
                        <a:bodyPr vert="horz" wrap="square" lIns="91440" tIns="45720" rIns="91440" bIns="45720" numCol="1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lvl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GB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C77"/>
                            </a:solidFill>
                            <a:effectLst/>
                            <a:uLnTx/>
                            <a:uFillTx/>
                            <a:latin typeface="Arial" panose="020B0604020202020204"/>
                            <a:ea typeface="+mn-ea"/>
                            <a:cs typeface="+mn-cs"/>
                          </a:endParaRPr>
                        </a:p>
                      </p:txBody>
                    </p:sp>
                  </p:grpSp>
                  <p:sp>
                    <p:nvSpPr>
                      <p:cNvPr id="73" name="Oval 105">
                        <a:extLst>
                          <a:ext uri="{FF2B5EF4-FFF2-40B4-BE49-F238E27FC236}">
                            <a16:creationId xmlns:a16="http://schemas.microsoft.com/office/drawing/2014/main" id="{D9D318E7-C19F-B85A-0FD9-8C82C50D6DA3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938207" y="4054191"/>
                        <a:ext cx="131310" cy="133213"/>
                      </a:xfrm>
                      <a:prstGeom prst="ellipse">
                        <a:avLst/>
                      </a:prstGeom>
                      <a:grpFill/>
                      <a:ln w="9525">
                        <a:noFill/>
                        <a:round/>
                        <a:headEnd/>
                        <a:tailEnd/>
                      </a:ln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lvl="0" indent="0" algn="l" defTabSz="4572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2C77"/>
                          </a:solidFill>
                          <a:effectLst/>
                          <a:uLnTx/>
                          <a:uFillTx/>
                          <a:latin typeface="Arial" panose="020B060402020202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sp>
                  <p:nvSpPr>
                    <p:cNvPr id="71" name="Oval 109">
                      <a:extLst>
                        <a:ext uri="{FF2B5EF4-FFF2-40B4-BE49-F238E27FC236}">
                          <a16:creationId xmlns:a16="http://schemas.microsoft.com/office/drawing/2014/main" id="{BEBEAC20-A4AD-70EA-850A-C7433C53BECA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1282632">
                      <a:off x="5665010" y="2817215"/>
                      <a:ext cx="146535" cy="142729"/>
                    </a:xfrm>
                    <a:prstGeom prst="ellipse">
                      <a:avLst/>
                    </a:prstGeom>
                    <a:grpFill/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2C77"/>
                        </a:solidFill>
                        <a:effectLst/>
                        <a:uLnTx/>
                        <a:uFillTx/>
                        <a:latin typeface="Arial" panose="020B0604020202020204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69" name="Oval 87">
                    <a:extLst>
                      <a:ext uri="{FF2B5EF4-FFF2-40B4-BE49-F238E27FC236}">
                        <a16:creationId xmlns:a16="http://schemas.microsoft.com/office/drawing/2014/main" id="{F8175B76-D827-12A5-A2CA-234BD7C3B170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 rot="21272520">
                    <a:off x="5672524" y="1696637"/>
                    <a:ext cx="147942" cy="150734"/>
                  </a:xfrm>
                  <a:prstGeom prst="ellipse">
                    <a:avLst/>
                  </a:pr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2C77"/>
                      </a:solidFill>
                      <a:effectLst/>
                      <a:uLnTx/>
                      <a:uFillTx/>
                      <a:latin typeface="Arial" panose="020B0604020202020204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65" name="Oval 84">
                  <a:extLst>
                    <a:ext uri="{FF2B5EF4-FFF2-40B4-BE49-F238E27FC236}">
                      <a16:creationId xmlns:a16="http://schemas.microsoft.com/office/drawing/2014/main" id="{E05D4EB7-295B-9F07-5B95-318C9AC6477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940426">
                  <a:off x="5145853" y="888396"/>
                  <a:ext cx="119892" cy="119892"/>
                </a:xfrm>
                <a:prstGeom prst="ellipse">
                  <a:avLst/>
                </a:pr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2C77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66" name="Oval 84">
                  <a:extLst>
                    <a:ext uri="{FF2B5EF4-FFF2-40B4-BE49-F238E27FC236}">
                      <a16:creationId xmlns:a16="http://schemas.microsoft.com/office/drawing/2014/main" id="{1EEEB22C-27F4-2732-54CA-4669AC95561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20511976">
                  <a:off x="5289529" y="1337699"/>
                  <a:ext cx="119892" cy="119892"/>
                </a:xfrm>
                <a:prstGeom prst="ellipse">
                  <a:avLst/>
                </a:pr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2C77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67" name="Oval 84">
                  <a:extLst>
                    <a:ext uri="{FF2B5EF4-FFF2-40B4-BE49-F238E27FC236}">
                      <a16:creationId xmlns:a16="http://schemas.microsoft.com/office/drawing/2014/main" id="{1C2A29C9-314A-BE32-0D30-ED7DC809A24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20511976">
                  <a:off x="5872125" y="866144"/>
                  <a:ext cx="119892" cy="119892"/>
                </a:xfrm>
                <a:prstGeom prst="ellipse">
                  <a:avLst/>
                </a:pr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2C77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63" name="Oval 86">
                <a:extLst>
                  <a:ext uri="{FF2B5EF4-FFF2-40B4-BE49-F238E27FC236}">
                    <a16:creationId xmlns:a16="http://schemas.microsoft.com/office/drawing/2014/main" id="{B0951636-D75E-62E2-E774-7724683647F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36588">
                <a:off x="5581650" y="779922"/>
                <a:ext cx="142729" cy="138923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2C77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3AF64090-051A-44E9-DE5C-9C533F9E3D01}"/>
                </a:ext>
              </a:extLst>
            </p:cNvPr>
            <p:cNvCxnSpPr>
              <a:cxnSpLocks/>
              <a:stCxn id="217" idx="2"/>
              <a:endCxn id="218" idx="7"/>
            </p:cNvCxnSpPr>
            <p:nvPr/>
          </p:nvCxnSpPr>
          <p:spPr>
            <a:xfrm flipH="1">
              <a:off x="6470326" y="775804"/>
              <a:ext cx="123872" cy="2160"/>
            </a:xfrm>
            <a:prstGeom prst="line">
              <a:avLst/>
            </a:prstGeom>
            <a:grpFill/>
            <a:ln w="9525">
              <a:solidFill>
                <a:srgbClr val="97B88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3E2BF4B3-0C84-B854-0742-F0E3F230568C}"/>
                </a:ext>
              </a:extLst>
            </p:cNvPr>
            <p:cNvCxnSpPr>
              <a:cxnSpLocks/>
              <a:stCxn id="236" idx="3"/>
              <a:endCxn id="176" idx="7"/>
            </p:cNvCxnSpPr>
            <p:nvPr/>
          </p:nvCxnSpPr>
          <p:spPr>
            <a:xfrm flipH="1">
              <a:off x="7581202" y="1079681"/>
              <a:ext cx="128623" cy="208185"/>
            </a:xfrm>
            <a:prstGeom prst="line">
              <a:avLst/>
            </a:prstGeom>
            <a:grpFill/>
            <a:ln w="9525">
              <a:solidFill>
                <a:srgbClr val="6DACA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D348A148-09F3-6E4C-624F-C88C59634E62}"/>
              </a:ext>
            </a:extLst>
          </p:cNvPr>
          <p:cNvGrpSpPr/>
          <p:nvPr/>
        </p:nvGrpSpPr>
        <p:grpSpPr>
          <a:xfrm rot="4500000">
            <a:off x="-2689447" y="1901387"/>
            <a:ext cx="1819971" cy="1835345"/>
            <a:chOff x="1269204" y="1586554"/>
            <a:chExt cx="3945659" cy="3978989"/>
          </a:xfrm>
          <a:gradFill>
            <a:gsLst>
              <a:gs pos="40000">
                <a:srgbClr val="C57C3D"/>
              </a:gs>
              <a:gs pos="84000">
                <a:srgbClr val="61A9A8"/>
              </a:gs>
              <a:gs pos="68000">
                <a:srgbClr val="5E959A"/>
              </a:gs>
              <a:gs pos="100000">
                <a:srgbClr val="3E7082"/>
              </a:gs>
              <a:gs pos="48000">
                <a:srgbClr val="D0C85A"/>
              </a:gs>
              <a:gs pos="21000">
                <a:srgbClr val="B53850"/>
              </a:gs>
            </a:gsLst>
            <a:lin ang="2700000" scaled="1"/>
          </a:gradFill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B685261E-473F-4FBC-2111-D4D42533F9C0}"/>
                </a:ext>
              </a:extLst>
            </p:cNvPr>
            <p:cNvSpPr/>
            <p:nvPr/>
          </p:nvSpPr>
          <p:spPr>
            <a:xfrm>
              <a:off x="1269204" y="1586554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CE7F7039-4B83-2824-E596-A0F74403D5E3}"/>
                </a:ext>
              </a:extLst>
            </p:cNvPr>
            <p:cNvSpPr/>
            <p:nvPr/>
          </p:nvSpPr>
          <p:spPr>
            <a:xfrm>
              <a:off x="1467245" y="1586554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2ABEF07C-F126-FB2E-75F9-06103E6DDC0D}"/>
                </a:ext>
              </a:extLst>
            </p:cNvPr>
            <p:cNvSpPr/>
            <p:nvPr/>
          </p:nvSpPr>
          <p:spPr>
            <a:xfrm>
              <a:off x="1665286" y="1586554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341EE360-4982-00C1-779B-9BE55D2C7351}"/>
                </a:ext>
              </a:extLst>
            </p:cNvPr>
            <p:cNvSpPr/>
            <p:nvPr/>
          </p:nvSpPr>
          <p:spPr>
            <a:xfrm>
              <a:off x="1863327" y="1586554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C029BBAF-3C91-1952-832F-BCA717F3C59D}"/>
                </a:ext>
              </a:extLst>
            </p:cNvPr>
            <p:cNvSpPr/>
            <p:nvPr/>
          </p:nvSpPr>
          <p:spPr>
            <a:xfrm>
              <a:off x="2061368" y="1586554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A4C507FB-E143-FE45-184E-A15DD95FCA2B}"/>
                </a:ext>
              </a:extLst>
            </p:cNvPr>
            <p:cNvSpPr/>
            <p:nvPr/>
          </p:nvSpPr>
          <p:spPr>
            <a:xfrm>
              <a:off x="2259409" y="1586554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D68D05D4-4880-405E-0EC2-FBBCE567AC29}"/>
                </a:ext>
              </a:extLst>
            </p:cNvPr>
            <p:cNvSpPr/>
            <p:nvPr/>
          </p:nvSpPr>
          <p:spPr>
            <a:xfrm>
              <a:off x="2457450" y="1586554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B86285D2-FCF1-7847-3D33-24BFB2DBF841}"/>
                </a:ext>
              </a:extLst>
            </p:cNvPr>
            <p:cNvSpPr/>
            <p:nvPr/>
          </p:nvSpPr>
          <p:spPr>
            <a:xfrm>
              <a:off x="2655491" y="1586554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072C4804-8F94-8D70-3198-8616E8137384}"/>
                </a:ext>
              </a:extLst>
            </p:cNvPr>
            <p:cNvSpPr/>
            <p:nvPr/>
          </p:nvSpPr>
          <p:spPr>
            <a:xfrm>
              <a:off x="2853532" y="1586554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D8CAF806-9801-275D-3DB1-0A7062BA55E8}"/>
                </a:ext>
              </a:extLst>
            </p:cNvPr>
            <p:cNvSpPr/>
            <p:nvPr/>
          </p:nvSpPr>
          <p:spPr>
            <a:xfrm>
              <a:off x="3051573" y="1586554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39B1AEDC-FE64-A60D-C8FA-6B7F508E6BF8}"/>
                </a:ext>
              </a:extLst>
            </p:cNvPr>
            <p:cNvSpPr/>
            <p:nvPr/>
          </p:nvSpPr>
          <p:spPr>
            <a:xfrm>
              <a:off x="3249614" y="1586554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44" name="Oval 243">
              <a:extLst>
                <a:ext uri="{FF2B5EF4-FFF2-40B4-BE49-F238E27FC236}">
                  <a16:creationId xmlns:a16="http://schemas.microsoft.com/office/drawing/2014/main" id="{EB213A1A-F38F-C9AC-B8CA-BBBE09403892}"/>
                </a:ext>
              </a:extLst>
            </p:cNvPr>
            <p:cNvSpPr/>
            <p:nvPr/>
          </p:nvSpPr>
          <p:spPr>
            <a:xfrm>
              <a:off x="3447655" y="1586554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45" name="Oval 244">
              <a:extLst>
                <a:ext uri="{FF2B5EF4-FFF2-40B4-BE49-F238E27FC236}">
                  <a16:creationId xmlns:a16="http://schemas.microsoft.com/office/drawing/2014/main" id="{CE4DE804-EFC2-28CD-19D0-F26C9952F82D}"/>
                </a:ext>
              </a:extLst>
            </p:cNvPr>
            <p:cNvSpPr/>
            <p:nvPr/>
          </p:nvSpPr>
          <p:spPr>
            <a:xfrm>
              <a:off x="3645696" y="1586554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46" name="Oval 245">
              <a:extLst>
                <a:ext uri="{FF2B5EF4-FFF2-40B4-BE49-F238E27FC236}">
                  <a16:creationId xmlns:a16="http://schemas.microsoft.com/office/drawing/2014/main" id="{94CE9D5D-7BA9-9508-54F4-EC6775C58832}"/>
                </a:ext>
              </a:extLst>
            </p:cNvPr>
            <p:cNvSpPr/>
            <p:nvPr/>
          </p:nvSpPr>
          <p:spPr>
            <a:xfrm>
              <a:off x="3843737" y="1586554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47" name="Oval 246">
              <a:extLst>
                <a:ext uri="{FF2B5EF4-FFF2-40B4-BE49-F238E27FC236}">
                  <a16:creationId xmlns:a16="http://schemas.microsoft.com/office/drawing/2014/main" id="{A790D651-9FAB-F77A-4E4C-FB87D0B057C7}"/>
                </a:ext>
              </a:extLst>
            </p:cNvPr>
            <p:cNvSpPr/>
            <p:nvPr/>
          </p:nvSpPr>
          <p:spPr>
            <a:xfrm>
              <a:off x="4041778" y="1586554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48" name="Oval 247">
              <a:extLst>
                <a:ext uri="{FF2B5EF4-FFF2-40B4-BE49-F238E27FC236}">
                  <a16:creationId xmlns:a16="http://schemas.microsoft.com/office/drawing/2014/main" id="{F70F81F7-909D-F89B-DDEA-1F857474A4FD}"/>
                </a:ext>
              </a:extLst>
            </p:cNvPr>
            <p:cNvSpPr/>
            <p:nvPr/>
          </p:nvSpPr>
          <p:spPr>
            <a:xfrm>
              <a:off x="4239819" y="1586554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49" name="Oval 248">
              <a:extLst>
                <a:ext uri="{FF2B5EF4-FFF2-40B4-BE49-F238E27FC236}">
                  <a16:creationId xmlns:a16="http://schemas.microsoft.com/office/drawing/2014/main" id="{8C8E33F8-B83A-1EA2-E88E-EDA3BD65C3FE}"/>
                </a:ext>
              </a:extLst>
            </p:cNvPr>
            <p:cNvSpPr/>
            <p:nvPr/>
          </p:nvSpPr>
          <p:spPr>
            <a:xfrm>
              <a:off x="4437860" y="1586554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50" name="Oval 249">
              <a:extLst>
                <a:ext uri="{FF2B5EF4-FFF2-40B4-BE49-F238E27FC236}">
                  <a16:creationId xmlns:a16="http://schemas.microsoft.com/office/drawing/2014/main" id="{B86AA1D7-F832-02AE-6FC3-13E9925C7A3E}"/>
                </a:ext>
              </a:extLst>
            </p:cNvPr>
            <p:cNvSpPr/>
            <p:nvPr/>
          </p:nvSpPr>
          <p:spPr>
            <a:xfrm>
              <a:off x="4635901" y="1586554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51" name="Oval 250">
              <a:extLst>
                <a:ext uri="{FF2B5EF4-FFF2-40B4-BE49-F238E27FC236}">
                  <a16:creationId xmlns:a16="http://schemas.microsoft.com/office/drawing/2014/main" id="{6E79E83B-F2D5-AB25-0DEF-47A0BD1C26B3}"/>
                </a:ext>
              </a:extLst>
            </p:cNvPr>
            <p:cNvSpPr/>
            <p:nvPr/>
          </p:nvSpPr>
          <p:spPr>
            <a:xfrm>
              <a:off x="4833942" y="1586554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52" name="Oval 251">
              <a:extLst>
                <a:ext uri="{FF2B5EF4-FFF2-40B4-BE49-F238E27FC236}">
                  <a16:creationId xmlns:a16="http://schemas.microsoft.com/office/drawing/2014/main" id="{E61AD6B2-A21C-D97B-3AC9-F6F713B4FEB2}"/>
                </a:ext>
              </a:extLst>
            </p:cNvPr>
            <p:cNvSpPr/>
            <p:nvPr/>
          </p:nvSpPr>
          <p:spPr>
            <a:xfrm>
              <a:off x="5031983" y="1586554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53" name="Oval 252">
              <a:extLst>
                <a:ext uri="{FF2B5EF4-FFF2-40B4-BE49-F238E27FC236}">
                  <a16:creationId xmlns:a16="http://schemas.microsoft.com/office/drawing/2014/main" id="{A80A01DC-D387-932C-0636-F708747068F7}"/>
                </a:ext>
              </a:extLst>
            </p:cNvPr>
            <p:cNvSpPr/>
            <p:nvPr/>
          </p:nvSpPr>
          <p:spPr>
            <a:xfrm>
              <a:off x="1269204" y="1796104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54" name="Oval 253">
              <a:extLst>
                <a:ext uri="{FF2B5EF4-FFF2-40B4-BE49-F238E27FC236}">
                  <a16:creationId xmlns:a16="http://schemas.microsoft.com/office/drawing/2014/main" id="{382A6609-D5C4-9176-9CA9-A23157434589}"/>
                </a:ext>
              </a:extLst>
            </p:cNvPr>
            <p:cNvSpPr/>
            <p:nvPr/>
          </p:nvSpPr>
          <p:spPr>
            <a:xfrm>
              <a:off x="1467245" y="1796104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55" name="Oval 254">
              <a:extLst>
                <a:ext uri="{FF2B5EF4-FFF2-40B4-BE49-F238E27FC236}">
                  <a16:creationId xmlns:a16="http://schemas.microsoft.com/office/drawing/2014/main" id="{AB791B91-03A2-F446-F7BA-EF62B707D159}"/>
                </a:ext>
              </a:extLst>
            </p:cNvPr>
            <p:cNvSpPr/>
            <p:nvPr/>
          </p:nvSpPr>
          <p:spPr>
            <a:xfrm>
              <a:off x="1665286" y="1796104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56" name="Oval 255">
              <a:extLst>
                <a:ext uri="{FF2B5EF4-FFF2-40B4-BE49-F238E27FC236}">
                  <a16:creationId xmlns:a16="http://schemas.microsoft.com/office/drawing/2014/main" id="{35E0D099-E6FE-8CC8-491C-987E8A429226}"/>
                </a:ext>
              </a:extLst>
            </p:cNvPr>
            <p:cNvSpPr/>
            <p:nvPr/>
          </p:nvSpPr>
          <p:spPr>
            <a:xfrm>
              <a:off x="1863327" y="1796104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57" name="Oval 256">
              <a:extLst>
                <a:ext uri="{FF2B5EF4-FFF2-40B4-BE49-F238E27FC236}">
                  <a16:creationId xmlns:a16="http://schemas.microsoft.com/office/drawing/2014/main" id="{0C6A172C-2619-F393-D517-433A3802BFBE}"/>
                </a:ext>
              </a:extLst>
            </p:cNvPr>
            <p:cNvSpPr/>
            <p:nvPr/>
          </p:nvSpPr>
          <p:spPr>
            <a:xfrm>
              <a:off x="2061368" y="1796104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58" name="Oval 257">
              <a:extLst>
                <a:ext uri="{FF2B5EF4-FFF2-40B4-BE49-F238E27FC236}">
                  <a16:creationId xmlns:a16="http://schemas.microsoft.com/office/drawing/2014/main" id="{63FCB190-3F98-5B3C-95D8-31754EF09081}"/>
                </a:ext>
              </a:extLst>
            </p:cNvPr>
            <p:cNvSpPr/>
            <p:nvPr/>
          </p:nvSpPr>
          <p:spPr>
            <a:xfrm>
              <a:off x="2259409" y="1796104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59" name="Oval 258">
              <a:extLst>
                <a:ext uri="{FF2B5EF4-FFF2-40B4-BE49-F238E27FC236}">
                  <a16:creationId xmlns:a16="http://schemas.microsoft.com/office/drawing/2014/main" id="{D74F20F8-FFA7-090C-EAB1-F5D0A3149313}"/>
                </a:ext>
              </a:extLst>
            </p:cNvPr>
            <p:cNvSpPr/>
            <p:nvPr/>
          </p:nvSpPr>
          <p:spPr>
            <a:xfrm>
              <a:off x="2457450" y="1796104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60" name="Oval 259">
              <a:extLst>
                <a:ext uri="{FF2B5EF4-FFF2-40B4-BE49-F238E27FC236}">
                  <a16:creationId xmlns:a16="http://schemas.microsoft.com/office/drawing/2014/main" id="{D5C5E4A9-FB02-6476-457E-4041320222FC}"/>
                </a:ext>
              </a:extLst>
            </p:cNvPr>
            <p:cNvSpPr/>
            <p:nvPr/>
          </p:nvSpPr>
          <p:spPr>
            <a:xfrm>
              <a:off x="2655491" y="1796104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61" name="Oval 260">
              <a:extLst>
                <a:ext uri="{FF2B5EF4-FFF2-40B4-BE49-F238E27FC236}">
                  <a16:creationId xmlns:a16="http://schemas.microsoft.com/office/drawing/2014/main" id="{DCFDE1E2-9A4F-7B7C-99BC-FDFE873221E6}"/>
                </a:ext>
              </a:extLst>
            </p:cNvPr>
            <p:cNvSpPr/>
            <p:nvPr/>
          </p:nvSpPr>
          <p:spPr>
            <a:xfrm>
              <a:off x="2853532" y="1796104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62" name="Oval 261">
              <a:extLst>
                <a:ext uri="{FF2B5EF4-FFF2-40B4-BE49-F238E27FC236}">
                  <a16:creationId xmlns:a16="http://schemas.microsoft.com/office/drawing/2014/main" id="{B776CA3A-01AF-4554-11DF-72FB9EABC7B7}"/>
                </a:ext>
              </a:extLst>
            </p:cNvPr>
            <p:cNvSpPr/>
            <p:nvPr/>
          </p:nvSpPr>
          <p:spPr>
            <a:xfrm>
              <a:off x="3051573" y="1796104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63" name="Oval 262">
              <a:extLst>
                <a:ext uri="{FF2B5EF4-FFF2-40B4-BE49-F238E27FC236}">
                  <a16:creationId xmlns:a16="http://schemas.microsoft.com/office/drawing/2014/main" id="{C4FC81B6-86DA-D17E-9901-C6C48FEC8F68}"/>
                </a:ext>
              </a:extLst>
            </p:cNvPr>
            <p:cNvSpPr/>
            <p:nvPr/>
          </p:nvSpPr>
          <p:spPr>
            <a:xfrm>
              <a:off x="3249614" y="1796104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64" name="Oval 263">
              <a:extLst>
                <a:ext uri="{FF2B5EF4-FFF2-40B4-BE49-F238E27FC236}">
                  <a16:creationId xmlns:a16="http://schemas.microsoft.com/office/drawing/2014/main" id="{ABFC60AC-840B-A95B-6E20-DA53CF72B0C2}"/>
                </a:ext>
              </a:extLst>
            </p:cNvPr>
            <p:cNvSpPr/>
            <p:nvPr/>
          </p:nvSpPr>
          <p:spPr>
            <a:xfrm>
              <a:off x="3447655" y="1796104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65" name="Oval 264">
              <a:extLst>
                <a:ext uri="{FF2B5EF4-FFF2-40B4-BE49-F238E27FC236}">
                  <a16:creationId xmlns:a16="http://schemas.microsoft.com/office/drawing/2014/main" id="{C660DAB2-5078-2EE3-6AF0-F7D91F41FD46}"/>
                </a:ext>
              </a:extLst>
            </p:cNvPr>
            <p:cNvSpPr/>
            <p:nvPr/>
          </p:nvSpPr>
          <p:spPr>
            <a:xfrm>
              <a:off x="3645696" y="1796104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66" name="Oval 265">
              <a:extLst>
                <a:ext uri="{FF2B5EF4-FFF2-40B4-BE49-F238E27FC236}">
                  <a16:creationId xmlns:a16="http://schemas.microsoft.com/office/drawing/2014/main" id="{7502B1B7-7756-2ED9-6A40-8D9D3BDE9B44}"/>
                </a:ext>
              </a:extLst>
            </p:cNvPr>
            <p:cNvSpPr/>
            <p:nvPr/>
          </p:nvSpPr>
          <p:spPr>
            <a:xfrm>
              <a:off x="3843737" y="1796104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67" name="Oval 266">
              <a:extLst>
                <a:ext uri="{FF2B5EF4-FFF2-40B4-BE49-F238E27FC236}">
                  <a16:creationId xmlns:a16="http://schemas.microsoft.com/office/drawing/2014/main" id="{17EF38B4-0B0A-4822-C171-480E10E1CEE8}"/>
                </a:ext>
              </a:extLst>
            </p:cNvPr>
            <p:cNvSpPr/>
            <p:nvPr/>
          </p:nvSpPr>
          <p:spPr>
            <a:xfrm>
              <a:off x="4041778" y="1796104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68" name="Oval 267">
              <a:extLst>
                <a:ext uri="{FF2B5EF4-FFF2-40B4-BE49-F238E27FC236}">
                  <a16:creationId xmlns:a16="http://schemas.microsoft.com/office/drawing/2014/main" id="{F015C195-83A6-4326-B069-5094BA41A066}"/>
                </a:ext>
              </a:extLst>
            </p:cNvPr>
            <p:cNvSpPr/>
            <p:nvPr/>
          </p:nvSpPr>
          <p:spPr>
            <a:xfrm>
              <a:off x="4239819" y="1796104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69" name="Oval 268">
              <a:extLst>
                <a:ext uri="{FF2B5EF4-FFF2-40B4-BE49-F238E27FC236}">
                  <a16:creationId xmlns:a16="http://schemas.microsoft.com/office/drawing/2014/main" id="{E89445A7-E6E1-2292-893D-6FE382122D40}"/>
                </a:ext>
              </a:extLst>
            </p:cNvPr>
            <p:cNvSpPr/>
            <p:nvPr/>
          </p:nvSpPr>
          <p:spPr>
            <a:xfrm>
              <a:off x="4437860" y="1796104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70" name="Oval 269">
              <a:extLst>
                <a:ext uri="{FF2B5EF4-FFF2-40B4-BE49-F238E27FC236}">
                  <a16:creationId xmlns:a16="http://schemas.microsoft.com/office/drawing/2014/main" id="{830E98FA-90A2-972E-FC80-C68D5F444FDD}"/>
                </a:ext>
              </a:extLst>
            </p:cNvPr>
            <p:cNvSpPr/>
            <p:nvPr/>
          </p:nvSpPr>
          <p:spPr>
            <a:xfrm>
              <a:off x="4635901" y="1796104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71" name="Oval 270">
              <a:extLst>
                <a:ext uri="{FF2B5EF4-FFF2-40B4-BE49-F238E27FC236}">
                  <a16:creationId xmlns:a16="http://schemas.microsoft.com/office/drawing/2014/main" id="{D5565A47-DB4E-ADCD-7775-AA25219E7352}"/>
                </a:ext>
              </a:extLst>
            </p:cNvPr>
            <p:cNvSpPr/>
            <p:nvPr/>
          </p:nvSpPr>
          <p:spPr>
            <a:xfrm>
              <a:off x="4833942" y="1796104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72" name="Oval 271">
              <a:extLst>
                <a:ext uri="{FF2B5EF4-FFF2-40B4-BE49-F238E27FC236}">
                  <a16:creationId xmlns:a16="http://schemas.microsoft.com/office/drawing/2014/main" id="{CA9DD70C-7538-81B5-11F9-9D79CE24D5AF}"/>
                </a:ext>
              </a:extLst>
            </p:cNvPr>
            <p:cNvSpPr/>
            <p:nvPr/>
          </p:nvSpPr>
          <p:spPr>
            <a:xfrm>
              <a:off x="5031983" y="1796104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73" name="Oval 272">
              <a:extLst>
                <a:ext uri="{FF2B5EF4-FFF2-40B4-BE49-F238E27FC236}">
                  <a16:creationId xmlns:a16="http://schemas.microsoft.com/office/drawing/2014/main" id="{56B4665A-071F-2CCB-8DF3-9D52A597FAC1}"/>
                </a:ext>
              </a:extLst>
            </p:cNvPr>
            <p:cNvSpPr/>
            <p:nvPr/>
          </p:nvSpPr>
          <p:spPr>
            <a:xfrm>
              <a:off x="1269204" y="2005654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74" name="Oval 273">
              <a:extLst>
                <a:ext uri="{FF2B5EF4-FFF2-40B4-BE49-F238E27FC236}">
                  <a16:creationId xmlns:a16="http://schemas.microsoft.com/office/drawing/2014/main" id="{2CECFC3E-4C46-7B9F-56F6-0DB9C9308713}"/>
                </a:ext>
              </a:extLst>
            </p:cNvPr>
            <p:cNvSpPr/>
            <p:nvPr/>
          </p:nvSpPr>
          <p:spPr>
            <a:xfrm>
              <a:off x="1467245" y="2005654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75" name="Oval 274">
              <a:extLst>
                <a:ext uri="{FF2B5EF4-FFF2-40B4-BE49-F238E27FC236}">
                  <a16:creationId xmlns:a16="http://schemas.microsoft.com/office/drawing/2014/main" id="{34120287-B89D-DDC9-A850-905668696545}"/>
                </a:ext>
              </a:extLst>
            </p:cNvPr>
            <p:cNvSpPr/>
            <p:nvPr/>
          </p:nvSpPr>
          <p:spPr>
            <a:xfrm>
              <a:off x="1665286" y="2005654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76" name="Oval 275">
              <a:extLst>
                <a:ext uri="{FF2B5EF4-FFF2-40B4-BE49-F238E27FC236}">
                  <a16:creationId xmlns:a16="http://schemas.microsoft.com/office/drawing/2014/main" id="{EE5D654A-C692-27CC-1B94-5557E4BCD5CC}"/>
                </a:ext>
              </a:extLst>
            </p:cNvPr>
            <p:cNvSpPr/>
            <p:nvPr/>
          </p:nvSpPr>
          <p:spPr>
            <a:xfrm>
              <a:off x="1863327" y="2005654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77" name="Oval 276">
              <a:extLst>
                <a:ext uri="{FF2B5EF4-FFF2-40B4-BE49-F238E27FC236}">
                  <a16:creationId xmlns:a16="http://schemas.microsoft.com/office/drawing/2014/main" id="{C2E8B6A7-2D40-C496-B748-A5C766A78160}"/>
                </a:ext>
              </a:extLst>
            </p:cNvPr>
            <p:cNvSpPr/>
            <p:nvPr/>
          </p:nvSpPr>
          <p:spPr>
            <a:xfrm>
              <a:off x="2061368" y="2005654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78" name="Oval 277">
              <a:extLst>
                <a:ext uri="{FF2B5EF4-FFF2-40B4-BE49-F238E27FC236}">
                  <a16:creationId xmlns:a16="http://schemas.microsoft.com/office/drawing/2014/main" id="{A3E0EB61-F2C2-C163-FA2F-23523B20E1E2}"/>
                </a:ext>
              </a:extLst>
            </p:cNvPr>
            <p:cNvSpPr/>
            <p:nvPr/>
          </p:nvSpPr>
          <p:spPr>
            <a:xfrm>
              <a:off x="2259409" y="2005654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79" name="Oval 278">
              <a:extLst>
                <a:ext uri="{FF2B5EF4-FFF2-40B4-BE49-F238E27FC236}">
                  <a16:creationId xmlns:a16="http://schemas.microsoft.com/office/drawing/2014/main" id="{737811AD-2511-7836-67DB-2AE87A83C548}"/>
                </a:ext>
              </a:extLst>
            </p:cNvPr>
            <p:cNvSpPr/>
            <p:nvPr/>
          </p:nvSpPr>
          <p:spPr>
            <a:xfrm>
              <a:off x="2457450" y="2005654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80" name="Oval 279">
              <a:extLst>
                <a:ext uri="{FF2B5EF4-FFF2-40B4-BE49-F238E27FC236}">
                  <a16:creationId xmlns:a16="http://schemas.microsoft.com/office/drawing/2014/main" id="{052E44E6-6168-40C6-46E4-352F9480B539}"/>
                </a:ext>
              </a:extLst>
            </p:cNvPr>
            <p:cNvSpPr/>
            <p:nvPr/>
          </p:nvSpPr>
          <p:spPr>
            <a:xfrm>
              <a:off x="2655491" y="2005654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81" name="Oval 280">
              <a:extLst>
                <a:ext uri="{FF2B5EF4-FFF2-40B4-BE49-F238E27FC236}">
                  <a16:creationId xmlns:a16="http://schemas.microsoft.com/office/drawing/2014/main" id="{5FF39979-8518-3439-4573-6742381736E8}"/>
                </a:ext>
              </a:extLst>
            </p:cNvPr>
            <p:cNvSpPr/>
            <p:nvPr/>
          </p:nvSpPr>
          <p:spPr>
            <a:xfrm>
              <a:off x="2853532" y="2005654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82" name="Oval 281">
              <a:extLst>
                <a:ext uri="{FF2B5EF4-FFF2-40B4-BE49-F238E27FC236}">
                  <a16:creationId xmlns:a16="http://schemas.microsoft.com/office/drawing/2014/main" id="{0E1E7AD5-1580-5B62-403E-8324481DF734}"/>
                </a:ext>
              </a:extLst>
            </p:cNvPr>
            <p:cNvSpPr/>
            <p:nvPr/>
          </p:nvSpPr>
          <p:spPr>
            <a:xfrm>
              <a:off x="3051573" y="2005654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83" name="Oval 282">
              <a:extLst>
                <a:ext uri="{FF2B5EF4-FFF2-40B4-BE49-F238E27FC236}">
                  <a16:creationId xmlns:a16="http://schemas.microsoft.com/office/drawing/2014/main" id="{EAE2F288-C507-0FF0-05F7-35ACBA6F35FC}"/>
                </a:ext>
              </a:extLst>
            </p:cNvPr>
            <p:cNvSpPr/>
            <p:nvPr/>
          </p:nvSpPr>
          <p:spPr>
            <a:xfrm>
              <a:off x="3249614" y="2005654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84" name="Oval 283">
              <a:extLst>
                <a:ext uri="{FF2B5EF4-FFF2-40B4-BE49-F238E27FC236}">
                  <a16:creationId xmlns:a16="http://schemas.microsoft.com/office/drawing/2014/main" id="{B911331C-3FF9-5964-E3CD-F4C0549AE040}"/>
                </a:ext>
              </a:extLst>
            </p:cNvPr>
            <p:cNvSpPr/>
            <p:nvPr/>
          </p:nvSpPr>
          <p:spPr>
            <a:xfrm>
              <a:off x="3447655" y="2005654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85" name="Oval 284">
              <a:extLst>
                <a:ext uri="{FF2B5EF4-FFF2-40B4-BE49-F238E27FC236}">
                  <a16:creationId xmlns:a16="http://schemas.microsoft.com/office/drawing/2014/main" id="{555F869A-B64F-9DF9-301A-E9A722BD4FA0}"/>
                </a:ext>
              </a:extLst>
            </p:cNvPr>
            <p:cNvSpPr/>
            <p:nvPr/>
          </p:nvSpPr>
          <p:spPr>
            <a:xfrm>
              <a:off x="3645696" y="2005654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86" name="Oval 285">
              <a:extLst>
                <a:ext uri="{FF2B5EF4-FFF2-40B4-BE49-F238E27FC236}">
                  <a16:creationId xmlns:a16="http://schemas.microsoft.com/office/drawing/2014/main" id="{6DE7B21C-2F92-1027-25E4-2FEEC18CB9A2}"/>
                </a:ext>
              </a:extLst>
            </p:cNvPr>
            <p:cNvSpPr/>
            <p:nvPr/>
          </p:nvSpPr>
          <p:spPr>
            <a:xfrm>
              <a:off x="3843737" y="2005654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87" name="Oval 286">
              <a:extLst>
                <a:ext uri="{FF2B5EF4-FFF2-40B4-BE49-F238E27FC236}">
                  <a16:creationId xmlns:a16="http://schemas.microsoft.com/office/drawing/2014/main" id="{51101D70-D533-0CF3-9D57-5EBBAEEFBE24}"/>
                </a:ext>
              </a:extLst>
            </p:cNvPr>
            <p:cNvSpPr/>
            <p:nvPr/>
          </p:nvSpPr>
          <p:spPr>
            <a:xfrm>
              <a:off x="4041778" y="2005654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88" name="Oval 287">
              <a:extLst>
                <a:ext uri="{FF2B5EF4-FFF2-40B4-BE49-F238E27FC236}">
                  <a16:creationId xmlns:a16="http://schemas.microsoft.com/office/drawing/2014/main" id="{88FE0C8E-B25C-C9C9-6A34-93A69519212F}"/>
                </a:ext>
              </a:extLst>
            </p:cNvPr>
            <p:cNvSpPr/>
            <p:nvPr/>
          </p:nvSpPr>
          <p:spPr>
            <a:xfrm>
              <a:off x="4239819" y="2005654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89" name="Oval 288">
              <a:extLst>
                <a:ext uri="{FF2B5EF4-FFF2-40B4-BE49-F238E27FC236}">
                  <a16:creationId xmlns:a16="http://schemas.microsoft.com/office/drawing/2014/main" id="{47F8E771-0C02-2BB6-0074-EBC8343EB6A8}"/>
                </a:ext>
              </a:extLst>
            </p:cNvPr>
            <p:cNvSpPr/>
            <p:nvPr/>
          </p:nvSpPr>
          <p:spPr>
            <a:xfrm>
              <a:off x="4437860" y="2005654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90" name="Oval 289">
              <a:extLst>
                <a:ext uri="{FF2B5EF4-FFF2-40B4-BE49-F238E27FC236}">
                  <a16:creationId xmlns:a16="http://schemas.microsoft.com/office/drawing/2014/main" id="{36250F99-4900-BE38-C3B8-4917F0BD5568}"/>
                </a:ext>
              </a:extLst>
            </p:cNvPr>
            <p:cNvSpPr/>
            <p:nvPr/>
          </p:nvSpPr>
          <p:spPr>
            <a:xfrm>
              <a:off x="4635901" y="2005654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91" name="Oval 290">
              <a:extLst>
                <a:ext uri="{FF2B5EF4-FFF2-40B4-BE49-F238E27FC236}">
                  <a16:creationId xmlns:a16="http://schemas.microsoft.com/office/drawing/2014/main" id="{373971BB-2BF9-2ABF-FFDE-5960A7A9D322}"/>
                </a:ext>
              </a:extLst>
            </p:cNvPr>
            <p:cNvSpPr/>
            <p:nvPr/>
          </p:nvSpPr>
          <p:spPr>
            <a:xfrm>
              <a:off x="4833942" y="2005654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92" name="Oval 291">
              <a:extLst>
                <a:ext uri="{FF2B5EF4-FFF2-40B4-BE49-F238E27FC236}">
                  <a16:creationId xmlns:a16="http://schemas.microsoft.com/office/drawing/2014/main" id="{803BA9E4-C6AA-A2D5-16F6-6E9A0EFE4527}"/>
                </a:ext>
              </a:extLst>
            </p:cNvPr>
            <p:cNvSpPr/>
            <p:nvPr/>
          </p:nvSpPr>
          <p:spPr>
            <a:xfrm>
              <a:off x="5031983" y="2005654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93" name="Oval 292">
              <a:extLst>
                <a:ext uri="{FF2B5EF4-FFF2-40B4-BE49-F238E27FC236}">
                  <a16:creationId xmlns:a16="http://schemas.microsoft.com/office/drawing/2014/main" id="{9464FB98-22B5-82B2-14EC-5069AE27A433}"/>
                </a:ext>
              </a:extLst>
            </p:cNvPr>
            <p:cNvSpPr/>
            <p:nvPr/>
          </p:nvSpPr>
          <p:spPr>
            <a:xfrm>
              <a:off x="1269204" y="2215204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94" name="Oval 293">
              <a:extLst>
                <a:ext uri="{FF2B5EF4-FFF2-40B4-BE49-F238E27FC236}">
                  <a16:creationId xmlns:a16="http://schemas.microsoft.com/office/drawing/2014/main" id="{CE5ED035-0853-84F3-965D-E8A9EE1F6FB1}"/>
                </a:ext>
              </a:extLst>
            </p:cNvPr>
            <p:cNvSpPr/>
            <p:nvPr/>
          </p:nvSpPr>
          <p:spPr>
            <a:xfrm>
              <a:off x="1467245" y="2215204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95" name="Oval 294">
              <a:extLst>
                <a:ext uri="{FF2B5EF4-FFF2-40B4-BE49-F238E27FC236}">
                  <a16:creationId xmlns:a16="http://schemas.microsoft.com/office/drawing/2014/main" id="{D96B9933-37AE-2933-AB61-111946E48A64}"/>
                </a:ext>
              </a:extLst>
            </p:cNvPr>
            <p:cNvSpPr/>
            <p:nvPr/>
          </p:nvSpPr>
          <p:spPr>
            <a:xfrm>
              <a:off x="1665286" y="2215204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96" name="Oval 295">
              <a:extLst>
                <a:ext uri="{FF2B5EF4-FFF2-40B4-BE49-F238E27FC236}">
                  <a16:creationId xmlns:a16="http://schemas.microsoft.com/office/drawing/2014/main" id="{6F8B8B84-C387-35CD-F4AF-3E523D71603D}"/>
                </a:ext>
              </a:extLst>
            </p:cNvPr>
            <p:cNvSpPr/>
            <p:nvPr/>
          </p:nvSpPr>
          <p:spPr>
            <a:xfrm>
              <a:off x="1863327" y="2215204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97" name="Oval 296">
              <a:extLst>
                <a:ext uri="{FF2B5EF4-FFF2-40B4-BE49-F238E27FC236}">
                  <a16:creationId xmlns:a16="http://schemas.microsoft.com/office/drawing/2014/main" id="{32335A79-053C-8E85-6F81-4F790B24D5BD}"/>
                </a:ext>
              </a:extLst>
            </p:cNvPr>
            <p:cNvSpPr/>
            <p:nvPr/>
          </p:nvSpPr>
          <p:spPr>
            <a:xfrm>
              <a:off x="2061368" y="2215204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98" name="Oval 297">
              <a:extLst>
                <a:ext uri="{FF2B5EF4-FFF2-40B4-BE49-F238E27FC236}">
                  <a16:creationId xmlns:a16="http://schemas.microsoft.com/office/drawing/2014/main" id="{0DD6538C-94F9-B8FE-D582-60122038F920}"/>
                </a:ext>
              </a:extLst>
            </p:cNvPr>
            <p:cNvSpPr/>
            <p:nvPr/>
          </p:nvSpPr>
          <p:spPr>
            <a:xfrm>
              <a:off x="2259409" y="2215204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99" name="Oval 298">
              <a:extLst>
                <a:ext uri="{FF2B5EF4-FFF2-40B4-BE49-F238E27FC236}">
                  <a16:creationId xmlns:a16="http://schemas.microsoft.com/office/drawing/2014/main" id="{A183C2BE-769F-B724-961D-B6D066E4898F}"/>
                </a:ext>
              </a:extLst>
            </p:cNvPr>
            <p:cNvSpPr/>
            <p:nvPr/>
          </p:nvSpPr>
          <p:spPr>
            <a:xfrm>
              <a:off x="2457450" y="2215204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00" name="Oval 299">
              <a:extLst>
                <a:ext uri="{FF2B5EF4-FFF2-40B4-BE49-F238E27FC236}">
                  <a16:creationId xmlns:a16="http://schemas.microsoft.com/office/drawing/2014/main" id="{7B9B8FC7-A526-D05B-7BEB-75C5C28D0B30}"/>
                </a:ext>
              </a:extLst>
            </p:cNvPr>
            <p:cNvSpPr/>
            <p:nvPr/>
          </p:nvSpPr>
          <p:spPr>
            <a:xfrm>
              <a:off x="2655491" y="2215204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01" name="Oval 300">
              <a:extLst>
                <a:ext uri="{FF2B5EF4-FFF2-40B4-BE49-F238E27FC236}">
                  <a16:creationId xmlns:a16="http://schemas.microsoft.com/office/drawing/2014/main" id="{7F4FAAF2-63D5-4504-FD18-287292FF40EB}"/>
                </a:ext>
              </a:extLst>
            </p:cNvPr>
            <p:cNvSpPr/>
            <p:nvPr/>
          </p:nvSpPr>
          <p:spPr>
            <a:xfrm>
              <a:off x="2853532" y="2215204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02" name="Oval 301">
              <a:extLst>
                <a:ext uri="{FF2B5EF4-FFF2-40B4-BE49-F238E27FC236}">
                  <a16:creationId xmlns:a16="http://schemas.microsoft.com/office/drawing/2014/main" id="{D45B7110-BB1E-829F-EE4B-AD22B6620450}"/>
                </a:ext>
              </a:extLst>
            </p:cNvPr>
            <p:cNvSpPr/>
            <p:nvPr/>
          </p:nvSpPr>
          <p:spPr>
            <a:xfrm>
              <a:off x="3051573" y="2215204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03" name="Oval 302">
              <a:extLst>
                <a:ext uri="{FF2B5EF4-FFF2-40B4-BE49-F238E27FC236}">
                  <a16:creationId xmlns:a16="http://schemas.microsoft.com/office/drawing/2014/main" id="{B1406634-4C3B-1E43-F29B-9A3FF45826E0}"/>
                </a:ext>
              </a:extLst>
            </p:cNvPr>
            <p:cNvSpPr/>
            <p:nvPr/>
          </p:nvSpPr>
          <p:spPr>
            <a:xfrm>
              <a:off x="3249614" y="2215204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04" name="Oval 303">
              <a:extLst>
                <a:ext uri="{FF2B5EF4-FFF2-40B4-BE49-F238E27FC236}">
                  <a16:creationId xmlns:a16="http://schemas.microsoft.com/office/drawing/2014/main" id="{4FFC4D3E-70E0-4A55-2D29-CFD08172CF2C}"/>
                </a:ext>
              </a:extLst>
            </p:cNvPr>
            <p:cNvSpPr/>
            <p:nvPr/>
          </p:nvSpPr>
          <p:spPr>
            <a:xfrm>
              <a:off x="3447655" y="2215204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05" name="Oval 304">
              <a:extLst>
                <a:ext uri="{FF2B5EF4-FFF2-40B4-BE49-F238E27FC236}">
                  <a16:creationId xmlns:a16="http://schemas.microsoft.com/office/drawing/2014/main" id="{47996A3B-9408-965A-C242-F854C89F14DC}"/>
                </a:ext>
              </a:extLst>
            </p:cNvPr>
            <p:cNvSpPr/>
            <p:nvPr/>
          </p:nvSpPr>
          <p:spPr>
            <a:xfrm>
              <a:off x="3645696" y="2215204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06" name="Oval 305">
              <a:extLst>
                <a:ext uri="{FF2B5EF4-FFF2-40B4-BE49-F238E27FC236}">
                  <a16:creationId xmlns:a16="http://schemas.microsoft.com/office/drawing/2014/main" id="{7FFC223A-3C1C-84C4-BB67-8C5B1E87CE5A}"/>
                </a:ext>
              </a:extLst>
            </p:cNvPr>
            <p:cNvSpPr/>
            <p:nvPr/>
          </p:nvSpPr>
          <p:spPr>
            <a:xfrm>
              <a:off x="3843737" y="2215204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07" name="Oval 306">
              <a:extLst>
                <a:ext uri="{FF2B5EF4-FFF2-40B4-BE49-F238E27FC236}">
                  <a16:creationId xmlns:a16="http://schemas.microsoft.com/office/drawing/2014/main" id="{1D14A624-42F9-A17E-16E2-5370813F7C0A}"/>
                </a:ext>
              </a:extLst>
            </p:cNvPr>
            <p:cNvSpPr/>
            <p:nvPr/>
          </p:nvSpPr>
          <p:spPr>
            <a:xfrm>
              <a:off x="4041778" y="2215204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08" name="Oval 307">
              <a:extLst>
                <a:ext uri="{FF2B5EF4-FFF2-40B4-BE49-F238E27FC236}">
                  <a16:creationId xmlns:a16="http://schemas.microsoft.com/office/drawing/2014/main" id="{3185E735-5030-FE0F-83FE-E6B2A7C57485}"/>
                </a:ext>
              </a:extLst>
            </p:cNvPr>
            <p:cNvSpPr/>
            <p:nvPr/>
          </p:nvSpPr>
          <p:spPr>
            <a:xfrm>
              <a:off x="4239819" y="2215204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09" name="Oval 308">
              <a:extLst>
                <a:ext uri="{FF2B5EF4-FFF2-40B4-BE49-F238E27FC236}">
                  <a16:creationId xmlns:a16="http://schemas.microsoft.com/office/drawing/2014/main" id="{087B3215-D3B8-93D1-A485-1CAB56267479}"/>
                </a:ext>
              </a:extLst>
            </p:cNvPr>
            <p:cNvSpPr/>
            <p:nvPr/>
          </p:nvSpPr>
          <p:spPr>
            <a:xfrm>
              <a:off x="4437860" y="2215204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10" name="Oval 309">
              <a:extLst>
                <a:ext uri="{FF2B5EF4-FFF2-40B4-BE49-F238E27FC236}">
                  <a16:creationId xmlns:a16="http://schemas.microsoft.com/office/drawing/2014/main" id="{1F0CA794-C054-63FF-AABC-E1C337790052}"/>
                </a:ext>
              </a:extLst>
            </p:cNvPr>
            <p:cNvSpPr/>
            <p:nvPr/>
          </p:nvSpPr>
          <p:spPr>
            <a:xfrm>
              <a:off x="4635901" y="2215204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11" name="Oval 310">
              <a:extLst>
                <a:ext uri="{FF2B5EF4-FFF2-40B4-BE49-F238E27FC236}">
                  <a16:creationId xmlns:a16="http://schemas.microsoft.com/office/drawing/2014/main" id="{43E76B07-AEA8-90A0-011D-DE8ED535744A}"/>
                </a:ext>
              </a:extLst>
            </p:cNvPr>
            <p:cNvSpPr/>
            <p:nvPr/>
          </p:nvSpPr>
          <p:spPr>
            <a:xfrm>
              <a:off x="4833942" y="2215204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12" name="Oval 311">
              <a:extLst>
                <a:ext uri="{FF2B5EF4-FFF2-40B4-BE49-F238E27FC236}">
                  <a16:creationId xmlns:a16="http://schemas.microsoft.com/office/drawing/2014/main" id="{418C4BB4-F48F-57DF-6BA4-F00280C9201B}"/>
                </a:ext>
              </a:extLst>
            </p:cNvPr>
            <p:cNvSpPr/>
            <p:nvPr/>
          </p:nvSpPr>
          <p:spPr>
            <a:xfrm>
              <a:off x="5031983" y="2215204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13" name="Oval 312">
              <a:extLst>
                <a:ext uri="{FF2B5EF4-FFF2-40B4-BE49-F238E27FC236}">
                  <a16:creationId xmlns:a16="http://schemas.microsoft.com/office/drawing/2014/main" id="{E999C828-931E-BEBA-A4BE-9A2E5DADA9C3}"/>
                </a:ext>
              </a:extLst>
            </p:cNvPr>
            <p:cNvSpPr/>
            <p:nvPr/>
          </p:nvSpPr>
          <p:spPr>
            <a:xfrm>
              <a:off x="1269204" y="2424754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14" name="Oval 313">
              <a:extLst>
                <a:ext uri="{FF2B5EF4-FFF2-40B4-BE49-F238E27FC236}">
                  <a16:creationId xmlns:a16="http://schemas.microsoft.com/office/drawing/2014/main" id="{B79C7453-6D54-2D3A-511B-9776EE3D0E09}"/>
                </a:ext>
              </a:extLst>
            </p:cNvPr>
            <p:cNvSpPr/>
            <p:nvPr/>
          </p:nvSpPr>
          <p:spPr>
            <a:xfrm>
              <a:off x="1467245" y="2424754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15" name="Oval 314">
              <a:extLst>
                <a:ext uri="{FF2B5EF4-FFF2-40B4-BE49-F238E27FC236}">
                  <a16:creationId xmlns:a16="http://schemas.microsoft.com/office/drawing/2014/main" id="{FEA67963-9473-EC34-2071-85E65060D3EF}"/>
                </a:ext>
              </a:extLst>
            </p:cNvPr>
            <p:cNvSpPr/>
            <p:nvPr/>
          </p:nvSpPr>
          <p:spPr>
            <a:xfrm>
              <a:off x="1665286" y="2424754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16" name="Oval 315">
              <a:extLst>
                <a:ext uri="{FF2B5EF4-FFF2-40B4-BE49-F238E27FC236}">
                  <a16:creationId xmlns:a16="http://schemas.microsoft.com/office/drawing/2014/main" id="{A2EB8707-7E8F-2A06-7341-6DB68164B885}"/>
                </a:ext>
              </a:extLst>
            </p:cNvPr>
            <p:cNvSpPr/>
            <p:nvPr/>
          </p:nvSpPr>
          <p:spPr>
            <a:xfrm>
              <a:off x="1863327" y="2424754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17" name="Oval 316">
              <a:extLst>
                <a:ext uri="{FF2B5EF4-FFF2-40B4-BE49-F238E27FC236}">
                  <a16:creationId xmlns:a16="http://schemas.microsoft.com/office/drawing/2014/main" id="{7582DE35-8538-82F0-5E65-7BC5B77C9FE4}"/>
                </a:ext>
              </a:extLst>
            </p:cNvPr>
            <p:cNvSpPr/>
            <p:nvPr/>
          </p:nvSpPr>
          <p:spPr>
            <a:xfrm>
              <a:off x="2061368" y="2424754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18" name="Oval 317">
              <a:extLst>
                <a:ext uri="{FF2B5EF4-FFF2-40B4-BE49-F238E27FC236}">
                  <a16:creationId xmlns:a16="http://schemas.microsoft.com/office/drawing/2014/main" id="{43CAAE5A-CC38-3412-E747-264B96D44303}"/>
                </a:ext>
              </a:extLst>
            </p:cNvPr>
            <p:cNvSpPr/>
            <p:nvPr/>
          </p:nvSpPr>
          <p:spPr>
            <a:xfrm>
              <a:off x="2259409" y="2424754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19" name="Oval 318">
              <a:extLst>
                <a:ext uri="{FF2B5EF4-FFF2-40B4-BE49-F238E27FC236}">
                  <a16:creationId xmlns:a16="http://schemas.microsoft.com/office/drawing/2014/main" id="{D83B9FAD-0684-5580-2E0E-35A029C9DBC6}"/>
                </a:ext>
              </a:extLst>
            </p:cNvPr>
            <p:cNvSpPr/>
            <p:nvPr/>
          </p:nvSpPr>
          <p:spPr>
            <a:xfrm>
              <a:off x="2457450" y="2424754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20" name="Oval 319">
              <a:extLst>
                <a:ext uri="{FF2B5EF4-FFF2-40B4-BE49-F238E27FC236}">
                  <a16:creationId xmlns:a16="http://schemas.microsoft.com/office/drawing/2014/main" id="{6D0A4282-8273-C5DB-C94F-AA2F241A021A}"/>
                </a:ext>
              </a:extLst>
            </p:cNvPr>
            <p:cNvSpPr/>
            <p:nvPr/>
          </p:nvSpPr>
          <p:spPr>
            <a:xfrm>
              <a:off x="2655491" y="2424754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21" name="Oval 320">
              <a:extLst>
                <a:ext uri="{FF2B5EF4-FFF2-40B4-BE49-F238E27FC236}">
                  <a16:creationId xmlns:a16="http://schemas.microsoft.com/office/drawing/2014/main" id="{4E1258C0-EAF3-1F68-A3AE-CE4F4883A0D5}"/>
                </a:ext>
              </a:extLst>
            </p:cNvPr>
            <p:cNvSpPr/>
            <p:nvPr/>
          </p:nvSpPr>
          <p:spPr>
            <a:xfrm>
              <a:off x="2853532" y="2424754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22" name="Oval 321">
              <a:extLst>
                <a:ext uri="{FF2B5EF4-FFF2-40B4-BE49-F238E27FC236}">
                  <a16:creationId xmlns:a16="http://schemas.microsoft.com/office/drawing/2014/main" id="{4210198E-EC0B-4E2F-5A51-2732CB9A60C0}"/>
                </a:ext>
              </a:extLst>
            </p:cNvPr>
            <p:cNvSpPr/>
            <p:nvPr/>
          </p:nvSpPr>
          <p:spPr>
            <a:xfrm>
              <a:off x="3051573" y="2424754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23" name="Oval 322">
              <a:extLst>
                <a:ext uri="{FF2B5EF4-FFF2-40B4-BE49-F238E27FC236}">
                  <a16:creationId xmlns:a16="http://schemas.microsoft.com/office/drawing/2014/main" id="{FC437A6D-76D0-B661-47CF-DCC9E4A66EEA}"/>
                </a:ext>
              </a:extLst>
            </p:cNvPr>
            <p:cNvSpPr/>
            <p:nvPr/>
          </p:nvSpPr>
          <p:spPr>
            <a:xfrm>
              <a:off x="3249614" y="2424754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24" name="Oval 323">
              <a:extLst>
                <a:ext uri="{FF2B5EF4-FFF2-40B4-BE49-F238E27FC236}">
                  <a16:creationId xmlns:a16="http://schemas.microsoft.com/office/drawing/2014/main" id="{C4397768-49DA-AE81-C9A7-2CCA74EE8000}"/>
                </a:ext>
              </a:extLst>
            </p:cNvPr>
            <p:cNvSpPr/>
            <p:nvPr/>
          </p:nvSpPr>
          <p:spPr>
            <a:xfrm>
              <a:off x="3447655" y="2424754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25" name="Oval 324">
              <a:extLst>
                <a:ext uri="{FF2B5EF4-FFF2-40B4-BE49-F238E27FC236}">
                  <a16:creationId xmlns:a16="http://schemas.microsoft.com/office/drawing/2014/main" id="{CD9476AF-F69F-B040-C688-7D0C43986EB1}"/>
                </a:ext>
              </a:extLst>
            </p:cNvPr>
            <p:cNvSpPr/>
            <p:nvPr/>
          </p:nvSpPr>
          <p:spPr>
            <a:xfrm>
              <a:off x="3645696" y="2424754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26" name="Oval 325">
              <a:extLst>
                <a:ext uri="{FF2B5EF4-FFF2-40B4-BE49-F238E27FC236}">
                  <a16:creationId xmlns:a16="http://schemas.microsoft.com/office/drawing/2014/main" id="{1C003517-A0AF-EAAB-A526-5F384D258C48}"/>
                </a:ext>
              </a:extLst>
            </p:cNvPr>
            <p:cNvSpPr/>
            <p:nvPr/>
          </p:nvSpPr>
          <p:spPr>
            <a:xfrm>
              <a:off x="3843737" y="2424754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27" name="Oval 326">
              <a:extLst>
                <a:ext uri="{FF2B5EF4-FFF2-40B4-BE49-F238E27FC236}">
                  <a16:creationId xmlns:a16="http://schemas.microsoft.com/office/drawing/2014/main" id="{DE039F61-47BF-BB0F-F698-69D2D21D90E8}"/>
                </a:ext>
              </a:extLst>
            </p:cNvPr>
            <p:cNvSpPr/>
            <p:nvPr/>
          </p:nvSpPr>
          <p:spPr>
            <a:xfrm>
              <a:off x="4041778" y="2424754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28" name="Oval 327">
              <a:extLst>
                <a:ext uri="{FF2B5EF4-FFF2-40B4-BE49-F238E27FC236}">
                  <a16:creationId xmlns:a16="http://schemas.microsoft.com/office/drawing/2014/main" id="{556D659C-C845-DBAF-E4FA-D37436A22D9B}"/>
                </a:ext>
              </a:extLst>
            </p:cNvPr>
            <p:cNvSpPr/>
            <p:nvPr/>
          </p:nvSpPr>
          <p:spPr>
            <a:xfrm>
              <a:off x="4239819" y="2424754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29" name="Oval 328">
              <a:extLst>
                <a:ext uri="{FF2B5EF4-FFF2-40B4-BE49-F238E27FC236}">
                  <a16:creationId xmlns:a16="http://schemas.microsoft.com/office/drawing/2014/main" id="{B0983F7A-BD0D-B287-1F41-DB89419E18B7}"/>
                </a:ext>
              </a:extLst>
            </p:cNvPr>
            <p:cNvSpPr/>
            <p:nvPr/>
          </p:nvSpPr>
          <p:spPr>
            <a:xfrm>
              <a:off x="4437860" y="2424754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30" name="Oval 329">
              <a:extLst>
                <a:ext uri="{FF2B5EF4-FFF2-40B4-BE49-F238E27FC236}">
                  <a16:creationId xmlns:a16="http://schemas.microsoft.com/office/drawing/2014/main" id="{913AD51F-0863-E6B2-9CC4-F9A01B04FC84}"/>
                </a:ext>
              </a:extLst>
            </p:cNvPr>
            <p:cNvSpPr/>
            <p:nvPr/>
          </p:nvSpPr>
          <p:spPr>
            <a:xfrm>
              <a:off x="4635901" y="2424754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31" name="Oval 330">
              <a:extLst>
                <a:ext uri="{FF2B5EF4-FFF2-40B4-BE49-F238E27FC236}">
                  <a16:creationId xmlns:a16="http://schemas.microsoft.com/office/drawing/2014/main" id="{30316D83-1159-B1D1-6912-F662059B35BF}"/>
                </a:ext>
              </a:extLst>
            </p:cNvPr>
            <p:cNvSpPr/>
            <p:nvPr/>
          </p:nvSpPr>
          <p:spPr>
            <a:xfrm>
              <a:off x="4833942" y="2424754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32" name="Oval 331">
              <a:extLst>
                <a:ext uri="{FF2B5EF4-FFF2-40B4-BE49-F238E27FC236}">
                  <a16:creationId xmlns:a16="http://schemas.microsoft.com/office/drawing/2014/main" id="{F1BD7A82-192A-5B80-D05D-FB327C6D5A26}"/>
                </a:ext>
              </a:extLst>
            </p:cNvPr>
            <p:cNvSpPr/>
            <p:nvPr/>
          </p:nvSpPr>
          <p:spPr>
            <a:xfrm>
              <a:off x="5031983" y="2424754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33" name="Oval 332">
              <a:extLst>
                <a:ext uri="{FF2B5EF4-FFF2-40B4-BE49-F238E27FC236}">
                  <a16:creationId xmlns:a16="http://schemas.microsoft.com/office/drawing/2014/main" id="{DA6ECB17-EE6F-99C4-13EB-E99EA949AA39}"/>
                </a:ext>
              </a:extLst>
            </p:cNvPr>
            <p:cNvSpPr/>
            <p:nvPr/>
          </p:nvSpPr>
          <p:spPr>
            <a:xfrm>
              <a:off x="1269204" y="2634304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34" name="Oval 333">
              <a:extLst>
                <a:ext uri="{FF2B5EF4-FFF2-40B4-BE49-F238E27FC236}">
                  <a16:creationId xmlns:a16="http://schemas.microsoft.com/office/drawing/2014/main" id="{690D1099-39E0-95E5-00B8-E1229B9ABDFF}"/>
                </a:ext>
              </a:extLst>
            </p:cNvPr>
            <p:cNvSpPr/>
            <p:nvPr/>
          </p:nvSpPr>
          <p:spPr>
            <a:xfrm>
              <a:off x="1467245" y="2634304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35" name="Oval 334">
              <a:extLst>
                <a:ext uri="{FF2B5EF4-FFF2-40B4-BE49-F238E27FC236}">
                  <a16:creationId xmlns:a16="http://schemas.microsoft.com/office/drawing/2014/main" id="{967E090B-FBB1-69A2-62EE-B5E36AEC88A2}"/>
                </a:ext>
              </a:extLst>
            </p:cNvPr>
            <p:cNvSpPr/>
            <p:nvPr/>
          </p:nvSpPr>
          <p:spPr>
            <a:xfrm>
              <a:off x="1665286" y="2634304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36" name="Oval 335">
              <a:extLst>
                <a:ext uri="{FF2B5EF4-FFF2-40B4-BE49-F238E27FC236}">
                  <a16:creationId xmlns:a16="http://schemas.microsoft.com/office/drawing/2014/main" id="{54FBB75D-F6B6-FCB1-1C83-51B93CA17FCE}"/>
                </a:ext>
              </a:extLst>
            </p:cNvPr>
            <p:cNvSpPr/>
            <p:nvPr/>
          </p:nvSpPr>
          <p:spPr>
            <a:xfrm>
              <a:off x="1863327" y="2634304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37" name="Oval 336">
              <a:extLst>
                <a:ext uri="{FF2B5EF4-FFF2-40B4-BE49-F238E27FC236}">
                  <a16:creationId xmlns:a16="http://schemas.microsoft.com/office/drawing/2014/main" id="{8DF51FC8-E33C-E96F-EBC6-0B6584C23487}"/>
                </a:ext>
              </a:extLst>
            </p:cNvPr>
            <p:cNvSpPr/>
            <p:nvPr/>
          </p:nvSpPr>
          <p:spPr>
            <a:xfrm>
              <a:off x="2061368" y="2634304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38" name="Oval 337">
              <a:extLst>
                <a:ext uri="{FF2B5EF4-FFF2-40B4-BE49-F238E27FC236}">
                  <a16:creationId xmlns:a16="http://schemas.microsoft.com/office/drawing/2014/main" id="{2F6E90F6-C87E-9ABA-674D-4B63097930B8}"/>
                </a:ext>
              </a:extLst>
            </p:cNvPr>
            <p:cNvSpPr/>
            <p:nvPr/>
          </p:nvSpPr>
          <p:spPr>
            <a:xfrm>
              <a:off x="2259409" y="2634304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39" name="Oval 338">
              <a:extLst>
                <a:ext uri="{FF2B5EF4-FFF2-40B4-BE49-F238E27FC236}">
                  <a16:creationId xmlns:a16="http://schemas.microsoft.com/office/drawing/2014/main" id="{2EDF6E5A-8A35-2382-2BCE-AEE186A5BE89}"/>
                </a:ext>
              </a:extLst>
            </p:cNvPr>
            <p:cNvSpPr/>
            <p:nvPr/>
          </p:nvSpPr>
          <p:spPr>
            <a:xfrm>
              <a:off x="2457450" y="2634304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40" name="Oval 339">
              <a:extLst>
                <a:ext uri="{FF2B5EF4-FFF2-40B4-BE49-F238E27FC236}">
                  <a16:creationId xmlns:a16="http://schemas.microsoft.com/office/drawing/2014/main" id="{B9C55480-93A9-59B6-5E61-31B48A6ECF83}"/>
                </a:ext>
              </a:extLst>
            </p:cNvPr>
            <p:cNvSpPr/>
            <p:nvPr/>
          </p:nvSpPr>
          <p:spPr>
            <a:xfrm>
              <a:off x="2655491" y="2634304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41" name="Oval 340">
              <a:extLst>
                <a:ext uri="{FF2B5EF4-FFF2-40B4-BE49-F238E27FC236}">
                  <a16:creationId xmlns:a16="http://schemas.microsoft.com/office/drawing/2014/main" id="{543C6D2B-B0D1-A4A1-4314-7D22014FE42A}"/>
                </a:ext>
              </a:extLst>
            </p:cNvPr>
            <p:cNvSpPr/>
            <p:nvPr/>
          </p:nvSpPr>
          <p:spPr>
            <a:xfrm>
              <a:off x="2853532" y="2634304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42" name="Oval 341">
              <a:extLst>
                <a:ext uri="{FF2B5EF4-FFF2-40B4-BE49-F238E27FC236}">
                  <a16:creationId xmlns:a16="http://schemas.microsoft.com/office/drawing/2014/main" id="{56320AE3-384C-3080-926C-814DC4F96091}"/>
                </a:ext>
              </a:extLst>
            </p:cNvPr>
            <p:cNvSpPr/>
            <p:nvPr/>
          </p:nvSpPr>
          <p:spPr>
            <a:xfrm>
              <a:off x="3051573" y="2634304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43" name="Oval 342">
              <a:extLst>
                <a:ext uri="{FF2B5EF4-FFF2-40B4-BE49-F238E27FC236}">
                  <a16:creationId xmlns:a16="http://schemas.microsoft.com/office/drawing/2014/main" id="{6DFF9534-94EF-5D06-1CF5-1555A3458223}"/>
                </a:ext>
              </a:extLst>
            </p:cNvPr>
            <p:cNvSpPr/>
            <p:nvPr/>
          </p:nvSpPr>
          <p:spPr>
            <a:xfrm>
              <a:off x="3249614" y="2634304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44" name="Oval 343">
              <a:extLst>
                <a:ext uri="{FF2B5EF4-FFF2-40B4-BE49-F238E27FC236}">
                  <a16:creationId xmlns:a16="http://schemas.microsoft.com/office/drawing/2014/main" id="{C2396657-72B2-562A-D889-C8A19EEC180F}"/>
                </a:ext>
              </a:extLst>
            </p:cNvPr>
            <p:cNvSpPr/>
            <p:nvPr/>
          </p:nvSpPr>
          <p:spPr>
            <a:xfrm>
              <a:off x="3447655" y="2634304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45" name="Oval 344">
              <a:extLst>
                <a:ext uri="{FF2B5EF4-FFF2-40B4-BE49-F238E27FC236}">
                  <a16:creationId xmlns:a16="http://schemas.microsoft.com/office/drawing/2014/main" id="{02474F02-821B-7971-11F3-01C13A218FEA}"/>
                </a:ext>
              </a:extLst>
            </p:cNvPr>
            <p:cNvSpPr/>
            <p:nvPr/>
          </p:nvSpPr>
          <p:spPr>
            <a:xfrm>
              <a:off x="3645696" y="2634304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46" name="Oval 345">
              <a:extLst>
                <a:ext uri="{FF2B5EF4-FFF2-40B4-BE49-F238E27FC236}">
                  <a16:creationId xmlns:a16="http://schemas.microsoft.com/office/drawing/2014/main" id="{2A254BD5-6E4B-253E-A583-CA52219D568B}"/>
                </a:ext>
              </a:extLst>
            </p:cNvPr>
            <p:cNvSpPr/>
            <p:nvPr/>
          </p:nvSpPr>
          <p:spPr>
            <a:xfrm>
              <a:off x="3843737" y="2634304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47" name="Oval 346">
              <a:extLst>
                <a:ext uri="{FF2B5EF4-FFF2-40B4-BE49-F238E27FC236}">
                  <a16:creationId xmlns:a16="http://schemas.microsoft.com/office/drawing/2014/main" id="{B4CA1740-505E-1BBB-4C11-4817CFBF4979}"/>
                </a:ext>
              </a:extLst>
            </p:cNvPr>
            <p:cNvSpPr/>
            <p:nvPr/>
          </p:nvSpPr>
          <p:spPr>
            <a:xfrm>
              <a:off x="4041778" y="2634304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48" name="Oval 347">
              <a:extLst>
                <a:ext uri="{FF2B5EF4-FFF2-40B4-BE49-F238E27FC236}">
                  <a16:creationId xmlns:a16="http://schemas.microsoft.com/office/drawing/2014/main" id="{09BEADC0-4A85-63A2-122F-88F938E39F2D}"/>
                </a:ext>
              </a:extLst>
            </p:cNvPr>
            <p:cNvSpPr/>
            <p:nvPr/>
          </p:nvSpPr>
          <p:spPr>
            <a:xfrm>
              <a:off x="4239819" y="2634304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49" name="Oval 348">
              <a:extLst>
                <a:ext uri="{FF2B5EF4-FFF2-40B4-BE49-F238E27FC236}">
                  <a16:creationId xmlns:a16="http://schemas.microsoft.com/office/drawing/2014/main" id="{BC16E4F4-AA59-18DA-8FBD-D5B9747118FE}"/>
                </a:ext>
              </a:extLst>
            </p:cNvPr>
            <p:cNvSpPr/>
            <p:nvPr/>
          </p:nvSpPr>
          <p:spPr>
            <a:xfrm>
              <a:off x="4437860" y="2634304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50" name="Oval 349">
              <a:extLst>
                <a:ext uri="{FF2B5EF4-FFF2-40B4-BE49-F238E27FC236}">
                  <a16:creationId xmlns:a16="http://schemas.microsoft.com/office/drawing/2014/main" id="{C2BFCA78-A2EA-CF16-F499-4F09496762FA}"/>
                </a:ext>
              </a:extLst>
            </p:cNvPr>
            <p:cNvSpPr/>
            <p:nvPr/>
          </p:nvSpPr>
          <p:spPr>
            <a:xfrm>
              <a:off x="4635901" y="2634304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51" name="Oval 350">
              <a:extLst>
                <a:ext uri="{FF2B5EF4-FFF2-40B4-BE49-F238E27FC236}">
                  <a16:creationId xmlns:a16="http://schemas.microsoft.com/office/drawing/2014/main" id="{9BC7D330-2BA3-8F23-92B2-F0D967553791}"/>
                </a:ext>
              </a:extLst>
            </p:cNvPr>
            <p:cNvSpPr/>
            <p:nvPr/>
          </p:nvSpPr>
          <p:spPr>
            <a:xfrm>
              <a:off x="4833942" y="2634304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52" name="Oval 351">
              <a:extLst>
                <a:ext uri="{FF2B5EF4-FFF2-40B4-BE49-F238E27FC236}">
                  <a16:creationId xmlns:a16="http://schemas.microsoft.com/office/drawing/2014/main" id="{C5E450BF-5D75-7DCC-2232-13030670E7D9}"/>
                </a:ext>
              </a:extLst>
            </p:cNvPr>
            <p:cNvSpPr/>
            <p:nvPr/>
          </p:nvSpPr>
          <p:spPr>
            <a:xfrm>
              <a:off x="5031983" y="2634304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53" name="Oval 352">
              <a:extLst>
                <a:ext uri="{FF2B5EF4-FFF2-40B4-BE49-F238E27FC236}">
                  <a16:creationId xmlns:a16="http://schemas.microsoft.com/office/drawing/2014/main" id="{868BE9FC-EBE8-9E04-2315-ADF35EA178CB}"/>
                </a:ext>
              </a:extLst>
            </p:cNvPr>
            <p:cNvSpPr/>
            <p:nvPr/>
          </p:nvSpPr>
          <p:spPr>
            <a:xfrm>
              <a:off x="1269204" y="2843854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54" name="Oval 353">
              <a:extLst>
                <a:ext uri="{FF2B5EF4-FFF2-40B4-BE49-F238E27FC236}">
                  <a16:creationId xmlns:a16="http://schemas.microsoft.com/office/drawing/2014/main" id="{0EDE3EFB-B628-BAA9-49EA-486B00182555}"/>
                </a:ext>
              </a:extLst>
            </p:cNvPr>
            <p:cNvSpPr/>
            <p:nvPr/>
          </p:nvSpPr>
          <p:spPr>
            <a:xfrm>
              <a:off x="1467245" y="2843854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55" name="Oval 354">
              <a:extLst>
                <a:ext uri="{FF2B5EF4-FFF2-40B4-BE49-F238E27FC236}">
                  <a16:creationId xmlns:a16="http://schemas.microsoft.com/office/drawing/2014/main" id="{29E91E47-9B88-5818-1C3E-09D60D96B761}"/>
                </a:ext>
              </a:extLst>
            </p:cNvPr>
            <p:cNvSpPr/>
            <p:nvPr/>
          </p:nvSpPr>
          <p:spPr>
            <a:xfrm>
              <a:off x="1665286" y="2843854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56" name="Oval 355">
              <a:extLst>
                <a:ext uri="{FF2B5EF4-FFF2-40B4-BE49-F238E27FC236}">
                  <a16:creationId xmlns:a16="http://schemas.microsoft.com/office/drawing/2014/main" id="{D8A8D80E-3489-A3B8-13DF-E5176C7150E1}"/>
                </a:ext>
              </a:extLst>
            </p:cNvPr>
            <p:cNvSpPr/>
            <p:nvPr/>
          </p:nvSpPr>
          <p:spPr>
            <a:xfrm>
              <a:off x="1863327" y="2843854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57" name="Oval 356">
              <a:extLst>
                <a:ext uri="{FF2B5EF4-FFF2-40B4-BE49-F238E27FC236}">
                  <a16:creationId xmlns:a16="http://schemas.microsoft.com/office/drawing/2014/main" id="{B2AF4876-FC15-C87A-8555-10DBE2EFCFDA}"/>
                </a:ext>
              </a:extLst>
            </p:cNvPr>
            <p:cNvSpPr/>
            <p:nvPr/>
          </p:nvSpPr>
          <p:spPr>
            <a:xfrm>
              <a:off x="2061368" y="2843854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58" name="Oval 357">
              <a:extLst>
                <a:ext uri="{FF2B5EF4-FFF2-40B4-BE49-F238E27FC236}">
                  <a16:creationId xmlns:a16="http://schemas.microsoft.com/office/drawing/2014/main" id="{43210188-CECB-4121-A463-502311620CCD}"/>
                </a:ext>
              </a:extLst>
            </p:cNvPr>
            <p:cNvSpPr/>
            <p:nvPr/>
          </p:nvSpPr>
          <p:spPr>
            <a:xfrm>
              <a:off x="2259409" y="2843854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59" name="Oval 358">
              <a:extLst>
                <a:ext uri="{FF2B5EF4-FFF2-40B4-BE49-F238E27FC236}">
                  <a16:creationId xmlns:a16="http://schemas.microsoft.com/office/drawing/2014/main" id="{C038F965-E437-0A5C-FBED-D82698BB2EC8}"/>
                </a:ext>
              </a:extLst>
            </p:cNvPr>
            <p:cNvSpPr/>
            <p:nvPr/>
          </p:nvSpPr>
          <p:spPr>
            <a:xfrm>
              <a:off x="2457450" y="2843854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60" name="Oval 359">
              <a:extLst>
                <a:ext uri="{FF2B5EF4-FFF2-40B4-BE49-F238E27FC236}">
                  <a16:creationId xmlns:a16="http://schemas.microsoft.com/office/drawing/2014/main" id="{0F5D2BAC-A7C5-0696-1AED-8468C0AB52BC}"/>
                </a:ext>
              </a:extLst>
            </p:cNvPr>
            <p:cNvSpPr/>
            <p:nvPr/>
          </p:nvSpPr>
          <p:spPr>
            <a:xfrm>
              <a:off x="2655491" y="2843854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61" name="Oval 360">
              <a:extLst>
                <a:ext uri="{FF2B5EF4-FFF2-40B4-BE49-F238E27FC236}">
                  <a16:creationId xmlns:a16="http://schemas.microsoft.com/office/drawing/2014/main" id="{A4BF0217-C42F-5CB9-2600-8CA0C3614425}"/>
                </a:ext>
              </a:extLst>
            </p:cNvPr>
            <p:cNvSpPr/>
            <p:nvPr/>
          </p:nvSpPr>
          <p:spPr>
            <a:xfrm>
              <a:off x="2853532" y="2843854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62" name="Oval 361">
              <a:extLst>
                <a:ext uri="{FF2B5EF4-FFF2-40B4-BE49-F238E27FC236}">
                  <a16:creationId xmlns:a16="http://schemas.microsoft.com/office/drawing/2014/main" id="{1AC64C3D-288C-ED99-ADA5-C8D9C02518B0}"/>
                </a:ext>
              </a:extLst>
            </p:cNvPr>
            <p:cNvSpPr/>
            <p:nvPr/>
          </p:nvSpPr>
          <p:spPr>
            <a:xfrm>
              <a:off x="3051573" y="2843854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63" name="Oval 362">
              <a:extLst>
                <a:ext uri="{FF2B5EF4-FFF2-40B4-BE49-F238E27FC236}">
                  <a16:creationId xmlns:a16="http://schemas.microsoft.com/office/drawing/2014/main" id="{A085C750-3966-421B-B60B-7B989D47EBE5}"/>
                </a:ext>
              </a:extLst>
            </p:cNvPr>
            <p:cNvSpPr/>
            <p:nvPr/>
          </p:nvSpPr>
          <p:spPr>
            <a:xfrm>
              <a:off x="3249614" y="2843854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64" name="Oval 363">
              <a:extLst>
                <a:ext uri="{FF2B5EF4-FFF2-40B4-BE49-F238E27FC236}">
                  <a16:creationId xmlns:a16="http://schemas.microsoft.com/office/drawing/2014/main" id="{AFFAEF59-1E18-4D75-A979-0C4E4386567E}"/>
                </a:ext>
              </a:extLst>
            </p:cNvPr>
            <p:cNvSpPr/>
            <p:nvPr/>
          </p:nvSpPr>
          <p:spPr>
            <a:xfrm>
              <a:off x="3447655" y="2843854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65" name="Oval 364">
              <a:extLst>
                <a:ext uri="{FF2B5EF4-FFF2-40B4-BE49-F238E27FC236}">
                  <a16:creationId xmlns:a16="http://schemas.microsoft.com/office/drawing/2014/main" id="{2FB28A7B-1564-1953-CADE-BAC6D6FAD49B}"/>
                </a:ext>
              </a:extLst>
            </p:cNvPr>
            <p:cNvSpPr/>
            <p:nvPr/>
          </p:nvSpPr>
          <p:spPr>
            <a:xfrm>
              <a:off x="3645696" y="2843854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66" name="Oval 365">
              <a:extLst>
                <a:ext uri="{FF2B5EF4-FFF2-40B4-BE49-F238E27FC236}">
                  <a16:creationId xmlns:a16="http://schemas.microsoft.com/office/drawing/2014/main" id="{E927637F-331D-2936-BDC4-7537D749A819}"/>
                </a:ext>
              </a:extLst>
            </p:cNvPr>
            <p:cNvSpPr/>
            <p:nvPr/>
          </p:nvSpPr>
          <p:spPr>
            <a:xfrm>
              <a:off x="3843737" y="2843854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67" name="Oval 366">
              <a:extLst>
                <a:ext uri="{FF2B5EF4-FFF2-40B4-BE49-F238E27FC236}">
                  <a16:creationId xmlns:a16="http://schemas.microsoft.com/office/drawing/2014/main" id="{A74D9F5A-216D-B099-E510-A656BB822589}"/>
                </a:ext>
              </a:extLst>
            </p:cNvPr>
            <p:cNvSpPr/>
            <p:nvPr/>
          </p:nvSpPr>
          <p:spPr>
            <a:xfrm>
              <a:off x="4041778" y="2843854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68" name="Oval 367">
              <a:extLst>
                <a:ext uri="{FF2B5EF4-FFF2-40B4-BE49-F238E27FC236}">
                  <a16:creationId xmlns:a16="http://schemas.microsoft.com/office/drawing/2014/main" id="{87B0898E-5215-3606-6781-0CC75D659907}"/>
                </a:ext>
              </a:extLst>
            </p:cNvPr>
            <p:cNvSpPr/>
            <p:nvPr/>
          </p:nvSpPr>
          <p:spPr>
            <a:xfrm>
              <a:off x="4239819" y="2843854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69" name="Oval 368">
              <a:extLst>
                <a:ext uri="{FF2B5EF4-FFF2-40B4-BE49-F238E27FC236}">
                  <a16:creationId xmlns:a16="http://schemas.microsoft.com/office/drawing/2014/main" id="{DB801CA2-7C22-3D46-452F-A35CC203F0D3}"/>
                </a:ext>
              </a:extLst>
            </p:cNvPr>
            <p:cNvSpPr/>
            <p:nvPr/>
          </p:nvSpPr>
          <p:spPr>
            <a:xfrm>
              <a:off x="4437860" y="2843854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70" name="Oval 369">
              <a:extLst>
                <a:ext uri="{FF2B5EF4-FFF2-40B4-BE49-F238E27FC236}">
                  <a16:creationId xmlns:a16="http://schemas.microsoft.com/office/drawing/2014/main" id="{EAE78668-07F7-57DC-C502-929E31A6A260}"/>
                </a:ext>
              </a:extLst>
            </p:cNvPr>
            <p:cNvSpPr/>
            <p:nvPr/>
          </p:nvSpPr>
          <p:spPr>
            <a:xfrm>
              <a:off x="4635901" y="2843854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71" name="Oval 370">
              <a:extLst>
                <a:ext uri="{FF2B5EF4-FFF2-40B4-BE49-F238E27FC236}">
                  <a16:creationId xmlns:a16="http://schemas.microsoft.com/office/drawing/2014/main" id="{A8256A11-FD3D-B553-8CFE-EE376B7782ED}"/>
                </a:ext>
              </a:extLst>
            </p:cNvPr>
            <p:cNvSpPr/>
            <p:nvPr/>
          </p:nvSpPr>
          <p:spPr>
            <a:xfrm>
              <a:off x="4833942" y="2843854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72" name="Oval 371">
              <a:extLst>
                <a:ext uri="{FF2B5EF4-FFF2-40B4-BE49-F238E27FC236}">
                  <a16:creationId xmlns:a16="http://schemas.microsoft.com/office/drawing/2014/main" id="{47F64C86-5CCC-C249-B68D-A00EDCF28DF2}"/>
                </a:ext>
              </a:extLst>
            </p:cNvPr>
            <p:cNvSpPr/>
            <p:nvPr/>
          </p:nvSpPr>
          <p:spPr>
            <a:xfrm>
              <a:off x="5031983" y="2843854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73" name="Oval 372">
              <a:extLst>
                <a:ext uri="{FF2B5EF4-FFF2-40B4-BE49-F238E27FC236}">
                  <a16:creationId xmlns:a16="http://schemas.microsoft.com/office/drawing/2014/main" id="{BFC9A7DF-9298-F742-A106-6F061DC2D894}"/>
                </a:ext>
              </a:extLst>
            </p:cNvPr>
            <p:cNvSpPr/>
            <p:nvPr/>
          </p:nvSpPr>
          <p:spPr>
            <a:xfrm>
              <a:off x="1269204" y="3053404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74" name="Oval 373">
              <a:extLst>
                <a:ext uri="{FF2B5EF4-FFF2-40B4-BE49-F238E27FC236}">
                  <a16:creationId xmlns:a16="http://schemas.microsoft.com/office/drawing/2014/main" id="{F58A99E3-02F7-B05A-1D97-2B8FABE3C63E}"/>
                </a:ext>
              </a:extLst>
            </p:cNvPr>
            <p:cNvSpPr/>
            <p:nvPr/>
          </p:nvSpPr>
          <p:spPr>
            <a:xfrm>
              <a:off x="1467245" y="3053404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75" name="Oval 374">
              <a:extLst>
                <a:ext uri="{FF2B5EF4-FFF2-40B4-BE49-F238E27FC236}">
                  <a16:creationId xmlns:a16="http://schemas.microsoft.com/office/drawing/2014/main" id="{D5520BDB-8378-C069-B37D-57BE1F4EBB42}"/>
                </a:ext>
              </a:extLst>
            </p:cNvPr>
            <p:cNvSpPr/>
            <p:nvPr/>
          </p:nvSpPr>
          <p:spPr>
            <a:xfrm>
              <a:off x="1665286" y="3053404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76" name="Oval 375">
              <a:extLst>
                <a:ext uri="{FF2B5EF4-FFF2-40B4-BE49-F238E27FC236}">
                  <a16:creationId xmlns:a16="http://schemas.microsoft.com/office/drawing/2014/main" id="{ADF3C865-534B-F07B-F9FA-9705B7C61330}"/>
                </a:ext>
              </a:extLst>
            </p:cNvPr>
            <p:cNvSpPr/>
            <p:nvPr/>
          </p:nvSpPr>
          <p:spPr>
            <a:xfrm>
              <a:off x="1863327" y="3053404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77" name="Oval 376">
              <a:extLst>
                <a:ext uri="{FF2B5EF4-FFF2-40B4-BE49-F238E27FC236}">
                  <a16:creationId xmlns:a16="http://schemas.microsoft.com/office/drawing/2014/main" id="{8BCC80AA-0A7D-46DD-16E2-67B3705B4EC3}"/>
                </a:ext>
              </a:extLst>
            </p:cNvPr>
            <p:cNvSpPr/>
            <p:nvPr/>
          </p:nvSpPr>
          <p:spPr>
            <a:xfrm>
              <a:off x="2061368" y="3053404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78" name="Oval 377">
              <a:extLst>
                <a:ext uri="{FF2B5EF4-FFF2-40B4-BE49-F238E27FC236}">
                  <a16:creationId xmlns:a16="http://schemas.microsoft.com/office/drawing/2014/main" id="{FA074153-ACE9-B4D1-6751-084A10561B06}"/>
                </a:ext>
              </a:extLst>
            </p:cNvPr>
            <p:cNvSpPr/>
            <p:nvPr/>
          </p:nvSpPr>
          <p:spPr>
            <a:xfrm>
              <a:off x="2259409" y="3053404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79" name="Oval 378">
              <a:extLst>
                <a:ext uri="{FF2B5EF4-FFF2-40B4-BE49-F238E27FC236}">
                  <a16:creationId xmlns:a16="http://schemas.microsoft.com/office/drawing/2014/main" id="{4ED0C811-E7EC-9CFB-E890-4670BA23DE10}"/>
                </a:ext>
              </a:extLst>
            </p:cNvPr>
            <p:cNvSpPr/>
            <p:nvPr/>
          </p:nvSpPr>
          <p:spPr>
            <a:xfrm>
              <a:off x="2457450" y="3053404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80" name="Oval 379">
              <a:extLst>
                <a:ext uri="{FF2B5EF4-FFF2-40B4-BE49-F238E27FC236}">
                  <a16:creationId xmlns:a16="http://schemas.microsoft.com/office/drawing/2014/main" id="{33012808-0CF1-0C0B-7CDA-B85B36500856}"/>
                </a:ext>
              </a:extLst>
            </p:cNvPr>
            <p:cNvSpPr/>
            <p:nvPr/>
          </p:nvSpPr>
          <p:spPr>
            <a:xfrm>
              <a:off x="2655491" y="3053404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81" name="Oval 380">
              <a:extLst>
                <a:ext uri="{FF2B5EF4-FFF2-40B4-BE49-F238E27FC236}">
                  <a16:creationId xmlns:a16="http://schemas.microsoft.com/office/drawing/2014/main" id="{FA2C9270-C916-305C-733A-02D5650350CD}"/>
                </a:ext>
              </a:extLst>
            </p:cNvPr>
            <p:cNvSpPr/>
            <p:nvPr/>
          </p:nvSpPr>
          <p:spPr>
            <a:xfrm>
              <a:off x="2853532" y="3053404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82" name="Oval 381">
              <a:extLst>
                <a:ext uri="{FF2B5EF4-FFF2-40B4-BE49-F238E27FC236}">
                  <a16:creationId xmlns:a16="http://schemas.microsoft.com/office/drawing/2014/main" id="{9AE534D4-2680-A815-A526-1AAAEEEFF723}"/>
                </a:ext>
              </a:extLst>
            </p:cNvPr>
            <p:cNvSpPr/>
            <p:nvPr/>
          </p:nvSpPr>
          <p:spPr>
            <a:xfrm>
              <a:off x="3051573" y="3053404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83" name="Oval 382">
              <a:extLst>
                <a:ext uri="{FF2B5EF4-FFF2-40B4-BE49-F238E27FC236}">
                  <a16:creationId xmlns:a16="http://schemas.microsoft.com/office/drawing/2014/main" id="{470F713A-950D-0ADB-5CD4-A8F275DFBA91}"/>
                </a:ext>
              </a:extLst>
            </p:cNvPr>
            <p:cNvSpPr/>
            <p:nvPr/>
          </p:nvSpPr>
          <p:spPr>
            <a:xfrm>
              <a:off x="3249614" y="3053404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84" name="Oval 383">
              <a:extLst>
                <a:ext uri="{FF2B5EF4-FFF2-40B4-BE49-F238E27FC236}">
                  <a16:creationId xmlns:a16="http://schemas.microsoft.com/office/drawing/2014/main" id="{12DB4225-78E8-928B-CCCE-2268C02B673F}"/>
                </a:ext>
              </a:extLst>
            </p:cNvPr>
            <p:cNvSpPr/>
            <p:nvPr/>
          </p:nvSpPr>
          <p:spPr>
            <a:xfrm>
              <a:off x="3447655" y="3053404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85" name="Oval 384">
              <a:extLst>
                <a:ext uri="{FF2B5EF4-FFF2-40B4-BE49-F238E27FC236}">
                  <a16:creationId xmlns:a16="http://schemas.microsoft.com/office/drawing/2014/main" id="{8260D183-14F8-E746-DA48-43678ABCB62F}"/>
                </a:ext>
              </a:extLst>
            </p:cNvPr>
            <p:cNvSpPr/>
            <p:nvPr/>
          </p:nvSpPr>
          <p:spPr>
            <a:xfrm>
              <a:off x="3645696" y="3053404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86" name="Oval 385">
              <a:extLst>
                <a:ext uri="{FF2B5EF4-FFF2-40B4-BE49-F238E27FC236}">
                  <a16:creationId xmlns:a16="http://schemas.microsoft.com/office/drawing/2014/main" id="{012DC2F4-2F1E-D784-7F28-A9E292AA00E2}"/>
                </a:ext>
              </a:extLst>
            </p:cNvPr>
            <p:cNvSpPr/>
            <p:nvPr/>
          </p:nvSpPr>
          <p:spPr>
            <a:xfrm>
              <a:off x="3843737" y="3053404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87" name="Oval 386">
              <a:extLst>
                <a:ext uri="{FF2B5EF4-FFF2-40B4-BE49-F238E27FC236}">
                  <a16:creationId xmlns:a16="http://schemas.microsoft.com/office/drawing/2014/main" id="{0DFD296C-6B18-A020-2335-338F1723F801}"/>
                </a:ext>
              </a:extLst>
            </p:cNvPr>
            <p:cNvSpPr/>
            <p:nvPr/>
          </p:nvSpPr>
          <p:spPr>
            <a:xfrm>
              <a:off x="4041778" y="3053404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88" name="Oval 387">
              <a:extLst>
                <a:ext uri="{FF2B5EF4-FFF2-40B4-BE49-F238E27FC236}">
                  <a16:creationId xmlns:a16="http://schemas.microsoft.com/office/drawing/2014/main" id="{EC8F1B5E-2FA7-7FFF-1A1E-C59689B2B958}"/>
                </a:ext>
              </a:extLst>
            </p:cNvPr>
            <p:cNvSpPr/>
            <p:nvPr/>
          </p:nvSpPr>
          <p:spPr>
            <a:xfrm>
              <a:off x="4239819" y="3053404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89" name="Oval 388">
              <a:extLst>
                <a:ext uri="{FF2B5EF4-FFF2-40B4-BE49-F238E27FC236}">
                  <a16:creationId xmlns:a16="http://schemas.microsoft.com/office/drawing/2014/main" id="{94D65123-FF16-FCC6-7B8B-1C55B4F5A9E7}"/>
                </a:ext>
              </a:extLst>
            </p:cNvPr>
            <p:cNvSpPr/>
            <p:nvPr/>
          </p:nvSpPr>
          <p:spPr>
            <a:xfrm>
              <a:off x="4437860" y="3053404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90" name="Oval 389">
              <a:extLst>
                <a:ext uri="{FF2B5EF4-FFF2-40B4-BE49-F238E27FC236}">
                  <a16:creationId xmlns:a16="http://schemas.microsoft.com/office/drawing/2014/main" id="{F8C44AC2-1AC2-723A-0101-E9C02EF759AA}"/>
                </a:ext>
              </a:extLst>
            </p:cNvPr>
            <p:cNvSpPr/>
            <p:nvPr/>
          </p:nvSpPr>
          <p:spPr>
            <a:xfrm>
              <a:off x="4635901" y="3053404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91" name="Oval 390">
              <a:extLst>
                <a:ext uri="{FF2B5EF4-FFF2-40B4-BE49-F238E27FC236}">
                  <a16:creationId xmlns:a16="http://schemas.microsoft.com/office/drawing/2014/main" id="{0BB150FD-8B12-6840-72C3-56884C75C132}"/>
                </a:ext>
              </a:extLst>
            </p:cNvPr>
            <p:cNvSpPr/>
            <p:nvPr/>
          </p:nvSpPr>
          <p:spPr>
            <a:xfrm>
              <a:off x="4833942" y="3053404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92" name="Oval 391">
              <a:extLst>
                <a:ext uri="{FF2B5EF4-FFF2-40B4-BE49-F238E27FC236}">
                  <a16:creationId xmlns:a16="http://schemas.microsoft.com/office/drawing/2014/main" id="{45168224-DC0E-9F92-4240-3DCC962E4383}"/>
                </a:ext>
              </a:extLst>
            </p:cNvPr>
            <p:cNvSpPr/>
            <p:nvPr/>
          </p:nvSpPr>
          <p:spPr>
            <a:xfrm>
              <a:off x="5031983" y="3053404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93" name="Oval 392">
              <a:extLst>
                <a:ext uri="{FF2B5EF4-FFF2-40B4-BE49-F238E27FC236}">
                  <a16:creationId xmlns:a16="http://schemas.microsoft.com/office/drawing/2014/main" id="{213C5033-991F-54A6-40E6-4A92F642FE7B}"/>
                </a:ext>
              </a:extLst>
            </p:cNvPr>
            <p:cNvSpPr/>
            <p:nvPr/>
          </p:nvSpPr>
          <p:spPr>
            <a:xfrm>
              <a:off x="1269204" y="3064837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94" name="Oval 393">
              <a:extLst>
                <a:ext uri="{FF2B5EF4-FFF2-40B4-BE49-F238E27FC236}">
                  <a16:creationId xmlns:a16="http://schemas.microsoft.com/office/drawing/2014/main" id="{185A858E-2347-84CF-3EF4-A0DF36E094BD}"/>
                </a:ext>
              </a:extLst>
            </p:cNvPr>
            <p:cNvSpPr/>
            <p:nvPr/>
          </p:nvSpPr>
          <p:spPr>
            <a:xfrm>
              <a:off x="1467245" y="3064837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95" name="Oval 394">
              <a:extLst>
                <a:ext uri="{FF2B5EF4-FFF2-40B4-BE49-F238E27FC236}">
                  <a16:creationId xmlns:a16="http://schemas.microsoft.com/office/drawing/2014/main" id="{EFFBB82C-3667-1F39-5F97-9AAEB1816456}"/>
                </a:ext>
              </a:extLst>
            </p:cNvPr>
            <p:cNvSpPr/>
            <p:nvPr/>
          </p:nvSpPr>
          <p:spPr>
            <a:xfrm>
              <a:off x="1665286" y="3064837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96" name="Oval 395">
              <a:extLst>
                <a:ext uri="{FF2B5EF4-FFF2-40B4-BE49-F238E27FC236}">
                  <a16:creationId xmlns:a16="http://schemas.microsoft.com/office/drawing/2014/main" id="{E348A83A-1432-3ED3-7132-FFAD2D2BB657}"/>
                </a:ext>
              </a:extLst>
            </p:cNvPr>
            <p:cNvSpPr/>
            <p:nvPr/>
          </p:nvSpPr>
          <p:spPr>
            <a:xfrm>
              <a:off x="1863327" y="3064837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97" name="Oval 396">
              <a:extLst>
                <a:ext uri="{FF2B5EF4-FFF2-40B4-BE49-F238E27FC236}">
                  <a16:creationId xmlns:a16="http://schemas.microsoft.com/office/drawing/2014/main" id="{9F6F8C2A-DB20-2EBA-AAAE-297F9B412C69}"/>
                </a:ext>
              </a:extLst>
            </p:cNvPr>
            <p:cNvSpPr/>
            <p:nvPr/>
          </p:nvSpPr>
          <p:spPr>
            <a:xfrm>
              <a:off x="2061368" y="3064837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98" name="Oval 397">
              <a:extLst>
                <a:ext uri="{FF2B5EF4-FFF2-40B4-BE49-F238E27FC236}">
                  <a16:creationId xmlns:a16="http://schemas.microsoft.com/office/drawing/2014/main" id="{0AF694B3-0B74-755D-59BE-D3EB2094B272}"/>
                </a:ext>
              </a:extLst>
            </p:cNvPr>
            <p:cNvSpPr/>
            <p:nvPr/>
          </p:nvSpPr>
          <p:spPr>
            <a:xfrm>
              <a:off x="2259409" y="3064837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99" name="Oval 398">
              <a:extLst>
                <a:ext uri="{FF2B5EF4-FFF2-40B4-BE49-F238E27FC236}">
                  <a16:creationId xmlns:a16="http://schemas.microsoft.com/office/drawing/2014/main" id="{17CD4F9F-203A-89F6-35F8-DF9DC4894E5C}"/>
                </a:ext>
              </a:extLst>
            </p:cNvPr>
            <p:cNvSpPr/>
            <p:nvPr/>
          </p:nvSpPr>
          <p:spPr>
            <a:xfrm>
              <a:off x="2457450" y="3064837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400" name="Oval 399">
              <a:extLst>
                <a:ext uri="{FF2B5EF4-FFF2-40B4-BE49-F238E27FC236}">
                  <a16:creationId xmlns:a16="http://schemas.microsoft.com/office/drawing/2014/main" id="{0ED6A1F4-740B-9413-97ED-CB437A9D0A15}"/>
                </a:ext>
              </a:extLst>
            </p:cNvPr>
            <p:cNvSpPr/>
            <p:nvPr/>
          </p:nvSpPr>
          <p:spPr>
            <a:xfrm>
              <a:off x="2655491" y="3064837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401" name="Oval 400">
              <a:extLst>
                <a:ext uri="{FF2B5EF4-FFF2-40B4-BE49-F238E27FC236}">
                  <a16:creationId xmlns:a16="http://schemas.microsoft.com/office/drawing/2014/main" id="{FEC9FDB4-2DA2-8F7E-B564-423D6515A427}"/>
                </a:ext>
              </a:extLst>
            </p:cNvPr>
            <p:cNvSpPr/>
            <p:nvPr/>
          </p:nvSpPr>
          <p:spPr>
            <a:xfrm>
              <a:off x="2853532" y="3064837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402" name="Oval 401">
              <a:extLst>
                <a:ext uri="{FF2B5EF4-FFF2-40B4-BE49-F238E27FC236}">
                  <a16:creationId xmlns:a16="http://schemas.microsoft.com/office/drawing/2014/main" id="{0A167FEB-B0A6-1A1B-2BB9-CF1511E11977}"/>
                </a:ext>
              </a:extLst>
            </p:cNvPr>
            <p:cNvSpPr/>
            <p:nvPr/>
          </p:nvSpPr>
          <p:spPr>
            <a:xfrm>
              <a:off x="3051573" y="3064837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403" name="Oval 402">
              <a:extLst>
                <a:ext uri="{FF2B5EF4-FFF2-40B4-BE49-F238E27FC236}">
                  <a16:creationId xmlns:a16="http://schemas.microsoft.com/office/drawing/2014/main" id="{F5F0538E-9BD6-64A7-BE4E-19EA34F43FC8}"/>
                </a:ext>
              </a:extLst>
            </p:cNvPr>
            <p:cNvSpPr/>
            <p:nvPr/>
          </p:nvSpPr>
          <p:spPr>
            <a:xfrm>
              <a:off x="3249614" y="3064837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404" name="Oval 403">
              <a:extLst>
                <a:ext uri="{FF2B5EF4-FFF2-40B4-BE49-F238E27FC236}">
                  <a16:creationId xmlns:a16="http://schemas.microsoft.com/office/drawing/2014/main" id="{40D8AB2E-FDD3-4CAA-6CBE-FD2F937788E3}"/>
                </a:ext>
              </a:extLst>
            </p:cNvPr>
            <p:cNvSpPr/>
            <p:nvPr/>
          </p:nvSpPr>
          <p:spPr>
            <a:xfrm>
              <a:off x="3447655" y="3064837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405" name="Oval 404">
              <a:extLst>
                <a:ext uri="{FF2B5EF4-FFF2-40B4-BE49-F238E27FC236}">
                  <a16:creationId xmlns:a16="http://schemas.microsoft.com/office/drawing/2014/main" id="{9C0B136C-F64C-4DD1-A4AF-3B04B2EC50CB}"/>
                </a:ext>
              </a:extLst>
            </p:cNvPr>
            <p:cNvSpPr/>
            <p:nvPr/>
          </p:nvSpPr>
          <p:spPr>
            <a:xfrm>
              <a:off x="3645696" y="3064837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406" name="Oval 405">
              <a:extLst>
                <a:ext uri="{FF2B5EF4-FFF2-40B4-BE49-F238E27FC236}">
                  <a16:creationId xmlns:a16="http://schemas.microsoft.com/office/drawing/2014/main" id="{25337E0C-861A-FE2E-25DF-9F3560EC4696}"/>
                </a:ext>
              </a:extLst>
            </p:cNvPr>
            <p:cNvSpPr/>
            <p:nvPr/>
          </p:nvSpPr>
          <p:spPr>
            <a:xfrm>
              <a:off x="3843737" y="3064837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407" name="Oval 406">
              <a:extLst>
                <a:ext uri="{FF2B5EF4-FFF2-40B4-BE49-F238E27FC236}">
                  <a16:creationId xmlns:a16="http://schemas.microsoft.com/office/drawing/2014/main" id="{FB599945-6145-5842-E4DE-FA0BDDEEB75D}"/>
                </a:ext>
              </a:extLst>
            </p:cNvPr>
            <p:cNvSpPr/>
            <p:nvPr/>
          </p:nvSpPr>
          <p:spPr>
            <a:xfrm>
              <a:off x="4041778" y="3064837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408" name="Oval 407">
              <a:extLst>
                <a:ext uri="{FF2B5EF4-FFF2-40B4-BE49-F238E27FC236}">
                  <a16:creationId xmlns:a16="http://schemas.microsoft.com/office/drawing/2014/main" id="{81EBCD66-3FE5-E249-FAAD-631734614109}"/>
                </a:ext>
              </a:extLst>
            </p:cNvPr>
            <p:cNvSpPr/>
            <p:nvPr/>
          </p:nvSpPr>
          <p:spPr>
            <a:xfrm>
              <a:off x="4239819" y="3064837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409" name="Oval 408">
              <a:extLst>
                <a:ext uri="{FF2B5EF4-FFF2-40B4-BE49-F238E27FC236}">
                  <a16:creationId xmlns:a16="http://schemas.microsoft.com/office/drawing/2014/main" id="{98615F6F-1236-3FE6-74F1-3A481FA9F708}"/>
                </a:ext>
              </a:extLst>
            </p:cNvPr>
            <p:cNvSpPr/>
            <p:nvPr/>
          </p:nvSpPr>
          <p:spPr>
            <a:xfrm>
              <a:off x="4437860" y="3064837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410" name="Oval 409">
              <a:extLst>
                <a:ext uri="{FF2B5EF4-FFF2-40B4-BE49-F238E27FC236}">
                  <a16:creationId xmlns:a16="http://schemas.microsoft.com/office/drawing/2014/main" id="{872F6F34-CCD2-910F-DB90-0B2BA34B4FCF}"/>
                </a:ext>
              </a:extLst>
            </p:cNvPr>
            <p:cNvSpPr/>
            <p:nvPr/>
          </p:nvSpPr>
          <p:spPr>
            <a:xfrm>
              <a:off x="4635901" y="3064837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411" name="Oval 410">
              <a:extLst>
                <a:ext uri="{FF2B5EF4-FFF2-40B4-BE49-F238E27FC236}">
                  <a16:creationId xmlns:a16="http://schemas.microsoft.com/office/drawing/2014/main" id="{4B06AEE1-8421-7C1E-86E5-69C4924D5C60}"/>
                </a:ext>
              </a:extLst>
            </p:cNvPr>
            <p:cNvSpPr/>
            <p:nvPr/>
          </p:nvSpPr>
          <p:spPr>
            <a:xfrm>
              <a:off x="4833942" y="3064837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412" name="Oval 411">
              <a:extLst>
                <a:ext uri="{FF2B5EF4-FFF2-40B4-BE49-F238E27FC236}">
                  <a16:creationId xmlns:a16="http://schemas.microsoft.com/office/drawing/2014/main" id="{616B1567-B0D4-086D-DC0E-65A69BF80E96}"/>
                </a:ext>
              </a:extLst>
            </p:cNvPr>
            <p:cNvSpPr/>
            <p:nvPr/>
          </p:nvSpPr>
          <p:spPr>
            <a:xfrm>
              <a:off x="5031983" y="3064837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413" name="Oval 412">
              <a:extLst>
                <a:ext uri="{FF2B5EF4-FFF2-40B4-BE49-F238E27FC236}">
                  <a16:creationId xmlns:a16="http://schemas.microsoft.com/office/drawing/2014/main" id="{F4BAC156-2E40-7BE2-8097-50E5A99A9EE0}"/>
                </a:ext>
              </a:extLst>
            </p:cNvPr>
            <p:cNvSpPr/>
            <p:nvPr/>
          </p:nvSpPr>
          <p:spPr>
            <a:xfrm>
              <a:off x="1269204" y="3274387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414" name="Oval 413">
              <a:extLst>
                <a:ext uri="{FF2B5EF4-FFF2-40B4-BE49-F238E27FC236}">
                  <a16:creationId xmlns:a16="http://schemas.microsoft.com/office/drawing/2014/main" id="{70CC7CDE-C01A-00A9-DD60-5427FC5528C5}"/>
                </a:ext>
              </a:extLst>
            </p:cNvPr>
            <p:cNvSpPr/>
            <p:nvPr/>
          </p:nvSpPr>
          <p:spPr>
            <a:xfrm>
              <a:off x="1467245" y="3274387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415" name="Oval 414">
              <a:extLst>
                <a:ext uri="{FF2B5EF4-FFF2-40B4-BE49-F238E27FC236}">
                  <a16:creationId xmlns:a16="http://schemas.microsoft.com/office/drawing/2014/main" id="{498583B4-ACCB-7ACD-2C01-FA08E3FFBE35}"/>
                </a:ext>
              </a:extLst>
            </p:cNvPr>
            <p:cNvSpPr/>
            <p:nvPr/>
          </p:nvSpPr>
          <p:spPr>
            <a:xfrm>
              <a:off x="1665286" y="3274387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416" name="Oval 415">
              <a:extLst>
                <a:ext uri="{FF2B5EF4-FFF2-40B4-BE49-F238E27FC236}">
                  <a16:creationId xmlns:a16="http://schemas.microsoft.com/office/drawing/2014/main" id="{B418EAE3-8965-8F11-668F-A27FB9AE3A3C}"/>
                </a:ext>
              </a:extLst>
            </p:cNvPr>
            <p:cNvSpPr/>
            <p:nvPr/>
          </p:nvSpPr>
          <p:spPr>
            <a:xfrm>
              <a:off x="1863327" y="3274387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417" name="Oval 416">
              <a:extLst>
                <a:ext uri="{FF2B5EF4-FFF2-40B4-BE49-F238E27FC236}">
                  <a16:creationId xmlns:a16="http://schemas.microsoft.com/office/drawing/2014/main" id="{7A3E5DFD-D214-C622-AAD4-76BFDB1A8449}"/>
                </a:ext>
              </a:extLst>
            </p:cNvPr>
            <p:cNvSpPr/>
            <p:nvPr/>
          </p:nvSpPr>
          <p:spPr>
            <a:xfrm>
              <a:off x="2061368" y="3274387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418" name="Oval 417">
              <a:extLst>
                <a:ext uri="{FF2B5EF4-FFF2-40B4-BE49-F238E27FC236}">
                  <a16:creationId xmlns:a16="http://schemas.microsoft.com/office/drawing/2014/main" id="{F9CC054E-667B-C12F-383E-D6836BEFFCFD}"/>
                </a:ext>
              </a:extLst>
            </p:cNvPr>
            <p:cNvSpPr/>
            <p:nvPr/>
          </p:nvSpPr>
          <p:spPr>
            <a:xfrm>
              <a:off x="2259409" y="3274387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419" name="Oval 418">
              <a:extLst>
                <a:ext uri="{FF2B5EF4-FFF2-40B4-BE49-F238E27FC236}">
                  <a16:creationId xmlns:a16="http://schemas.microsoft.com/office/drawing/2014/main" id="{50707904-F13C-98DF-ACE5-0962FBEF3F41}"/>
                </a:ext>
              </a:extLst>
            </p:cNvPr>
            <p:cNvSpPr/>
            <p:nvPr/>
          </p:nvSpPr>
          <p:spPr>
            <a:xfrm>
              <a:off x="2457450" y="3274387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420" name="Oval 419">
              <a:extLst>
                <a:ext uri="{FF2B5EF4-FFF2-40B4-BE49-F238E27FC236}">
                  <a16:creationId xmlns:a16="http://schemas.microsoft.com/office/drawing/2014/main" id="{484273E8-C023-96A5-6EA6-771BFD8C4615}"/>
                </a:ext>
              </a:extLst>
            </p:cNvPr>
            <p:cNvSpPr/>
            <p:nvPr/>
          </p:nvSpPr>
          <p:spPr>
            <a:xfrm>
              <a:off x="2655491" y="3274387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421" name="Oval 420">
              <a:extLst>
                <a:ext uri="{FF2B5EF4-FFF2-40B4-BE49-F238E27FC236}">
                  <a16:creationId xmlns:a16="http://schemas.microsoft.com/office/drawing/2014/main" id="{FE3E6C1B-A5B2-E9C4-B8D3-77F8ADA348EF}"/>
                </a:ext>
              </a:extLst>
            </p:cNvPr>
            <p:cNvSpPr/>
            <p:nvPr/>
          </p:nvSpPr>
          <p:spPr>
            <a:xfrm>
              <a:off x="2853532" y="3274387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422" name="Oval 421">
              <a:extLst>
                <a:ext uri="{FF2B5EF4-FFF2-40B4-BE49-F238E27FC236}">
                  <a16:creationId xmlns:a16="http://schemas.microsoft.com/office/drawing/2014/main" id="{ECA5DABC-A505-187D-9558-B7055B31D4EB}"/>
                </a:ext>
              </a:extLst>
            </p:cNvPr>
            <p:cNvSpPr/>
            <p:nvPr/>
          </p:nvSpPr>
          <p:spPr>
            <a:xfrm>
              <a:off x="3051573" y="3274387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423" name="Oval 422">
              <a:extLst>
                <a:ext uri="{FF2B5EF4-FFF2-40B4-BE49-F238E27FC236}">
                  <a16:creationId xmlns:a16="http://schemas.microsoft.com/office/drawing/2014/main" id="{F1379389-4583-D3A1-14A1-9BBCF0F68236}"/>
                </a:ext>
              </a:extLst>
            </p:cNvPr>
            <p:cNvSpPr/>
            <p:nvPr/>
          </p:nvSpPr>
          <p:spPr>
            <a:xfrm>
              <a:off x="3249614" y="3274387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424" name="Oval 423">
              <a:extLst>
                <a:ext uri="{FF2B5EF4-FFF2-40B4-BE49-F238E27FC236}">
                  <a16:creationId xmlns:a16="http://schemas.microsoft.com/office/drawing/2014/main" id="{4B7D4496-66DD-32DB-7D9B-10929E673D44}"/>
                </a:ext>
              </a:extLst>
            </p:cNvPr>
            <p:cNvSpPr/>
            <p:nvPr/>
          </p:nvSpPr>
          <p:spPr>
            <a:xfrm>
              <a:off x="3447655" y="3274387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425" name="Oval 424">
              <a:extLst>
                <a:ext uri="{FF2B5EF4-FFF2-40B4-BE49-F238E27FC236}">
                  <a16:creationId xmlns:a16="http://schemas.microsoft.com/office/drawing/2014/main" id="{59EC4967-6A83-6082-BFBC-8F82F77185A7}"/>
                </a:ext>
              </a:extLst>
            </p:cNvPr>
            <p:cNvSpPr/>
            <p:nvPr/>
          </p:nvSpPr>
          <p:spPr>
            <a:xfrm>
              <a:off x="3645696" y="3274387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426" name="Oval 425">
              <a:extLst>
                <a:ext uri="{FF2B5EF4-FFF2-40B4-BE49-F238E27FC236}">
                  <a16:creationId xmlns:a16="http://schemas.microsoft.com/office/drawing/2014/main" id="{E8BD465F-8359-5591-8446-823152609CC0}"/>
                </a:ext>
              </a:extLst>
            </p:cNvPr>
            <p:cNvSpPr/>
            <p:nvPr/>
          </p:nvSpPr>
          <p:spPr>
            <a:xfrm>
              <a:off x="3843737" y="3274387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427" name="Oval 426">
              <a:extLst>
                <a:ext uri="{FF2B5EF4-FFF2-40B4-BE49-F238E27FC236}">
                  <a16:creationId xmlns:a16="http://schemas.microsoft.com/office/drawing/2014/main" id="{940554A0-D367-BA38-E1DB-9FDABBB5FF4A}"/>
                </a:ext>
              </a:extLst>
            </p:cNvPr>
            <p:cNvSpPr/>
            <p:nvPr/>
          </p:nvSpPr>
          <p:spPr>
            <a:xfrm>
              <a:off x="4041778" y="3274387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428" name="Oval 427">
              <a:extLst>
                <a:ext uri="{FF2B5EF4-FFF2-40B4-BE49-F238E27FC236}">
                  <a16:creationId xmlns:a16="http://schemas.microsoft.com/office/drawing/2014/main" id="{4C5B4B17-D9C5-8A0C-CD4D-9D4633CAA7BB}"/>
                </a:ext>
              </a:extLst>
            </p:cNvPr>
            <p:cNvSpPr/>
            <p:nvPr/>
          </p:nvSpPr>
          <p:spPr>
            <a:xfrm>
              <a:off x="4239819" y="3274387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429" name="Oval 428">
              <a:extLst>
                <a:ext uri="{FF2B5EF4-FFF2-40B4-BE49-F238E27FC236}">
                  <a16:creationId xmlns:a16="http://schemas.microsoft.com/office/drawing/2014/main" id="{5F7069B1-AA0E-C7A0-C679-6B06717A04C6}"/>
                </a:ext>
              </a:extLst>
            </p:cNvPr>
            <p:cNvSpPr/>
            <p:nvPr/>
          </p:nvSpPr>
          <p:spPr>
            <a:xfrm>
              <a:off x="4437860" y="3274387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430" name="Oval 429">
              <a:extLst>
                <a:ext uri="{FF2B5EF4-FFF2-40B4-BE49-F238E27FC236}">
                  <a16:creationId xmlns:a16="http://schemas.microsoft.com/office/drawing/2014/main" id="{FF192EC0-691B-4A8E-A522-CDACE962E34C}"/>
                </a:ext>
              </a:extLst>
            </p:cNvPr>
            <p:cNvSpPr/>
            <p:nvPr/>
          </p:nvSpPr>
          <p:spPr>
            <a:xfrm>
              <a:off x="4635901" y="3274387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431" name="Oval 430">
              <a:extLst>
                <a:ext uri="{FF2B5EF4-FFF2-40B4-BE49-F238E27FC236}">
                  <a16:creationId xmlns:a16="http://schemas.microsoft.com/office/drawing/2014/main" id="{57C76EDB-D65E-F3B5-A24B-A672AFDAD6F4}"/>
                </a:ext>
              </a:extLst>
            </p:cNvPr>
            <p:cNvSpPr/>
            <p:nvPr/>
          </p:nvSpPr>
          <p:spPr>
            <a:xfrm>
              <a:off x="4833942" y="3274387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432" name="Oval 431">
              <a:extLst>
                <a:ext uri="{FF2B5EF4-FFF2-40B4-BE49-F238E27FC236}">
                  <a16:creationId xmlns:a16="http://schemas.microsoft.com/office/drawing/2014/main" id="{9DB0EA32-DDB6-D242-E2ED-89E9BCF48101}"/>
                </a:ext>
              </a:extLst>
            </p:cNvPr>
            <p:cNvSpPr/>
            <p:nvPr/>
          </p:nvSpPr>
          <p:spPr>
            <a:xfrm>
              <a:off x="5031983" y="3274387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433" name="Oval 432">
              <a:extLst>
                <a:ext uri="{FF2B5EF4-FFF2-40B4-BE49-F238E27FC236}">
                  <a16:creationId xmlns:a16="http://schemas.microsoft.com/office/drawing/2014/main" id="{FB11CBD9-9324-E71B-1CF1-1ADF24BBFDE7}"/>
                </a:ext>
              </a:extLst>
            </p:cNvPr>
            <p:cNvSpPr/>
            <p:nvPr/>
          </p:nvSpPr>
          <p:spPr>
            <a:xfrm>
              <a:off x="1269204" y="3483937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434" name="Oval 433">
              <a:extLst>
                <a:ext uri="{FF2B5EF4-FFF2-40B4-BE49-F238E27FC236}">
                  <a16:creationId xmlns:a16="http://schemas.microsoft.com/office/drawing/2014/main" id="{A61B8384-CDE1-089F-CF34-0C1821E92407}"/>
                </a:ext>
              </a:extLst>
            </p:cNvPr>
            <p:cNvSpPr/>
            <p:nvPr/>
          </p:nvSpPr>
          <p:spPr>
            <a:xfrm>
              <a:off x="1467245" y="3483937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435" name="Oval 434">
              <a:extLst>
                <a:ext uri="{FF2B5EF4-FFF2-40B4-BE49-F238E27FC236}">
                  <a16:creationId xmlns:a16="http://schemas.microsoft.com/office/drawing/2014/main" id="{6FD2E9A6-610D-1C51-2240-CB9F5F45C67A}"/>
                </a:ext>
              </a:extLst>
            </p:cNvPr>
            <p:cNvSpPr/>
            <p:nvPr/>
          </p:nvSpPr>
          <p:spPr>
            <a:xfrm>
              <a:off x="1665286" y="3483937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436" name="Oval 435">
              <a:extLst>
                <a:ext uri="{FF2B5EF4-FFF2-40B4-BE49-F238E27FC236}">
                  <a16:creationId xmlns:a16="http://schemas.microsoft.com/office/drawing/2014/main" id="{396A69EF-4AFA-6A03-6756-92F179015B01}"/>
                </a:ext>
              </a:extLst>
            </p:cNvPr>
            <p:cNvSpPr/>
            <p:nvPr/>
          </p:nvSpPr>
          <p:spPr>
            <a:xfrm>
              <a:off x="1863327" y="3483937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437" name="Oval 436">
              <a:extLst>
                <a:ext uri="{FF2B5EF4-FFF2-40B4-BE49-F238E27FC236}">
                  <a16:creationId xmlns:a16="http://schemas.microsoft.com/office/drawing/2014/main" id="{A69B1FD7-4B57-B4C5-2C0E-4C82FB7AE3D8}"/>
                </a:ext>
              </a:extLst>
            </p:cNvPr>
            <p:cNvSpPr/>
            <p:nvPr/>
          </p:nvSpPr>
          <p:spPr>
            <a:xfrm>
              <a:off x="2061368" y="3483937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438" name="Oval 437">
              <a:extLst>
                <a:ext uri="{FF2B5EF4-FFF2-40B4-BE49-F238E27FC236}">
                  <a16:creationId xmlns:a16="http://schemas.microsoft.com/office/drawing/2014/main" id="{0E36CE4B-93F8-D8B1-4ED3-D99EC339854A}"/>
                </a:ext>
              </a:extLst>
            </p:cNvPr>
            <p:cNvSpPr/>
            <p:nvPr/>
          </p:nvSpPr>
          <p:spPr>
            <a:xfrm>
              <a:off x="2259409" y="3483937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439" name="Oval 438">
              <a:extLst>
                <a:ext uri="{FF2B5EF4-FFF2-40B4-BE49-F238E27FC236}">
                  <a16:creationId xmlns:a16="http://schemas.microsoft.com/office/drawing/2014/main" id="{991EC7F4-C3F9-D9F5-DE7C-7866BC679E51}"/>
                </a:ext>
              </a:extLst>
            </p:cNvPr>
            <p:cNvSpPr/>
            <p:nvPr/>
          </p:nvSpPr>
          <p:spPr>
            <a:xfrm>
              <a:off x="2457450" y="3483937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440" name="Oval 439">
              <a:extLst>
                <a:ext uri="{FF2B5EF4-FFF2-40B4-BE49-F238E27FC236}">
                  <a16:creationId xmlns:a16="http://schemas.microsoft.com/office/drawing/2014/main" id="{65EA235B-9EFC-0D4E-E4A5-553F487C4AFD}"/>
                </a:ext>
              </a:extLst>
            </p:cNvPr>
            <p:cNvSpPr/>
            <p:nvPr/>
          </p:nvSpPr>
          <p:spPr>
            <a:xfrm>
              <a:off x="2655491" y="3483937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441" name="Oval 440">
              <a:extLst>
                <a:ext uri="{FF2B5EF4-FFF2-40B4-BE49-F238E27FC236}">
                  <a16:creationId xmlns:a16="http://schemas.microsoft.com/office/drawing/2014/main" id="{34CFEC26-46E1-02A7-7C19-AED786AD3C16}"/>
                </a:ext>
              </a:extLst>
            </p:cNvPr>
            <p:cNvSpPr/>
            <p:nvPr/>
          </p:nvSpPr>
          <p:spPr>
            <a:xfrm>
              <a:off x="2853532" y="3483937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442" name="Oval 441">
              <a:extLst>
                <a:ext uri="{FF2B5EF4-FFF2-40B4-BE49-F238E27FC236}">
                  <a16:creationId xmlns:a16="http://schemas.microsoft.com/office/drawing/2014/main" id="{F89BA93C-C91E-72C0-37EF-6BFA343E3C30}"/>
                </a:ext>
              </a:extLst>
            </p:cNvPr>
            <p:cNvSpPr/>
            <p:nvPr/>
          </p:nvSpPr>
          <p:spPr>
            <a:xfrm>
              <a:off x="3051573" y="3483937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443" name="Oval 442">
              <a:extLst>
                <a:ext uri="{FF2B5EF4-FFF2-40B4-BE49-F238E27FC236}">
                  <a16:creationId xmlns:a16="http://schemas.microsoft.com/office/drawing/2014/main" id="{C2513389-98FD-CEF5-596C-45A952D5B437}"/>
                </a:ext>
              </a:extLst>
            </p:cNvPr>
            <p:cNvSpPr/>
            <p:nvPr/>
          </p:nvSpPr>
          <p:spPr>
            <a:xfrm>
              <a:off x="3249614" y="3483937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444" name="Oval 443">
              <a:extLst>
                <a:ext uri="{FF2B5EF4-FFF2-40B4-BE49-F238E27FC236}">
                  <a16:creationId xmlns:a16="http://schemas.microsoft.com/office/drawing/2014/main" id="{0F60B930-BA35-B7C1-9EDA-73325E58127A}"/>
                </a:ext>
              </a:extLst>
            </p:cNvPr>
            <p:cNvSpPr/>
            <p:nvPr/>
          </p:nvSpPr>
          <p:spPr>
            <a:xfrm>
              <a:off x="3447655" y="3483937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445" name="Oval 444">
              <a:extLst>
                <a:ext uri="{FF2B5EF4-FFF2-40B4-BE49-F238E27FC236}">
                  <a16:creationId xmlns:a16="http://schemas.microsoft.com/office/drawing/2014/main" id="{00868FAE-9701-B5AA-F9CE-08906656FBB3}"/>
                </a:ext>
              </a:extLst>
            </p:cNvPr>
            <p:cNvSpPr/>
            <p:nvPr/>
          </p:nvSpPr>
          <p:spPr>
            <a:xfrm>
              <a:off x="3645696" y="3483937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446" name="Oval 445">
              <a:extLst>
                <a:ext uri="{FF2B5EF4-FFF2-40B4-BE49-F238E27FC236}">
                  <a16:creationId xmlns:a16="http://schemas.microsoft.com/office/drawing/2014/main" id="{89F9E1B2-5BBB-B1A0-1CAE-140A8E596F63}"/>
                </a:ext>
              </a:extLst>
            </p:cNvPr>
            <p:cNvSpPr/>
            <p:nvPr/>
          </p:nvSpPr>
          <p:spPr>
            <a:xfrm>
              <a:off x="3843737" y="3483937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447" name="Oval 446">
              <a:extLst>
                <a:ext uri="{FF2B5EF4-FFF2-40B4-BE49-F238E27FC236}">
                  <a16:creationId xmlns:a16="http://schemas.microsoft.com/office/drawing/2014/main" id="{5D60DAE5-6EE4-557B-1D7C-B8D1CC264522}"/>
                </a:ext>
              </a:extLst>
            </p:cNvPr>
            <p:cNvSpPr/>
            <p:nvPr/>
          </p:nvSpPr>
          <p:spPr>
            <a:xfrm>
              <a:off x="4041778" y="3483937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448" name="Oval 447">
              <a:extLst>
                <a:ext uri="{FF2B5EF4-FFF2-40B4-BE49-F238E27FC236}">
                  <a16:creationId xmlns:a16="http://schemas.microsoft.com/office/drawing/2014/main" id="{E1E422C7-6298-3751-0219-F7273BE8CE0B}"/>
                </a:ext>
              </a:extLst>
            </p:cNvPr>
            <p:cNvSpPr/>
            <p:nvPr/>
          </p:nvSpPr>
          <p:spPr>
            <a:xfrm>
              <a:off x="4239819" y="3483937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449" name="Oval 448">
              <a:extLst>
                <a:ext uri="{FF2B5EF4-FFF2-40B4-BE49-F238E27FC236}">
                  <a16:creationId xmlns:a16="http://schemas.microsoft.com/office/drawing/2014/main" id="{26F270DA-2B18-5AF6-6679-7CBACBD836CB}"/>
                </a:ext>
              </a:extLst>
            </p:cNvPr>
            <p:cNvSpPr/>
            <p:nvPr/>
          </p:nvSpPr>
          <p:spPr>
            <a:xfrm>
              <a:off x="4437860" y="3483937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450" name="Oval 449">
              <a:extLst>
                <a:ext uri="{FF2B5EF4-FFF2-40B4-BE49-F238E27FC236}">
                  <a16:creationId xmlns:a16="http://schemas.microsoft.com/office/drawing/2014/main" id="{BCF7DBEA-304A-82CA-8A38-6E4039562F2C}"/>
                </a:ext>
              </a:extLst>
            </p:cNvPr>
            <p:cNvSpPr/>
            <p:nvPr/>
          </p:nvSpPr>
          <p:spPr>
            <a:xfrm>
              <a:off x="4635901" y="3483937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451" name="Oval 450">
              <a:extLst>
                <a:ext uri="{FF2B5EF4-FFF2-40B4-BE49-F238E27FC236}">
                  <a16:creationId xmlns:a16="http://schemas.microsoft.com/office/drawing/2014/main" id="{9925C19A-0FA4-B8C9-208D-EBFB8A6CCB93}"/>
                </a:ext>
              </a:extLst>
            </p:cNvPr>
            <p:cNvSpPr/>
            <p:nvPr/>
          </p:nvSpPr>
          <p:spPr>
            <a:xfrm>
              <a:off x="4833942" y="3483937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452" name="Oval 451">
              <a:extLst>
                <a:ext uri="{FF2B5EF4-FFF2-40B4-BE49-F238E27FC236}">
                  <a16:creationId xmlns:a16="http://schemas.microsoft.com/office/drawing/2014/main" id="{56B80BAD-8A26-9C23-D541-27D5DD0FC4CD}"/>
                </a:ext>
              </a:extLst>
            </p:cNvPr>
            <p:cNvSpPr/>
            <p:nvPr/>
          </p:nvSpPr>
          <p:spPr>
            <a:xfrm>
              <a:off x="5031983" y="3483937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453" name="Oval 452">
              <a:extLst>
                <a:ext uri="{FF2B5EF4-FFF2-40B4-BE49-F238E27FC236}">
                  <a16:creationId xmlns:a16="http://schemas.microsoft.com/office/drawing/2014/main" id="{20CFF418-0CED-4BD1-F2F5-A796950052EF}"/>
                </a:ext>
              </a:extLst>
            </p:cNvPr>
            <p:cNvSpPr/>
            <p:nvPr/>
          </p:nvSpPr>
          <p:spPr>
            <a:xfrm>
              <a:off x="1269204" y="3693487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454" name="Oval 453">
              <a:extLst>
                <a:ext uri="{FF2B5EF4-FFF2-40B4-BE49-F238E27FC236}">
                  <a16:creationId xmlns:a16="http://schemas.microsoft.com/office/drawing/2014/main" id="{0F5AFD32-AF36-650C-4A80-35BB8AD5596D}"/>
                </a:ext>
              </a:extLst>
            </p:cNvPr>
            <p:cNvSpPr/>
            <p:nvPr/>
          </p:nvSpPr>
          <p:spPr>
            <a:xfrm>
              <a:off x="1467245" y="3693487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455" name="Oval 454">
              <a:extLst>
                <a:ext uri="{FF2B5EF4-FFF2-40B4-BE49-F238E27FC236}">
                  <a16:creationId xmlns:a16="http://schemas.microsoft.com/office/drawing/2014/main" id="{6418F5A9-E1AB-89FE-F213-0531DE07CBCD}"/>
                </a:ext>
              </a:extLst>
            </p:cNvPr>
            <p:cNvSpPr/>
            <p:nvPr/>
          </p:nvSpPr>
          <p:spPr>
            <a:xfrm>
              <a:off x="1665286" y="3693487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456" name="Oval 455">
              <a:extLst>
                <a:ext uri="{FF2B5EF4-FFF2-40B4-BE49-F238E27FC236}">
                  <a16:creationId xmlns:a16="http://schemas.microsoft.com/office/drawing/2014/main" id="{3AD6554C-E0D0-A658-F9DB-5C89FE9B84D1}"/>
                </a:ext>
              </a:extLst>
            </p:cNvPr>
            <p:cNvSpPr/>
            <p:nvPr/>
          </p:nvSpPr>
          <p:spPr>
            <a:xfrm>
              <a:off x="1863327" y="3693487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457" name="Oval 456">
              <a:extLst>
                <a:ext uri="{FF2B5EF4-FFF2-40B4-BE49-F238E27FC236}">
                  <a16:creationId xmlns:a16="http://schemas.microsoft.com/office/drawing/2014/main" id="{FD5901B8-935A-D905-D032-19AA8F59DE68}"/>
                </a:ext>
              </a:extLst>
            </p:cNvPr>
            <p:cNvSpPr/>
            <p:nvPr/>
          </p:nvSpPr>
          <p:spPr>
            <a:xfrm>
              <a:off x="2061368" y="3693487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458" name="Oval 457">
              <a:extLst>
                <a:ext uri="{FF2B5EF4-FFF2-40B4-BE49-F238E27FC236}">
                  <a16:creationId xmlns:a16="http://schemas.microsoft.com/office/drawing/2014/main" id="{80815CE8-5933-44D9-C98A-D30D62C6388E}"/>
                </a:ext>
              </a:extLst>
            </p:cNvPr>
            <p:cNvSpPr/>
            <p:nvPr/>
          </p:nvSpPr>
          <p:spPr>
            <a:xfrm>
              <a:off x="2259409" y="3693487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459" name="Oval 458">
              <a:extLst>
                <a:ext uri="{FF2B5EF4-FFF2-40B4-BE49-F238E27FC236}">
                  <a16:creationId xmlns:a16="http://schemas.microsoft.com/office/drawing/2014/main" id="{A42FE68C-BA7B-1BCF-04DB-BA7FC55B2D42}"/>
                </a:ext>
              </a:extLst>
            </p:cNvPr>
            <p:cNvSpPr/>
            <p:nvPr/>
          </p:nvSpPr>
          <p:spPr>
            <a:xfrm>
              <a:off x="2457450" y="3693487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460" name="Oval 459">
              <a:extLst>
                <a:ext uri="{FF2B5EF4-FFF2-40B4-BE49-F238E27FC236}">
                  <a16:creationId xmlns:a16="http://schemas.microsoft.com/office/drawing/2014/main" id="{D22FD3AA-7904-8EAD-D808-B190D4D699DD}"/>
                </a:ext>
              </a:extLst>
            </p:cNvPr>
            <p:cNvSpPr/>
            <p:nvPr/>
          </p:nvSpPr>
          <p:spPr>
            <a:xfrm>
              <a:off x="2655491" y="3693487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461" name="Oval 460">
              <a:extLst>
                <a:ext uri="{FF2B5EF4-FFF2-40B4-BE49-F238E27FC236}">
                  <a16:creationId xmlns:a16="http://schemas.microsoft.com/office/drawing/2014/main" id="{53076A68-DA70-034C-911F-768F898E034C}"/>
                </a:ext>
              </a:extLst>
            </p:cNvPr>
            <p:cNvSpPr/>
            <p:nvPr/>
          </p:nvSpPr>
          <p:spPr>
            <a:xfrm>
              <a:off x="2853532" y="3693487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462" name="Oval 461">
              <a:extLst>
                <a:ext uri="{FF2B5EF4-FFF2-40B4-BE49-F238E27FC236}">
                  <a16:creationId xmlns:a16="http://schemas.microsoft.com/office/drawing/2014/main" id="{2C4CA64F-4ECE-9051-CB59-5EB33F8BD7DC}"/>
                </a:ext>
              </a:extLst>
            </p:cNvPr>
            <p:cNvSpPr/>
            <p:nvPr/>
          </p:nvSpPr>
          <p:spPr>
            <a:xfrm>
              <a:off x="3051573" y="3693487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463" name="Oval 462">
              <a:extLst>
                <a:ext uri="{FF2B5EF4-FFF2-40B4-BE49-F238E27FC236}">
                  <a16:creationId xmlns:a16="http://schemas.microsoft.com/office/drawing/2014/main" id="{40DDC18D-78D2-B30B-58B6-8BEB978895A3}"/>
                </a:ext>
              </a:extLst>
            </p:cNvPr>
            <p:cNvSpPr/>
            <p:nvPr/>
          </p:nvSpPr>
          <p:spPr>
            <a:xfrm>
              <a:off x="3249614" y="3693487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464" name="Oval 463">
              <a:extLst>
                <a:ext uri="{FF2B5EF4-FFF2-40B4-BE49-F238E27FC236}">
                  <a16:creationId xmlns:a16="http://schemas.microsoft.com/office/drawing/2014/main" id="{6457C8CB-E1AD-5EDE-70F9-A179D9143622}"/>
                </a:ext>
              </a:extLst>
            </p:cNvPr>
            <p:cNvSpPr/>
            <p:nvPr/>
          </p:nvSpPr>
          <p:spPr>
            <a:xfrm>
              <a:off x="3447655" y="3693487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465" name="Oval 464">
              <a:extLst>
                <a:ext uri="{FF2B5EF4-FFF2-40B4-BE49-F238E27FC236}">
                  <a16:creationId xmlns:a16="http://schemas.microsoft.com/office/drawing/2014/main" id="{A1A62B72-2603-C2DB-6B96-DCB8803F5928}"/>
                </a:ext>
              </a:extLst>
            </p:cNvPr>
            <p:cNvSpPr/>
            <p:nvPr/>
          </p:nvSpPr>
          <p:spPr>
            <a:xfrm>
              <a:off x="3645696" y="3693487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466" name="Oval 465">
              <a:extLst>
                <a:ext uri="{FF2B5EF4-FFF2-40B4-BE49-F238E27FC236}">
                  <a16:creationId xmlns:a16="http://schemas.microsoft.com/office/drawing/2014/main" id="{2E647E74-D16A-6103-E72F-73A04DB0D710}"/>
                </a:ext>
              </a:extLst>
            </p:cNvPr>
            <p:cNvSpPr/>
            <p:nvPr/>
          </p:nvSpPr>
          <p:spPr>
            <a:xfrm>
              <a:off x="3843737" y="3693487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467" name="Oval 466">
              <a:extLst>
                <a:ext uri="{FF2B5EF4-FFF2-40B4-BE49-F238E27FC236}">
                  <a16:creationId xmlns:a16="http://schemas.microsoft.com/office/drawing/2014/main" id="{39ADDCD1-AC3E-418C-D4C7-8896FB8DC531}"/>
                </a:ext>
              </a:extLst>
            </p:cNvPr>
            <p:cNvSpPr/>
            <p:nvPr/>
          </p:nvSpPr>
          <p:spPr>
            <a:xfrm>
              <a:off x="4041778" y="3693487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468" name="Oval 467">
              <a:extLst>
                <a:ext uri="{FF2B5EF4-FFF2-40B4-BE49-F238E27FC236}">
                  <a16:creationId xmlns:a16="http://schemas.microsoft.com/office/drawing/2014/main" id="{7E0C8E9F-3A61-5D4C-3B0D-5DF63A1B1A9E}"/>
                </a:ext>
              </a:extLst>
            </p:cNvPr>
            <p:cNvSpPr/>
            <p:nvPr/>
          </p:nvSpPr>
          <p:spPr>
            <a:xfrm>
              <a:off x="4239819" y="3693487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469" name="Oval 468">
              <a:extLst>
                <a:ext uri="{FF2B5EF4-FFF2-40B4-BE49-F238E27FC236}">
                  <a16:creationId xmlns:a16="http://schemas.microsoft.com/office/drawing/2014/main" id="{F00E4E05-9AF7-6C43-8FF7-FC731588DA7F}"/>
                </a:ext>
              </a:extLst>
            </p:cNvPr>
            <p:cNvSpPr/>
            <p:nvPr/>
          </p:nvSpPr>
          <p:spPr>
            <a:xfrm>
              <a:off x="4437860" y="3693487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470" name="Oval 469">
              <a:extLst>
                <a:ext uri="{FF2B5EF4-FFF2-40B4-BE49-F238E27FC236}">
                  <a16:creationId xmlns:a16="http://schemas.microsoft.com/office/drawing/2014/main" id="{5A421F4B-D189-0817-6C6B-0400DA157E26}"/>
                </a:ext>
              </a:extLst>
            </p:cNvPr>
            <p:cNvSpPr/>
            <p:nvPr/>
          </p:nvSpPr>
          <p:spPr>
            <a:xfrm>
              <a:off x="4635901" y="3693487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471" name="Oval 470">
              <a:extLst>
                <a:ext uri="{FF2B5EF4-FFF2-40B4-BE49-F238E27FC236}">
                  <a16:creationId xmlns:a16="http://schemas.microsoft.com/office/drawing/2014/main" id="{6355A661-174E-B4E6-66FD-16272BF16526}"/>
                </a:ext>
              </a:extLst>
            </p:cNvPr>
            <p:cNvSpPr/>
            <p:nvPr/>
          </p:nvSpPr>
          <p:spPr>
            <a:xfrm>
              <a:off x="4833942" y="3693487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472" name="Oval 471">
              <a:extLst>
                <a:ext uri="{FF2B5EF4-FFF2-40B4-BE49-F238E27FC236}">
                  <a16:creationId xmlns:a16="http://schemas.microsoft.com/office/drawing/2014/main" id="{B770E529-EFB3-EAB9-E39D-AC0FFB8593EB}"/>
                </a:ext>
              </a:extLst>
            </p:cNvPr>
            <p:cNvSpPr/>
            <p:nvPr/>
          </p:nvSpPr>
          <p:spPr>
            <a:xfrm>
              <a:off x="5031983" y="3693487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473" name="Oval 472">
              <a:extLst>
                <a:ext uri="{FF2B5EF4-FFF2-40B4-BE49-F238E27FC236}">
                  <a16:creationId xmlns:a16="http://schemas.microsoft.com/office/drawing/2014/main" id="{9DD8C083-A90A-055D-B04A-A256526FFF83}"/>
                </a:ext>
              </a:extLst>
            </p:cNvPr>
            <p:cNvSpPr/>
            <p:nvPr/>
          </p:nvSpPr>
          <p:spPr>
            <a:xfrm>
              <a:off x="1269204" y="3903037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474" name="Oval 473">
              <a:extLst>
                <a:ext uri="{FF2B5EF4-FFF2-40B4-BE49-F238E27FC236}">
                  <a16:creationId xmlns:a16="http://schemas.microsoft.com/office/drawing/2014/main" id="{390ED522-47E8-41EF-CB93-E58106E853BE}"/>
                </a:ext>
              </a:extLst>
            </p:cNvPr>
            <p:cNvSpPr/>
            <p:nvPr/>
          </p:nvSpPr>
          <p:spPr>
            <a:xfrm>
              <a:off x="1467245" y="3903037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475" name="Oval 474">
              <a:extLst>
                <a:ext uri="{FF2B5EF4-FFF2-40B4-BE49-F238E27FC236}">
                  <a16:creationId xmlns:a16="http://schemas.microsoft.com/office/drawing/2014/main" id="{0BBFF626-FDC2-9ED1-A580-5E85ECB79F01}"/>
                </a:ext>
              </a:extLst>
            </p:cNvPr>
            <p:cNvSpPr/>
            <p:nvPr/>
          </p:nvSpPr>
          <p:spPr>
            <a:xfrm>
              <a:off x="1665286" y="3903037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476" name="Oval 475">
              <a:extLst>
                <a:ext uri="{FF2B5EF4-FFF2-40B4-BE49-F238E27FC236}">
                  <a16:creationId xmlns:a16="http://schemas.microsoft.com/office/drawing/2014/main" id="{76FFB4F0-1E2A-B1F9-786E-3C30B2895CBC}"/>
                </a:ext>
              </a:extLst>
            </p:cNvPr>
            <p:cNvSpPr/>
            <p:nvPr/>
          </p:nvSpPr>
          <p:spPr>
            <a:xfrm>
              <a:off x="1863327" y="3903037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477" name="Oval 476">
              <a:extLst>
                <a:ext uri="{FF2B5EF4-FFF2-40B4-BE49-F238E27FC236}">
                  <a16:creationId xmlns:a16="http://schemas.microsoft.com/office/drawing/2014/main" id="{7FC26EDD-AA03-6F40-9693-6A2221512DC6}"/>
                </a:ext>
              </a:extLst>
            </p:cNvPr>
            <p:cNvSpPr/>
            <p:nvPr/>
          </p:nvSpPr>
          <p:spPr>
            <a:xfrm>
              <a:off x="2061368" y="3903037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478" name="Oval 477">
              <a:extLst>
                <a:ext uri="{FF2B5EF4-FFF2-40B4-BE49-F238E27FC236}">
                  <a16:creationId xmlns:a16="http://schemas.microsoft.com/office/drawing/2014/main" id="{0E928257-3032-7A71-5BC4-7ED57FA19043}"/>
                </a:ext>
              </a:extLst>
            </p:cNvPr>
            <p:cNvSpPr/>
            <p:nvPr/>
          </p:nvSpPr>
          <p:spPr>
            <a:xfrm>
              <a:off x="2259409" y="3903037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479" name="Oval 478">
              <a:extLst>
                <a:ext uri="{FF2B5EF4-FFF2-40B4-BE49-F238E27FC236}">
                  <a16:creationId xmlns:a16="http://schemas.microsoft.com/office/drawing/2014/main" id="{7E9FA924-F186-B0F5-F29C-09086C5BE235}"/>
                </a:ext>
              </a:extLst>
            </p:cNvPr>
            <p:cNvSpPr/>
            <p:nvPr/>
          </p:nvSpPr>
          <p:spPr>
            <a:xfrm>
              <a:off x="2457450" y="3903037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480" name="Oval 479">
              <a:extLst>
                <a:ext uri="{FF2B5EF4-FFF2-40B4-BE49-F238E27FC236}">
                  <a16:creationId xmlns:a16="http://schemas.microsoft.com/office/drawing/2014/main" id="{05D94CC0-2C30-E4A1-696A-4C2699E7D4FF}"/>
                </a:ext>
              </a:extLst>
            </p:cNvPr>
            <p:cNvSpPr/>
            <p:nvPr/>
          </p:nvSpPr>
          <p:spPr>
            <a:xfrm>
              <a:off x="2655491" y="3903037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481" name="Oval 480">
              <a:extLst>
                <a:ext uri="{FF2B5EF4-FFF2-40B4-BE49-F238E27FC236}">
                  <a16:creationId xmlns:a16="http://schemas.microsoft.com/office/drawing/2014/main" id="{FE942FEA-7A86-8AAA-E881-339FC62A69E9}"/>
                </a:ext>
              </a:extLst>
            </p:cNvPr>
            <p:cNvSpPr/>
            <p:nvPr/>
          </p:nvSpPr>
          <p:spPr>
            <a:xfrm>
              <a:off x="2853532" y="3903037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482" name="Oval 481">
              <a:extLst>
                <a:ext uri="{FF2B5EF4-FFF2-40B4-BE49-F238E27FC236}">
                  <a16:creationId xmlns:a16="http://schemas.microsoft.com/office/drawing/2014/main" id="{ADE1FAA2-FC0A-1DD7-A231-619078EB008C}"/>
                </a:ext>
              </a:extLst>
            </p:cNvPr>
            <p:cNvSpPr/>
            <p:nvPr/>
          </p:nvSpPr>
          <p:spPr>
            <a:xfrm>
              <a:off x="3051573" y="3903037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483" name="Oval 482">
              <a:extLst>
                <a:ext uri="{FF2B5EF4-FFF2-40B4-BE49-F238E27FC236}">
                  <a16:creationId xmlns:a16="http://schemas.microsoft.com/office/drawing/2014/main" id="{517AC49E-3A92-5736-1CCC-3506F7B595CF}"/>
                </a:ext>
              </a:extLst>
            </p:cNvPr>
            <p:cNvSpPr/>
            <p:nvPr/>
          </p:nvSpPr>
          <p:spPr>
            <a:xfrm>
              <a:off x="3249614" y="3903037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484" name="Oval 483">
              <a:extLst>
                <a:ext uri="{FF2B5EF4-FFF2-40B4-BE49-F238E27FC236}">
                  <a16:creationId xmlns:a16="http://schemas.microsoft.com/office/drawing/2014/main" id="{56386227-953E-822B-3077-7791D43C4FA1}"/>
                </a:ext>
              </a:extLst>
            </p:cNvPr>
            <p:cNvSpPr/>
            <p:nvPr/>
          </p:nvSpPr>
          <p:spPr>
            <a:xfrm>
              <a:off x="3447655" y="3903037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485" name="Oval 484">
              <a:extLst>
                <a:ext uri="{FF2B5EF4-FFF2-40B4-BE49-F238E27FC236}">
                  <a16:creationId xmlns:a16="http://schemas.microsoft.com/office/drawing/2014/main" id="{86807824-C137-DAA0-DE4D-9B8A3B519964}"/>
                </a:ext>
              </a:extLst>
            </p:cNvPr>
            <p:cNvSpPr/>
            <p:nvPr/>
          </p:nvSpPr>
          <p:spPr>
            <a:xfrm>
              <a:off x="3645696" y="3903037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486" name="Oval 485">
              <a:extLst>
                <a:ext uri="{FF2B5EF4-FFF2-40B4-BE49-F238E27FC236}">
                  <a16:creationId xmlns:a16="http://schemas.microsoft.com/office/drawing/2014/main" id="{58770572-BAB1-2977-6D34-426BF8D743DB}"/>
                </a:ext>
              </a:extLst>
            </p:cNvPr>
            <p:cNvSpPr/>
            <p:nvPr/>
          </p:nvSpPr>
          <p:spPr>
            <a:xfrm>
              <a:off x="3843737" y="3903037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487" name="Oval 486">
              <a:extLst>
                <a:ext uri="{FF2B5EF4-FFF2-40B4-BE49-F238E27FC236}">
                  <a16:creationId xmlns:a16="http://schemas.microsoft.com/office/drawing/2014/main" id="{EC9989AC-13C2-4CB6-14A2-F195B5096997}"/>
                </a:ext>
              </a:extLst>
            </p:cNvPr>
            <p:cNvSpPr/>
            <p:nvPr/>
          </p:nvSpPr>
          <p:spPr>
            <a:xfrm>
              <a:off x="4041778" y="3903037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488" name="Oval 487">
              <a:extLst>
                <a:ext uri="{FF2B5EF4-FFF2-40B4-BE49-F238E27FC236}">
                  <a16:creationId xmlns:a16="http://schemas.microsoft.com/office/drawing/2014/main" id="{7945DC6C-0F3A-09B8-5A7E-CB443B584E92}"/>
                </a:ext>
              </a:extLst>
            </p:cNvPr>
            <p:cNvSpPr/>
            <p:nvPr/>
          </p:nvSpPr>
          <p:spPr>
            <a:xfrm>
              <a:off x="4239819" y="3903037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489" name="Oval 488">
              <a:extLst>
                <a:ext uri="{FF2B5EF4-FFF2-40B4-BE49-F238E27FC236}">
                  <a16:creationId xmlns:a16="http://schemas.microsoft.com/office/drawing/2014/main" id="{9BB4ECE7-EDBC-C69B-F7B3-06D1F5A75E92}"/>
                </a:ext>
              </a:extLst>
            </p:cNvPr>
            <p:cNvSpPr/>
            <p:nvPr/>
          </p:nvSpPr>
          <p:spPr>
            <a:xfrm>
              <a:off x="4437860" y="3903037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490" name="Oval 489">
              <a:extLst>
                <a:ext uri="{FF2B5EF4-FFF2-40B4-BE49-F238E27FC236}">
                  <a16:creationId xmlns:a16="http://schemas.microsoft.com/office/drawing/2014/main" id="{6DBD60F4-C207-8B47-E99F-AC09A7D9E890}"/>
                </a:ext>
              </a:extLst>
            </p:cNvPr>
            <p:cNvSpPr/>
            <p:nvPr/>
          </p:nvSpPr>
          <p:spPr>
            <a:xfrm>
              <a:off x="4635901" y="3903037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491" name="Oval 490">
              <a:extLst>
                <a:ext uri="{FF2B5EF4-FFF2-40B4-BE49-F238E27FC236}">
                  <a16:creationId xmlns:a16="http://schemas.microsoft.com/office/drawing/2014/main" id="{34121DA4-D48F-6118-2EE8-2A7E53B390A0}"/>
                </a:ext>
              </a:extLst>
            </p:cNvPr>
            <p:cNvSpPr/>
            <p:nvPr/>
          </p:nvSpPr>
          <p:spPr>
            <a:xfrm>
              <a:off x="4833942" y="3903037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492" name="Oval 491">
              <a:extLst>
                <a:ext uri="{FF2B5EF4-FFF2-40B4-BE49-F238E27FC236}">
                  <a16:creationId xmlns:a16="http://schemas.microsoft.com/office/drawing/2014/main" id="{B4F320BF-F6BC-A727-1EEC-01F57F6273F9}"/>
                </a:ext>
              </a:extLst>
            </p:cNvPr>
            <p:cNvSpPr/>
            <p:nvPr/>
          </p:nvSpPr>
          <p:spPr>
            <a:xfrm>
              <a:off x="5031983" y="3903037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493" name="Oval 492">
              <a:extLst>
                <a:ext uri="{FF2B5EF4-FFF2-40B4-BE49-F238E27FC236}">
                  <a16:creationId xmlns:a16="http://schemas.microsoft.com/office/drawing/2014/main" id="{4B881CBD-C045-474A-7D5C-D453819F96B0}"/>
                </a:ext>
              </a:extLst>
            </p:cNvPr>
            <p:cNvSpPr/>
            <p:nvPr/>
          </p:nvSpPr>
          <p:spPr>
            <a:xfrm>
              <a:off x="1269204" y="4112587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494" name="Oval 493">
              <a:extLst>
                <a:ext uri="{FF2B5EF4-FFF2-40B4-BE49-F238E27FC236}">
                  <a16:creationId xmlns:a16="http://schemas.microsoft.com/office/drawing/2014/main" id="{9711F411-2B9F-698A-ADAB-014DD61060D9}"/>
                </a:ext>
              </a:extLst>
            </p:cNvPr>
            <p:cNvSpPr/>
            <p:nvPr/>
          </p:nvSpPr>
          <p:spPr>
            <a:xfrm>
              <a:off x="1467245" y="4112587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495" name="Oval 494">
              <a:extLst>
                <a:ext uri="{FF2B5EF4-FFF2-40B4-BE49-F238E27FC236}">
                  <a16:creationId xmlns:a16="http://schemas.microsoft.com/office/drawing/2014/main" id="{08B5F0ED-674D-8B1F-531F-2144D86B431B}"/>
                </a:ext>
              </a:extLst>
            </p:cNvPr>
            <p:cNvSpPr/>
            <p:nvPr/>
          </p:nvSpPr>
          <p:spPr>
            <a:xfrm>
              <a:off x="1665286" y="4112587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496" name="Oval 495">
              <a:extLst>
                <a:ext uri="{FF2B5EF4-FFF2-40B4-BE49-F238E27FC236}">
                  <a16:creationId xmlns:a16="http://schemas.microsoft.com/office/drawing/2014/main" id="{667C4C78-6B81-C36E-9923-42B84461AE7D}"/>
                </a:ext>
              </a:extLst>
            </p:cNvPr>
            <p:cNvSpPr/>
            <p:nvPr/>
          </p:nvSpPr>
          <p:spPr>
            <a:xfrm>
              <a:off x="1863327" y="4112587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497" name="Oval 496">
              <a:extLst>
                <a:ext uri="{FF2B5EF4-FFF2-40B4-BE49-F238E27FC236}">
                  <a16:creationId xmlns:a16="http://schemas.microsoft.com/office/drawing/2014/main" id="{DF358EEC-0B53-8A54-7A6C-F195E58D7922}"/>
                </a:ext>
              </a:extLst>
            </p:cNvPr>
            <p:cNvSpPr/>
            <p:nvPr/>
          </p:nvSpPr>
          <p:spPr>
            <a:xfrm>
              <a:off x="2061368" y="4112587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498" name="Oval 497">
              <a:extLst>
                <a:ext uri="{FF2B5EF4-FFF2-40B4-BE49-F238E27FC236}">
                  <a16:creationId xmlns:a16="http://schemas.microsoft.com/office/drawing/2014/main" id="{CC512D18-3365-7D2D-991A-A98C4B773EEC}"/>
                </a:ext>
              </a:extLst>
            </p:cNvPr>
            <p:cNvSpPr/>
            <p:nvPr/>
          </p:nvSpPr>
          <p:spPr>
            <a:xfrm>
              <a:off x="2259409" y="4112587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499" name="Oval 498">
              <a:extLst>
                <a:ext uri="{FF2B5EF4-FFF2-40B4-BE49-F238E27FC236}">
                  <a16:creationId xmlns:a16="http://schemas.microsoft.com/office/drawing/2014/main" id="{5202E131-F580-411B-07C3-CFF68654BAEB}"/>
                </a:ext>
              </a:extLst>
            </p:cNvPr>
            <p:cNvSpPr/>
            <p:nvPr/>
          </p:nvSpPr>
          <p:spPr>
            <a:xfrm>
              <a:off x="2457450" y="4112587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500" name="Oval 499">
              <a:extLst>
                <a:ext uri="{FF2B5EF4-FFF2-40B4-BE49-F238E27FC236}">
                  <a16:creationId xmlns:a16="http://schemas.microsoft.com/office/drawing/2014/main" id="{E741F6AC-69ED-E3A0-9BFD-AA3CC5DECB0A}"/>
                </a:ext>
              </a:extLst>
            </p:cNvPr>
            <p:cNvSpPr/>
            <p:nvPr/>
          </p:nvSpPr>
          <p:spPr>
            <a:xfrm>
              <a:off x="2655491" y="4112587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501" name="Oval 500">
              <a:extLst>
                <a:ext uri="{FF2B5EF4-FFF2-40B4-BE49-F238E27FC236}">
                  <a16:creationId xmlns:a16="http://schemas.microsoft.com/office/drawing/2014/main" id="{D73F9344-5B71-00B9-DBF7-75A309FE561A}"/>
                </a:ext>
              </a:extLst>
            </p:cNvPr>
            <p:cNvSpPr/>
            <p:nvPr/>
          </p:nvSpPr>
          <p:spPr>
            <a:xfrm>
              <a:off x="2853532" y="4112587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502" name="Oval 501">
              <a:extLst>
                <a:ext uri="{FF2B5EF4-FFF2-40B4-BE49-F238E27FC236}">
                  <a16:creationId xmlns:a16="http://schemas.microsoft.com/office/drawing/2014/main" id="{E447E7CA-39A8-7114-E841-9C0C51462234}"/>
                </a:ext>
              </a:extLst>
            </p:cNvPr>
            <p:cNvSpPr/>
            <p:nvPr/>
          </p:nvSpPr>
          <p:spPr>
            <a:xfrm>
              <a:off x="3051573" y="4112587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503" name="Oval 502">
              <a:extLst>
                <a:ext uri="{FF2B5EF4-FFF2-40B4-BE49-F238E27FC236}">
                  <a16:creationId xmlns:a16="http://schemas.microsoft.com/office/drawing/2014/main" id="{711DF4AC-5F89-A5F3-E85A-D28CBD6DC697}"/>
                </a:ext>
              </a:extLst>
            </p:cNvPr>
            <p:cNvSpPr/>
            <p:nvPr/>
          </p:nvSpPr>
          <p:spPr>
            <a:xfrm>
              <a:off x="3249614" y="4112587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504" name="Oval 503">
              <a:extLst>
                <a:ext uri="{FF2B5EF4-FFF2-40B4-BE49-F238E27FC236}">
                  <a16:creationId xmlns:a16="http://schemas.microsoft.com/office/drawing/2014/main" id="{D9BA6055-3DCB-DFD7-5430-916A7E2F6398}"/>
                </a:ext>
              </a:extLst>
            </p:cNvPr>
            <p:cNvSpPr/>
            <p:nvPr/>
          </p:nvSpPr>
          <p:spPr>
            <a:xfrm>
              <a:off x="3447655" y="4112587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505" name="Oval 504">
              <a:extLst>
                <a:ext uri="{FF2B5EF4-FFF2-40B4-BE49-F238E27FC236}">
                  <a16:creationId xmlns:a16="http://schemas.microsoft.com/office/drawing/2014/main" id="{D999E68E-3EAB-048B-D336-0F9775621259}"/>
                </a:ext>
              </a:extLst>
            </p:cNvPr>
            <p:cNvSpPr/>
            <p:nvPr/>
          </p:nvSpPr>
          <p:spPr>
            <a:xfrm>
              <a:off x="3645696" y="4112587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506" name="Oval 505">
              <a:extLst>
                <a:ext uri="{FF2B5EF4-FFF2-40B4-BE49-F238E27FC236}">
                  <a16:creationId xmlns:a16="http://schemas.microsoft.com/office/drawing/2014/main" id="{79489D7D-A346-4957-1D95-1BDCF12DD3E0}"/>
                </a:ext>
              </a:extLst>
            </p:cNvPr>
            <p:cNvSpPr/>
            <p:nvPr/>
          </p:nvSpPr>
          <p:spPr>
            <a:xfrm>
              <a:off x="3843737" y="4112587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507" name="Oval 506">
              <a:extLst>
                <a:ext uri="{FF2B5EF4-FFF2-40B4-BE49-F238E27FC236}">
                  <a16:creationId xmlns:a16="http://schemas.microsoft.com/office/drawing/2014/main" id="{289CDE6E-DD25-752F-1DDC-36BD3848C8C5}"/>
                </a:ext>
              </a:extLst>
            </p:cNvPr>
            <p:cNvSpPr/>
            <p:nvPr/>
          </p:nvSpPr>
          <p:spPr>
            <a:xfrm>
              <a:off x="4041778" y="4112587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508" name="Oval 507">
              <a:extLst>
                <a:ext uri="{FF2B5EF4-FFF2-40B4-BE49-F238E27FC236}">
                  <a16:creationId xmlns:a16="http://schemas.microsoft.com/office/drawing/2014/main" id="{E8471766-24EC-3D53-3000-8634AF3767B3}"/>
                </a:ext>
              </a:extLst>
            </p:cNvPr>
            <p:cNvSpPr/>
            <p:nvPr/>
          </p:nvSpPr>
          <p:spPr>
            <a:xfrm>
              <a:off x="4239819" y="4112587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509" name="Oval 508">
              <a:extLst>
                <a:ext uri="{FF2B5EF4-FFF2-40B4-BE49-F238E27FC236}">
                  <a16:creationId xmlns:a16="http://schemas.microsoft.com/office/drawing/2014/main" id="{672811E5-85D8-32E0-8C55-7E6F5D2E65E4}"/>
                </a:ext>
              </a:extLst>
            </p:cNvPr>
            <p:cNvSpPr/>
            <p:nvPr/>
          </p:nvSpPr>
          <p:spPr>
            <a:xfrm>
              <a:off x="4437860" y="4112587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510" name="Oval 509">
              <a:extLst>
                <a:ext uri="{FF2B5EF4-FFF2-40B4-BE49-F238E27FC236}">
                  <a16:creationId xmlns:a16="http://schemas.microsoft.com/office/drawing/2014/main" id="{4F38B375-CE9A-3928-AEC8-341F1B53627D}"/>
                </a:ext>
              </a:extLst>
            </p:cNvPr>
            <p:cNvSpPr/>
            <p:nvPr/>
          </p:nvSpPr>
          <p:spPr>
            <a:xfrm>
              <a:off x="4635901" y="4112587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511" name="Oval 510">
              <a:extLst>
                <a:ext uri="{FF2B5EF4-FFF2-40B4-BE49-F238E27FC236}">
                  <a16:creationId xmlns:a16="http://schemas.microsoft.com/office/drawing/2014/main" id="{C7403481-FF5C-D693-BBD4-DE68FC125129}"/>
                </a:ext>
              </a:extLst>
            </p:cNvPr>
            <p:cNvSpPr/>
            <p:nvPr/>
          </p:nvSpPr>
          <p:spPr>
            <a:xfrm>
              <a:off x="4833942" y="4112587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512" name="Oval 511">
              <a:extLst>
                <a:ext uri="{FF2B5EF4-FFF2-40B4-BE49-F238E27FC236}">
                  <a16:creationId xmlns:a16="http://schemas.microsoft.com/office/drawing/2014/main" id="{39630742-5BAA-2AD0-4867-BBC8ADB6D296}"/>
                </a:ext>
              </a:extLst>
            </p:cNvPr>
            <p:cNvSpPr/>
            <p:nvPr/>
          </p:nvSpPr>
          <p:spPr>
            <a:xfrm>
              <a:off x="5031983" y="4112587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513" name="Oval 512">
              <a:extLst>
                <a:ext uri="{FF2B5EF4-FFF2-40B4-BE49-F238E27FC236}">
                  <a16:creationId xmlns:a16="http://schemas.microsoft.com/office/drawing/2014/main" id="{08214421-4724-0B61-5D63-39E611548A46}"/>
                </a:ext>
              </a:extLst>
            </p:cNvPr>
            <p:cNvSpPr/>
            <p:nvPr/>
          </p:nvSpPr>
          <p:spPr>
            <a:xfrm>
              <a:off x="1269204" y="4322137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514" name="Oval 513">
              <a:extLst>
                <a:ext uri="{FF2B5EF4-FFF2-40B4-BE49-F238E27FC236}">
                  <a16:creationId xmlns:a16="http://schemas.microsoft.com/office/drawing/2014/main" id="{26CE088D-6F1F-46ED-BC3B-848D44F2CAFA}"/>
                </a:ext>
              </a:extLst>
            </p:cNvPr>
            <p:cNvSpPr/>
            <p:nvPr/>
          </p:nvSpPr>
          <p:spPr>
            <a:xfrm>
              <a:off x="1467245" y="4322137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515" name="Oval 514">
              <a:extLst>
                <a:ext uri="{FF2B5EF4-FFF2-40B4-BE49-F238E27FC236}">
                  <a16:creationId xmlns:a16="http://schemas.microsoft.com/office/drawing/2014/main" id="{4913A9F6-2F03-5200-E1E5-25CBB2AD72CB}"/>
                </a:ext>
              </a:extLst>
            </p:cNvPr>
            <p:cNvSpPr/>
            <p:nvPr/>
          </p:nvSpPr>
          <p:spPr>
            <a:xfrm>
              <a:off x="1665286" y="4322137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516" name="Oval 515">
              <a:extLst>
                <a:ext uri="{FF2B5EF4-FFF2-40B4-BE49-F238E27FC236}">
                  <a16:creationId xmlns:a16="http://schemas.microsoft.com/office/drawing/2014/main" id="{F3D0F14E-A940-C98E-41B0-56A2F921784B}"/>
                </a:ext>
              </a:extLst>
            </p:cNvPr>
            <p:cNvSpPr/>
            <p:nvPr/>
          </p:nvSpPr>
          <p:spPr>
            <a:xfrm>
              <a:off x="1863327" y="4322137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517" name="Oval 516">
              <a:extLst>
                <a:ext uri="{FF2B5EF4-FFF2-40B4-BE49-F238E27FC236}">
                  <a16:creationId xmlns:a16="http://schemas.microsoft.com/office/drawing/2014/main" id="{9FF5F4D8-100B-29A6-0256-63C8A37A867C}"/>
                </a:ext>
              </a:extLst>
            </p:cNvPr>
            <p:cNvSpPr/>
            <p:nvPr/>
          </p:nvSpPr>
          <p:spPr>
            <a:xfrm>
              <a:off x="2061368" y="4322137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518" name="Oval 517">
              <a:extLst>
                <a:ext uri="{FF2B5EF4-FFF2-40B4-BE49-F238E27FC236}">
                  <a16:creationId xmlns:a16="http://schemas.microsoft.com/office/drawing/2014/main" id="{4AEEAED9-DF34-4DCF-3F72-517D1598C67E}"/>
                </a:ext>
              </a:extLst>
            </p:cNvPr>
            <p:cNvSpPr/>
            <p:nvPr/>
          </p:nvSpPr>
          <p:spPr>
            <a:xfrm>
              <a:off x="2259409" y="4322137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519" name="Oval 518">
              <a:extLst>
                <a:ext uri="{FF2B5EF4-FFF2-40B4-BE49-F238E27FC236}">
                  <a16:creationId xmlns:a16="http://schemas.microsoft.com/office/drawing/2014/main" id="{9C4CE5BA-8C3E-C7B5-1B01-FB27C903EB71}"/>
                </a:ext>
              </a:extLst>
            </p:cNvPr>
            <p:cNvSpPr/>
            <p:nvPr/>
          </p:nvSpPr>
          <p:spPr>
            <a:xfrm>
              <a:off x="2457450" y="4322137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520" name="Oval 519">
              <a:extLst>
                <a:ext uri="{FF2B5EF4-FFF2-40B4-BE49-F238E27FC236}">
                  <a16:creationId xmlns:a16="http://schemas.microsoft.com/office/drawing/2014/main" id="{CF832123-C982-A31F-2D86-D3AFD1FC0695}"/>
                </a:ext>
              </a:extLst>
            </p:cNvPr>
            <p:cNvSpPr/>
            <p:nvPr/>
          </p:nvSpPr>
          <p:spPr>
            <a:xfrm>
              <a:off x="2655491" y="4322137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521" name="Oval 520">
              <a:extLst>
                <a:ext uri="{FF2B5EF4-FFF2-40B4-BE49-F238E27FC236}">
                  <a16:creationId xmlns:a16="http://schemas.microsoft.com/office/drawing/2014/main" id="{2CE84C0E-A21E-3DFA-C0AD-414434DB80EA}"/>
                </a:ext>
              </a:extLst>
            </p:cNvPr>
            <p:cNvSpPr/>
            <p:nvPr/>
          </p:nvSpPr>
          <p:spPr>
            <a:xfrm>
              <a:off x="2853532" y="4322137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522" name="Oval 521">
              <a:extLst>
                <a:ext uri="{FF2B5EF4-FFF2-40B4-BE49-F238E27FC236}">
                  <a16:creationId xmlns:a16="http://schemas.microsoft.com/office/drawing/2014/main" id="{FD4FD4DE-8EDB-F132-EB07-8B4129F91DE2}"/>
                </a:ext>
              </a:extLst>
            </p:cNvPr>
            <p:cNvSpPr/>
            <p:nvPr/>
          </p:nvSpPr>
          <p:spPr>
            <a:xfrm>
              <a:off x="3051573" y="4322137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523" name="Oval 522">
              <a:extLst>
                <a:ext uri="{FF2B5EF4-FFF2-40B4-BE49-F238E27FC236}">
                  <a16:creationId xmlns:a16="http://schemas.microsoft.com/office/drawing/2014/main" id="{1FC1FCAD-9E05-44A0-FFBE-7F6C975ABBEB}"/>
                </a:ext>
              </a:extLst>
            </p:cNvPr>
            <p:cNvSpPr/>
            <p:nvPr/>
          </p:nvSpPr>
          <p:spPr>
            <a:xfrm>
              <a:off x="3249614" y="4322137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524" name="Oval 523">
              <a:extLst>
                <a:ext uri="{FF2B5EF4-FFF2-40B4-BE49-F238E27FC236}">
                  <a16:creationId xmlns:a16="http://schemas.microsoft.com/office/drawing/2014/main" id="{F4BCD84C-43F8-5ADA-7E0C-2115AA7234E8}"/>
                </a:ext>
              </a:extLst>
            </p:cNvPr>
            <p:cNvSpPr/>
            <p:nvPr/>
          </p:nvSpPr>
          <p:spPr>
            <a:xfrm>
              <a:off x="3447655" y="4322137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525" name="Oval 524">
              <a:extLst>
                <a:ext uri="{FF2B5EF4-FFF2-40B4-BE49-F238E27FC236}">
                  <a16:creationId xmlns:a16="http://schemas.microsoft.com/office/drawing/2014/main" id="{B8382B44-0F6C-D344-1D88-701219610D0B}"/>
                </a:ext>
              </a:extLst>
            </p:cNvPr>
            <p:cNvSpPr/>
            <p:nvPr/>
          </p:nvSpPr>
          <p:spPr>
            <a:xfrm>
              <a:off x="3645696" y="4322137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526" name="Oval 525">
              <a:extLst>
                <a:ext uri="{FF2B5EF4-FFF2-40B4-BE49-F238E27FC236}">
                  <a16:creationId xmlns:a16="http://schemas.microsoft.com/office/drawing/2014/main" id="{3ACF28CB-7EEF-7BBD-1AB5-D5788081A77C}"/>
                </a:ext>
              </a:extLst>
            </p:cNvPr>
            <p:cNvSpPr/>
            <p:nvPr/>
          </p:nvSpPr>
          <p:spPr>
            <a:xfrm>
              <a:off x="3843737" y="4322137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527" name="Oval 526">
              <a:extLst>
                <a:ext uri="{FF2B5EF4-FFF2-40B4-BE49-F238E27FC236}">
                  <a16:creationId xmlns:a16="http://schemas.microsoft.com/office/drawing/2014/main" id="{E7DA5D94-977E-8FF2-638A-855054E6580B}"/>
                </a:ext>
              </a:extLst>
            </p:cNvPr>
            <p:cNvSpPr/>
            <p:nvPr/>
          </p:nvSpPr>
          <p:spPr>
            <a:xfrm>
              <a:off x="4041778" y="4322137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528" name="Oval 527">
              <a:extLst>
                <a:ext uri="{FF2B5EF4-FFF2-40B4-BE49-F238E27FC236}">
                  <a16:creationId xmlns:a16="http://schemas.microsoft.com/office/drawing/2014/main" id="{856DD1CB-8D3C-5C40-F697-5C38A027ED55}"/>
                </a:ext>
              </a:extLst>
            </p:cNvPr>
            <p:cNvSpPr/>
            <p:nvPr/>
          </p:nvSpPr>
          <p:spPr>
            <a:xfrm>
              <a:off x="4239819" y="4322137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529" name="Oval 528">
              <a:extLst>
                <a:ext uri="{FF2B5EF4-FFF2-40B4-BE49-F238E27FC236}">
                  <a16:creationId xmlns:a16="http://schemas.microsoft.com/office/drawing/2014/main" id="{098AD0D5-5D9E-A39A-1B7C-4ED19D208F4A}"/>
                </a:ext>
              </a:extLst>
            </p:cNvPr>
            <p:cNvSpPr/>
            <p:nvPr/>
          </p:nvSpPr>
          <p:spPr>
            <a:xfrm>
              <a:off x="4437860" y="4322137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530" name="Oval 529">
              <a:extLst>
                <a:ext uri="{FF2B5EF4-FFF2-40B4-BE49-F238E27FC236}">
                  <a16:creationId xmlns:a16="http://schemas.microsoft.com/office/drawing/2014/main" id="{9653F9E5-7594-22D2-536D-236A8363DD16}"/>
                </a:ext>
              </a:extLst>
            </p:cNvPr>
            <p:cNvSpPr/>
            <p:nvPr/>
          </p:nvSpPr>
          <p:spPr>
            <a:xfrm>
              <a:off x="4635901" y="4322137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531" name="Oval 530">
              <a:extLst>
                <a:ext uri="{FF2B5EF4-FFF2-40B4-BE49-F238E27FC236}">
                  <a16:creationId xmlns:a16="http://schemas.microsoft.com/office/drawing/2014/main" id="{49D9F158-B622-29D3-4854-0B0F789D4230}"/>
                </a:ext>
              </a:extLst>
            </p:cNvPr>
            <p:cNvSpPr/>
            <p:nvPr/>
          </p:nvSpPr>
          <p:spPr>
            <a:xfrm>
              <a:off x="4833942" y="4322137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532" name="Oval 531">
              <a:extLst>
                <a:ext uri="{FF2B5EF4-FFF2-40B4-BE49-F238E27FC236}">
                  <a16:creationId xmlns:a16="http://schemas.microsoft.com/office/drawing/2014/main" id="{FC4973BB-CFF4-1AB2-1164-6588B5D4ECC8}"/>
                </a:ext>
              </a:extLst>
            </p:cNvPr>
            <p:cNvSpPr/>
            <p:nvPr/>
          </p:nvSpPr>
          <p:spPr>
            <a:xfrm>
              <a:off x="5031983" y="4322137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533" name="Oval 532">
              <a:extLst>
                <a:ext uri="{FF2B5EF4-FFF2-40B4-BE49-F238E27FC236}">
                  <a16:creationId xmlns:a16="http://schemas.microsoft.com/office/drawing/2014/main" id="{E2D4D53E-CFBC-6B54-13D4-6D0D5FE5DAA6}"/>
                </a:ext>
              </a:extLst>
            </p:cNvPr>
            <p:cNvSpPr/>
            <p:nvPr/>
          </p:nvSpPr>
          <p:spPr>
            <a:xfrm>
              <a:off x="1269204" y="4531687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534" name="Oval 533">
              <a:extLst>
                <a:ext uri="{FF2B5EF4-FFF2-40B4-BE49-F238E27FC236}">
                  <a16:creationId xmlns:a16="http://schemas.microsoft.com/office/drawing/2014/main" id="{2DD4010A-41A6-CEC0-B5A6-4E138D2F8AE1}"/>
                </a:ext>
              </a:extLst>
            </p:cNvPr>
            <p:cNvSpPr/>
            <p:nvPr/>
          </p:nvSpPr>
          <p:spPr>
            <a:xfrm>
              <a:off x="1467245" y="4531687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535" name="Oval 534">
              <a:extLst>
                <a:ext uri="{FF2B5EF4-FFF2-40B4-BE49-F238E27FC236}">
                  <a16:creationId xmlns:a16="http://schemas.microsoft.com/office/drawing/2014/main" id="{5CBE0ECA-6072-DEB0-94DF-C784AAF2BFC2}"/>
                </a:ext>
              </a:extLst>
            </p:cNvPr>
            <p:cNvSpPr/>
            <p:nvPr/>
          </p:nvSpPr>
          <p:spPr>
            <a:xfrm>
              <a:off x="1665286" y="4531687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536" name="Oval 535">
              <a:extLst>
                <a:ext uri="{FF2B5EF4-FFF2-40B4-BE49-F238E27FC236}">
                  <a16:creationId xmlns:a16="http://schemas.microsoft.com/office/drawing/2014/main" id="{0EAFC7F2-7F78-F977-7A50-082B7EBEF8FE}"/>
                </a:ext>
              </a:extLst>
            </p:cNvPr>
            <p:cNvSpPr/>
            <p:nvPr/>
          </p:nvSpPr>
          <p:spPr>
            <a:xfrm>
              <a:off x="1863327" y="4531687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537" name="Oval 536">
              <a:extLst>
                <a:ext uri="{FF2B5EF4-FFF2-40B4-BE49-F238E27FC236}">
                  <a16:creationId xmlns:a16="http://schemas.microsoft.com/office/drawing/2014/main" id="{36863EAA-99E5-00A9-50C6-7390DB195AF7}"/>
                </a:ext>
              </a:extLst>
            </p:cNvPr>
            <p:cNvSpPr/>
            <p:nvPr/>
          </p:nvSpPr>
          <p:spPr>
            <a:xfrm>
              <a:off x="2061368" y="4531687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538" name="Oval 537">
              <a:extLst>
                <a:ext uri="{FF2B5EF4-FFF2-40B4-BE49-F238E27FC236}">
                  <a16:creationId xmlns:a16="http://schemas.microsoft.com/office/drawing/2014/main" id="{5AE6E9AB-66D5-4A90-99A0-91A1210E5E35}"/>
                </a:ext>
              </a:extLst>
            </p:cNvPr>
            <p:cNvSpPr/>
            <p:nvPr/>
          </p:nvSpPr>
          <p:spPr>
            <a:xfrm>
              <a:off x="2259409" y="4531687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539" name="Oval 538">
              <a:extLst>
                <a:ext uri="{FF2B5EF4-FFF2-40B4-BE49-F238E27FC236}">
                  <a16:creationId xmlns:a16="http://schemas.microsoft.com/office/drawing/2014/main" id="{1D45AD28-7B50-AE84-31A6-B109EB7160EA}"/>
                </a:ext>
              </a:extLst>
            </p:cNvPr>
            <p:cNvSpPr/>
            <p:nvPr/>
          </p:nvSpPr>
          <p:spPr>
            <a:xfrm>
              <a:off x="2457450" y="4531687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540" name="Oval 539">
              <a:extLst>
                <a:ext uri="{FF2B5EF4-FFF2-40B4-BE49-F238E27FC236}">
                  <a16:creationId xmlns:a16="http://schemas.microsoft.com/office/drawing/2014/main" id="{1D08765F-F19E-AD62-CD52-20BE6AF9BC70}"/>
                </a:ext>
              </a:extLst>
            </p:cNvPr>
            <p:cNvSpPr/>
            <p:nvPr/>
          </p:nvSpPr>
          <p:spPr>
            <a:xfrm>
              <a:off x="2655491" y="4531687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541" name="Oval 540">
              <a:extLst>
                <a:ext uri="{FF2B5EF4-FFF2-40B4-BE49-F238E27FC236}">
                  <a16:creationId xmlns:a16="http://schemas.microsoft.com/office/drawing/2014/main" id="{D456B8B0-CF57-6810-CD3D-76E18EEF230F}"/>
                </a:ext>
              </a:extLst>
            </p:cNvPr>
            <p:cNvSpPr/>
            <p:nvPr/>
          </p:nvSpPr>
          <p:spPr>
            <a:xfrm>
              <a:off x="2853532" y="4531687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542" name="Oval 541">
              <a:extLst>
                <a:ext uri="{FF2B5EF4-FFF2-40B4-BE49-F238E27FC236}">
                  <a16:creationId xmlns:a16="http://schemas.microsoft.com/office/drawing/2014/main" id="{CA07AC46-660D-9385-E6DF-8E5C2BE7809F}"/>
                </a:ext>
              </a:extLst>
            </p:cNvPr>
            <p:cNvSpPr/>
            <p:nvPr/>
          </p:nvSpPr>
          <p:spPr>
            <a:xfrm>
              <a:off x="3051573" y="4531687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543" name="Oval 542">
              <a:extLst>
                <a:ext uri="{FF2B5EF4-FFF2-40B4-BE49-F238E27FC236}">
                  <a16:creationId xmlns:a16="http://schemas.microsoft.com/office/drawing/2014/main" id="{AAE6EF23-7506-473E-D4B9-B2483D294BEF}"/>
                </a:ext>
              </a:extLst>
            </p:cNvPr>
            <p:cNvSpPr/>
            <p:nvPr/>
          </p:nvSpPr>
          <p:spPr>
            <a:xfrm>
              <a:off x="3249614" y="4531687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544" name="Oval 543">
              <a:extLst>
                <a:ext uri="{FF2B5EF4-FFF2-40B4-BE49-F238E27FC236}">
                  <a16:creationId xmlns:a16="http://schemas.microsoft.com/office/drawing/2014/main" id="{F8628123-67CA-21A4-349F-186F80E0EAD5}"/>
                </a:ext>
              </a:extLst>
            </p:cNvPr>
            <p:cNvSpPr/>
            <p:nvPr/>
          </p:nvSpPr>
          <p:spPr>
            <a:xfrm>
              <a:off x="3447655" y="4531687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545" name="Oval 544">
              <a:extLst>
                <a:ext uri="{FF2B5EF4-FFF2-40B4-BE49-F238E27FC236}">
                  <a16:creationId xmlns:a16="http://schemas.microsoft.com/office/drawing/2014/main" id="{751625AC-5EEA-BE8E-62E7-E9AAE9E5DB41}"/>
                </a:ext>
              </a:extLst>
            </p:cNvPr>
            <p:cNvSpPr/>
            <p:nvPr/>
          </p:nvSpPr>
          <p:spPr>
            <a:xfrm>
              <a:off x="3645696" y="4531687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546" name="Oval 545">
              <a:extLst>
                <a:ext uri="{FF2B5EF4-FFF2-40B4-BE49-F238E27FC236}">
                  <a16:creationId xmlns:a16="http://schemas.microsoft.com/office/drawing/2014/main" id="{90DB9B5E-6FEC-F9FA-E430-7CD0071954EA}"/>
                </a:ext>
              </a:extLst>
            </p:cNvPr>
            <p:cNvSpPr/>
            <p:nvPr/>
          </p:nvSpPr>
          <p:spPr>
            <a:xfrm>
              <a:off x="3843737" y="4531687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547" name="Oval 546">
              <a:extLst>
                <a:ext uri="{FF2B5EF4-FFF2-40B4-BE49-F238E27FC236}">
                  <a16:creationId xmlns:a16="http://schemas.microsoft.com/office/drawing/2014/main" id="{CE4A9CFA-5952-B913-77BA-59EC20B67159}"/>
                </a:ext>
              </a:extLst>
            </p:cNvPr>
            <p:cNvSpPr/>
            <p:nvPr/>
          </p:nvSpPr>
          <p:spPr>
            <a:xfrm>
              <a:off x="4041778" y="4531687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548" name="Oval 547">
              <a:extLst>
                <a:ext uri="{FF2B5EF4-FFF2-40B4-BE49-F238E27FC236}">
                  <a16:creationId xmlns:a16="http://schemas.microsoft.com/office/drawing/2014/main" id="{5DF518DC-12A6-1815-4985-49DCAEF4BD19}"/>
                </a:ext>
              </a:extLst>
            </p:cNvPr>
            <p:cNvSpPr/>
            <p:nvPr/>
          </p:nvSpPr>
          <p:spPr>
            <a:xfrm>
              <a:off x="4239819" y="4531687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549" name="Oval 548">
              <a:extLst>
                <a:ext uri="{FF2B5EF4-FFF2-40B4-BE49-F238E27FC236}">
                  <a16:creationId xmlns:a16="http://schemas.microsoft.com/office/drawing/2014/main" id="{4073AA25-154D-1FE3-4A67-F1FE1624337B}"/>
                </a:ext>
              </a:extLst>
            </p:cNvPr>
            <p:cNvSpPr/>
            <p:nvPr/>
          </p:nvSpPr>
          <p:spPr>
            <a:xfrm>
              <a:off x="4437860" y="4531687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550" name="Oval 549">
              <a:extLst>
                <a:ext uri="{FF2B5EF4-FFF2-40B4-BE49-F238E27FC236}">
                  <a16:creationId xmlns:a16="http://schemas.microsoft.com/office/drawing/2014/main" id="{7AA86FFF-8BD3-1C6B-D77D-1B85655F3391}"/>
                </a:ext>
              </a:extLst>
            </p:cNvPr>
            <p:cNvSpPr/>
            <p:nvPr/>
          </p:nvSpPr>
          <p:spPr>
            <a:xfrm>
              <a:off x="4635901" y="4531687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551" name="Oval 550">
              <a:extLst>
                <a:ext uri="{FF2B5EF4-FFF2-40B4-BE49-F238E27FC236}">
                  <a16:creationId xmlns:a16="http://schemas.microsoft.com/office/drawing/2014/main" id="{093EDB14-354E-680B-AB24-5DC464069477}"/>
                </a:ext>
              </a:extLst>
            </p:cNvPr>
            <p:cNvSpPr/>
            <p:nvPr/>
          </p:nvSpPr>
          <p:spPr>
            <a:xfrm>
              <a:off x="4833942" y="4531687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552" name="Oval 551">
              <a:extLst>
                <a:ext uri="{FF2B5EF4-FFF2-40B4-BE49-F238E27FC236}">
                  <a16:creationId xmlns:a16="http://schemas.microsoft.com/office/drawing/2014/main" id="{B36EA82E-6240-997B-39DB-A0CEBFB96248}"/>
                </a:ext>
              </a:extLst>
            </p:cNvPr>
            <p:cNvSpPr/>
            <p:nvPr/>
          </p:nvSpPr>
          <p:spPr>
            <a:xfrm>
              <a:off x="5031983" y="4531687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553" name="Oval 552">
              <a:extLst>
                <a:ext uri="{FF2B5EF4-FFF2-40B4-BE49-F238E27FC236}">
                  <a16:creationId xmlns:a16="http://schemas.microsoft.com/office/drawing/2014/main" id="{C98732E4-749D-C97B-2C7A-4F260CB133C1}"/>
                </a:ext>
              </a:extLst>
            </p:cNvPr>
            <p:cNvSpPr/>
            <p:nvPr/>
          </p:nvSpPr>
          <p:spPr>
            <a:xfrm rot="10800000">
              <a:off x="1269204" y="4754013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554" name="Oval 553">
              <a:extLst>
                <a:ext uri="{FF2B5EF4-FFF2-40B4-BE49-F238E27FC236}">
                  <a16:creationId xmlns:a16="http://schemas.microsoft.com/office/drawing/2014/main" id="{BAC1B1A4-A5CD-A177-1051-83D90E266E4E}"/>
                </a:ext>
              </a:extLst>
            </p:cNvPr>
            <p:cNvSpPr/>
            <p:nvPr/>
          </p:nvSpPr>
          <p:spPr>
            <a:xfrm rot="10800000">
              <a:off x="1467245" y="4754013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555" name="Oval 554">
              <a:extLst>
                <a:ext uri="{FF2B5EF4-FFF2-40B4-BE49-F238E27FC236}">
                  <a16:creationId xmlns:a16="http://schemas.microsoft.com/office/drawing/2014/main" id="{8569D851-1D16-AB7E-7E27-CB1357D61108}"/>
                </a:ext>
              </a:extLst>
            </p:cNvPr>
            <p:cNvSpPr/>
            <p:nvPr/>
          </p:nvSpPr>
          <p:spPr>
            <a:xfrm rot="10800000">
              <a:off x="1665286" y="4754013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556" name="Oval 555">
              <a:extLst>
                <a:ext uri="{FF2B5EF4-FFF2-40B4-BE49-F238E27FC236}">
                  <a16:creationId xmlns:a16="http://schemas.microsoft.com/office/drawing/2014/main" id="{032F5BB2-FF9E-84D4-BABC-23C1264208F0}"/>
                </a:ext>
              </a:extLst>
            </p:cNvPr>
            <p:cNvSpPr/>
            <p:nvPr/>
          </p:nvSpPr>
          <p:spPr>
            <a:xfrm rot="10800000">
              <a:off x="1863327" y="4754013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557" name="Oval 556">
              <a:extLst>
                <a:ext uri="{FF2B5EF4-FFF2-40B4-BE49-F238E27FC236}">
                  <a16:creationId xmlns:a16="http://schemas.microsoft.com/office/drawing/2014/main" id="{A4976A44-EB1B-FC2A-C438-0E9BDEA31392}"/>
                </a:ext>
              </a:extLst>
            </p:cNvPr>
            <p:cNvSpPr/>
            <p:nvPr/>
          </p:nvSpPr>
          <p:spPr>
            <a:xfrm rot="10800000">
              <a:off x="2061368" y="4754013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558" name="Oval 557">
              <a:extLst>
                <a:ext uri="{FF2B5EF4-FFF2-40B4-BE49-F238E27FC236}">
                  <a16:creationId xmlns:a16="http://schemas.microsoft.com/office/drawing/2014/main" id="{287C61FD-735D-DB3D-095D-8BE6C9E655E8}"/>
                </a:ext>
              </a:extLst>
            </p:cNvPr>
            <p:cNvSpPr/>
            <p:nvPr/>
          </p:nvSpPr>
          <p:spPr>
            <a:xfrm rot="10800000">
              <a:off x="2259409" y="4754013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559" name="Oval 558">
              <a:extLst>
                <a:ext uri="{FF2B5EF4-FFF2-40B4-BE49-F238E27FC236}">
                  <a16:creationId xmlns:a16="http://schemas.microsoft.com/office/drawing/2014/main" id="{3F49EED2-72F0-DFC8-F528-A98F17C428E6}"/>
                </a:ext>
              </a:extLst>
            </p:cNvPr>
            <p:cNvSpPr/>
            <p:nvPr/>
          </p:nvSpPr>
          <p:spPr>
            <a:xfrm rot="10800000">
              <a:off x="2457450" y="4754013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560" name="Oval 559">
              <a:extLst>
                <a:ext uri="{FF2B5EF4-FFF2-40B4-BE49-F238E27FC236}">
                  <a16:creationId xmlns:a16="http://schemas.microsoft.com/office/drawing/2014/main" id="{928DDB8D-0DD3-D921-B0FB-E6824E5D0124}"/>
                </a:ext>
              </a:extLst>
            </p:cNvPr>
            <p:cNvSpPr/>
            <p:nvPr/>
          </p:nvSpPr>
          <p:spPr>
            <a:xfrm rot="10800000">
              <a:off x="2655491" y="4754013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561" name="Oval 560">
              <a:extLst>
                <a:ext uri="{FF2B5EF4-FFF2-40B4-BE49-F238E27FC236}">
                  <a16:creationId xmlns:a16="http://schemas.microsoft.com/office/drawing/2014/main" id="{B29531BB-5893-763E-5C8C-1ECB7EF215D5}"/>
                </a:ext>
              </a:extLst>
            </p:cNvPr>
            <p:cNvSpPr/>
            <p:nvPr/>
          </p:nvSpPr>
          <p:spPr>
            <a:xfrm rot="10800000">
              <a:off x="2853532" y="4754013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562" name="Oval 561">
              <a:extLst>
                <a:ext uri="{FF2B5EF4-FFF2-40B4-BE49-F238E27FC236}">
                  <a16:creationId xmlns:a16="http://schemas.microsoft.com/office/drawing/2014/main" id="{1A2EB9A7-D306-4883-E66A-736938672EFB}"/>
                </a:ext>
              </a:extLst>
            </p:cNvPr>
            <p:cNvSpPr/>
            <p:nvPr/>
          </p:nvSpPr>
          <p:spPr>
            <a:xfrm rot="10800000">
              <a:off x="3051573" y="4754013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563" name="Oval 562">
              <a:extLst>
                <a:ext uri="{FF2B5EF4-FFF2-40B4-BE49-F238E27FC236}">
                  <a16:creationId xmlns:a16="http://schemas.microsoft.com/office/drawing/2014/main" id="{BF86BE87-7FC2-AA8B-320B-8F3DD97FBFAE}"/>
                </a:ext>
              </a:extLst>
            </p:cNvPr>
            <p:cNvSpPr/>
            <p:nvPr/>
          </p:nvSpPr>
          <p:spPr>
            <a:xfrm rot="10800000">
              <a:off x="3249614" y="4754013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564" name="Oval 563">
              <a:extLst>
                <a:ext uri="{FF2B5EF4-FFF2-40B4-BE49-F238E27FC236}">
                  <a16:creationId xmlns:a16="http://schemas.microsoft.com/office/drawing/2014/main" id="{835198BD-016C-AFF0-0298-48396CA196C1}"/>
                </a:ext>
              </a:extLst>
            </p:cNvPr>
            <p:cNvSpPr/>
            <p:nvPr/>
          </p:nvSpPr>
          <p:spPr>
            <a:xfrm rot="10800000">
              <a:off x="3447655" y="4754013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565" name="Oval 564">
              <a:extLst>
                <a:ext uri="{FF2B5EF4-FFF2-40B4-BE49-F238E27FC236}">
                  <a16:creationId xmlns:a16="http://schemas.microsoft.com/office/drawing/2014/main" id="{1D5C53F8-4AB7-EF80-8400-9281692427B0}"/>
                </a:ext>
              </a:extLst>
            </p:cNvPr>
            <p:cNvSpPr/>
            <p:nvPr/>
          </p:nvSpPr>
          <p:spPr>
            <a:xfrm rot="10800000">
              <a:off x="3645696" y="4754013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566" name="Oval 565">
              <a:extLst>
                <a:ext uri="{FF2B5EF4-FFF2-40B4-BE49-F238E27FC236}">
                  <a16:creationId xmlns:a16="http://schemas.microsoft.com/office/drawing/2014/main" id="{808468A1-1DB4-543B-C03A-AD7E18074279}"/>
                </a:ext>
              </a:extLst>
            </p:cNvPr>
            <p:cNvSpPr/>
            <p:nvPr/>
          </p:nvSpPr>
          <p:spPr>
            <a:xfrm rot="10800000">
              <a:off x="3843737" y="4754013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567" name="Oval 566">
              <a:extLst>
                <a:ext uri="{FF2B5EF4-FFF2-40B4-BE49-F238E27FC236}">
                  <a16:creationId xmlns:a16="http://schemas.microsoft.com/office/drawing/2014/main" id="{A4064DFD-F321-5722-BD70-706D1436D667}"/>
                </a:ext>
              </a:extLst>
            </p:cNvPr>
            <p:cNvSpPr/>
            <p:nvPr/>
          </p:nvSpPr>
          <p:spPr>
            <a:xfrm rot="10800000">
              <a:off x="4041778" y="4754013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568" name="Oval 567">
              <a:extLst>
                <a:ext uri="{FF2B5EF4-FFF2-40B4-BE49-F238E27FC236}">
                  <a16:creationId xmlns:a16="http://schemas.microsoft.com/office/drawing/2014/main" id="{5723E095-B024-51A1-3DFE-F0A3D1DD5898}"/>
                </a:ext>
              </a:extLst>
            </p:cNvPr>
            <p:cNvSpPr/>
            <p:nvPr/>
          </p:nvSpPr>
          <p:spPr>
            <a:xfrm rot="10800000">
              <a:off x="4239819" y="4754013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569" name="Oval 568">
              <a:extLst>
                <a:ext uri="{FF2B5EF4-FFF2-40B4-BE49-F238E27FC236}">
                  <a16:creationId xmlns:a16="http://schemas.microsoft.com/office/drawing/2014/main" id="{32927CE5-BA4A-0491-B60F-34A0BBBCE1FA}"/>
                </a:ext>
              </a:extLst>
            </p:cNvPr>
            <p:cNvSpPr/>
            <p:nvPr/>
          </p:nvSpPr>
          <p:spPr>
            <a:xfrm rot="10800000">
              <a:off x="4437860" y="4754013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570" name="Oval 569">
              <a:extLst>
                <a:ext uri="{FF2B5EF4-FFF2-40B4-BE49-F238E27FC236}">
                  <a16:creationId xmlns:a16="http://schemas.microsoft.com/office/drawing/2014/main" id="{3F5C0387-5597-1F1D-A56A-9141FA230971}"/>
                </a:ext>
              </a:extLst>
            </p:cNvPr>
            <p:cNvSpPr/>
            <p:nvPr/>
          </p:nvSpPr>
          <p:spPr>
            <a:xfrm rot="10800000">
              <a:off x="4635901" y="4754013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571" name="Oval 570">
              <a:extLst>
                <a:ext uri="{FF2B5EF4-FFF2-40B4-BE49-F238E27FC236}">
                  <a16:creationId xmlns:a16="http://schemas.microsoft.com/office/drawing/2014/main" id="{75FD5956-CD06-8A98-5241-7DDFB4EEC05E}"/>
                </a:ext>
              </a:extLst>
            </p:cNvPr>
            <p:cNvSpPr/>
            <p:nvPr/>
          </p:nvSpPr>
          <p:spPr>
            <a:xfrm rot="10800000">
              <a:off x="4833942" y="4754013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572" name="Oval 571">
              <a:extLst>
                <a:ext uri="{FF2B5EF4-FFF2-40B4-BE49-F238E27FC236}">
                  <a16:creationId xmlns:a16="http://schemas.microsoft.com/office/drawing/2014/main" id="{25CF3B19-0B2B-7FC9-E1D8-639B1CE68F1D}"/>
                </a:ext>
              </a:extLst>
            </p:cNvPr>
            <p:cNvSpPr/>
            <p:nvPr/>
          </p:nvSpPr>
          <p:spPr>
            <a:xfrm rot="10800000">
              <a:off x="5031983" y="4754013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573" name="Oval 572">
              <a:extLst>
                <a:ext uri="{FF2B5EF4-FFF2-40B4-BE49-F238E27FC236}">
                  <a16:creationId xmlns:a16="http://schemas.microsoft.com/office/drawing/2014/main" id="{C7B99C16-A170-BBA2-D9E1-9D818F8F5A49}"/>
                </a:ext>
              </a:extLst>
            </p:cNvPr>
            <p:cNvSpPr/>
            <p:nvPr/>
          </p:nvSpPr>
          <p:spPr>
            <a:xfrm rot="10800000">
              <a:off x="1269204" y="4963563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574" name="Oval 573">
              <a:extLst>
                <a:ext uri="{FF2B5EF4-FFF2-40B4-BE49-F238E27FC236}">
                  <a16:creationId xmlns:a16="http://schemas.microsoft.com/office/drawing/2014/main" id="{F8AC2BDC-0011-FCFE-2C96-66E11E67CABD}"/>
                </a:ext>
              </a:extLst>
            </p:cNvPr>
            <p:cNvSpPr/>
            <p:nvPr/>
          </p:nvSpPr>
          <p:spPr>
            <a:xfrm rot="10800000">
              <a:off x="1467245" y="4963563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575" name="Oval 574">
              <a:extLst>
                <a:ext uri="{FF2B5EF4-FFF2-40B4-BE49-F238E27FC236}">
                  <a16:creationId xmlns:a16="http://schemas.microsoft.com/office/drawing/2014/main" id="{DC57EF24-01E0-52C9-9F7D-10EBC7A550B3}"/>
                </a:ext>
              </a:extLst>
            </p:cNvPr>
            <p:cNvSpPr/>
            <p:nvPr/>
          </p:nvSpPr>
          <p:spPr>
            <a:xfrm rot="10800000">
              <a:off x="1665286" y="4963563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576" name="Oval 575">
              <a:extLst>
                <a:ext uri="{FF2B5EF4-FFF2-40B4-BE49-F238E27FC236}">
                  <a16:creationId xmlns:a16="http://schemas.microsoft.com/office/drawing/2014/main" id="{AB043073-CA5C-D62B-CB5D-AFF60950DB29}"/>
                </a:ext>
              </a:extLst>
            </p:cNvPr>
            <p:cNvSpPr/>
            <p:nvPr/>
          </p:nvSpPr>
          <p:spPr>
            <a:xfrm rot="10800000">
              <a:off x="1863327" y="4963563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577" name="Oval 576">
              <a:extLst>
                <a:ext uri="{FF2B5EF4-FFF2-40B4-BE49-F238E27FC236}">
                  <a16:creationId xmlns:a16="http://schemas.microsoft.com/office/drawing/2014/main" id="{5DC52198-80B3-65F8-2A86-142C5E958236}"/>
                </a:ext>
              </a:extLst>
            </p:cNvPr>
            <p:cNvSpPr/>
            <p:nvPr/>
          </p:nvSpPr>
          <p:spPr>
            <a:xfrm rot="10800000">
              <a:off x="2061368" y="4963563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578" name="Oval 577">
              <a:extLst>
                <a:ext uri="{FF2B5EF4-FFF2-40B4-BE49-F238E27FC236}">
                  <a16:creationId xmlns:a16="http://schemas.microsoft.com/office/drawing/2014/main" id="{0E4FD0A3-7430-4B2D-A26C-6505FD311F61}"/>
                </a:ext>
              </a:extLst>
            </p:cNvPr>
            <p:cNvSpPr/>
            <p:nvPr/>
          </p:nvSpPr>
          <p:spPr>
            <a:xfrm rot="10800000">
              <a:off x="2259409" y="4963563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579" name="Oval 578">
              <a:extLst>
                <a:ext uri="{FF2B5EF4-FFF2-40B4-BE49-F238E27FC236}">
                  <a16:creationId xmlns:a16="http://schemas.microsoft.com/office/drawing/2014/main" id="{CA24E491-4D1A-5AFA-3B1E-82813B8ACC80}"/>
                </a:ext>
              </a:extLst>
            </p:cNvPr>
            <p:cNvSpPr/>
            <p:nvPr/>
          </p:nvSpPr>
          <p:spPr>
            <a:xfrm rot="10800000">
              <a:off x="2457450" y="4963563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580" name="Oval 579">
              <a:extLst>
                <a:ext uri="{FF2B5EF4-FFF2-40B4-BE49-F238E27FC236}">
                  <a16:creationId xmlns:a16="http://schemas.microsoft.com/office/drawing/2014/main" id="{0361E371-7BD9-9978-D84E-503AFA2776F5}"/>
                </a:ext>
              </a:extLst>
            </p:cNvPr>
            <p:cNvSpPr/>
            <p:nvPr/>
          </p:nvSpPr>
          <p:spPr>
            <a:xfrm rot="10800000">
              <a:off x="2655491" y="4963563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581" name="Oval 580">
              <a:extLst>
                <a:ext uri="{FF2B5EF4-FFF2-40B4-BE49-F238E27FC236}">
                  <a16:creationId xmlns:a16="http://schemas.microsoft.com/office/drawing/2014/main" id="{100FFCC2-7645-91AC-BF24-C6F301AFB317}"/>
                </a:ext>
              </a:extLst>
            </p:cNvPr>
            <p:cNvSpPr/>
            <p:nvPr/>
          </p:nvSpPr>
          <p:spPr>
            <a:xfrm rot="10800000">
              <a:off x="2853532" y="4963563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582" name="Oval 581">
              <a:extLst>
                <a:ext uri="{FF2B5EF4-FFF2-40B4-BE49-F238E27FC236}">
                  <a16:creationId xmlns:a16="http://schemas.microsoft.com/office/drawing/2014/main" id="{E967BEAA-3519-0923-D3CE-294529255F81}"/>
                </a:ext>
              </a:extLst>
            </p:cNvPr>
            <p:cNvSpPr/>
            <p:nvPr/>
          </p:nvSpPr>
          <p:spPr>
            <a:xfrm rot="10800000">
              <a:off x="3051573" y="4963563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583" name="Oval 582">
              <a:extLst>
                <a:ext uri="{FF2B5EF4-FFF2-40B4-BE49-F238E27FC236}">
                  <a16:creationId xmlns:a16="http://schemas.microsoft.com/office/drawing/2014/main" id="{87E917EC-8DE1-9CDE-EB37-E8408DD10509}"/>
                </a:ext>
              </a:extLst>
            </p:cNvPr>
            <p:cNvSpPr/>
            <p:nvPr/>
          </p:nvSpPr>
          <p:spPr>
            <a:xfrm rot="10800000">
              <a:off x="3249614" y="4963563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584" name="Oval 583">
              <a:extLst>
                <a:ext uri="{FF2B5EF4-FFF2-40B4-BE49-F238E27FC236}">
                  <a16:creationId xmlns:a16="http://schemas.microsoft.com/office/drawing/2014/main" id="{5FFCF31F-FAA3-ED57-54E3-35504BF8F910}"/>
                </a:ext>
              </a:extLst>
            </p:cNvPr>
            <p:cNvSpPr/>
            <p:nvPr/>
          </p:nvSpPr>
          <p:spPr>
            <a:xfrm rot="10800000">
              <a:off x="3447655" y="4963563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585" name="Oval 584">
              <a:extLst>
                <a:ext uri="{FF2B5EF4-FFF2-40B4-BE49-F238E27FC236}">
                  <a16:creationId xmlns:a16="http://schemas.microsoft.com/office/drawing/2014/main" id="{C05587EA-9F16-7254-D031-3C70E25BE680}"/>
                </a:ext>
              </a:extLst>
            </p:cNvPr>
            <p:cNvSpPr/>
            <p:nvPr/>
          </p:nvSpPr>
          <p:spPr>
            <a:xfrm rot="10800000">
              <a:off x="3645696" y="4963563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586" name="Oval 585">
              <a:extLst>
                <a:ext uri="{FF2B5EF4-FFF2-40B4-BE49-F238E27FC236}">
                  <a16:creationId xmlns:a16="http://schemas.microsoft.com/office/drawing/2014/main" id="{A01332F9-00C3-357C-2879-922BE941CDFC}"/>
                </a:ext>
              </a:extLst>
            </p:cNvPr>
            <p:cNvSpPr/>
            <p:nvPr/>
          </p:nvSpPr>
          <p:spPr>
            <a:xfrm rot="10800000">
              <a:off x="3843737" y="4963563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587" name="Oval 586">
              <a:extLst>
                <a:ext uri="{FF2B5EF4-FFF2-40B4-BE49-F238E27FC236}">
                  <a16:creationId xmlns:a16="http://schemas.microsoft.com/office/drawing/2014/main" id="{B01AEB6C-20FC-9CD9-FF69-3D36296F8B93}"/>
                </a:ext>
              </a:extLst>
            </p:cNvPr>
            <p:cNvSpPr/>
            <p:nvPr/>
          </p:nvSpPr>
          <p:spPr>
            <a:xfrm rot="10800000">
              <a:off x="4041778" y="4963563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588" name="Oval 587">
              <a:extLst>
                <a:ext uri="{FF2B5EF4-FFF2-40B4-BE49-F238E27FC236}">
                  <a16:creationId xmlns:a16="http://schemas.microsoft.com/office/drawing/2014/main" id="{47D3F08A-4878-A43D-9D83-899A14E3697D}"/>
                </a:ext>
              </a:extLst>
            </p:cNvPr>
            <p:cNvSpPr/>
            <p:nvPr/>
          </p:nvSpPr>
          <p:spPr>
            <a:xfrm rot="10800000">
              <a:off x="4239819" y="4963563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589" name="Oval 588">
              <a:extLst>
                <a:ext uri="{FF2B5EF4-FFF2-40B4-BE49-F238E27FC236}">
                  <a16:creationId xmlns:a16="http://schemas.microsoft.com/office/drawing/2014/main" id="{8C8F879D-24F0-01B9-748B-A6BD184E92EA}"/>
                </a:ext>
              </a:extLst>
            </p:cNvPr>
            <p:cNvSpPr/>
            <p:nvPr/>
          </p:nvSpPr>
          <p:spPr>
            <a:xfrm rot="10800000">
              <a:off x="4437860" y="4963563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590" name="Oval 589">
              <a:extLst>
                <a:ext uri="{FF2B5EF4-FFF2-40B4-BE49-F238E27FC236}">
                  <a16:creationId xmlns:a16="http://schemas.microsoft.com/office/drawing/2014/main" id="{D90285AD-B9E2-02B0-664A-98E60A8A74AE}"/>
                </a:ext>
              </a:extLst>
            </p:cNvPr>
            <p:cNvSpPr/>
            <p:nvPr/>
          </p:nvSpPr>
          <p:spPr>
            <a:xfrm rot="10800000">
              <a:off x="4635901" y="4963563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591" name="Oval 590">
              <a:extLst>
                <a:ext uri="{FF2B5EF4-FFF2-40B4-BE49-F238E27FC236}">
                  <a16:creationId xmlns:a16="http://schemas.microsoft.com/office/drawing/2014/main" id="{8964935B-E38F-5DAD-87A5-46177DC61FA1}"/>
                </a:ext>
              </a:extLst>
            </p:cNvPr>
            <p:cNvSpPr/>
            <p:nvPr/>
          </p:nvSpPr>
          <p:spPr>
            <a:xfrm rot="10800000">
              <a:off x="4833942" y="4963563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592" name="Oval 591">
              <a:extLst>
                <a:ext uri="{FF2B5EF4-FFF2-40B4-BE49-F238E27FC236}">
                  <a16:creationId xmlns:a16="http://schemas.microsoft.com/office/drawing/2014/main" id="{56E70D34-7E65-C25B-3B2D-367F1C9871E5}"/>
                </a:ext>
              </a:extLst>
            </p:cNvPr>
            <p:cNvSpPr/>
            <p:nvPr/>
          </p:nvSpPr>
          <p:spPr>
            <a:xfrm rot="10800000">
              <a:off x="5031983" y="4963563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593" name="Oval 592">
              <a:extLst>
                <a:ext uri="{FF2B5EF4-FFF2-40B4-BE49-F238E27FC236}">
                  <a16:creationId xmlns:a16="http://schemas.microsoft.com/office/drawing/2014/main" id="{F6432CD9-E207-06A5-4199-F9E926EB9133}"/>
                </a:ext>
              </a:extLst>
            </p:cNvPr>
            <p:cNvSpPr/>
            <p:nvPr/>
          </p:nvSpPr>
          <p:spPr>
            <a:xfrm rot="10800000">
              <a:off x="1269204" y="5173113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594" name="Oval 593">
              <a:extLst>
                <a:ext uri="{FF2B5EF4-FFF2-40B4-BE49-F238E27FC236}">
                  <a16:creationId xmlns:a16="http://schemas.microsoft.com/office/drawing/2014/main" id="{103A19B9-CFD5-CD3E-017E-2C063880A98B}"/>
                </a:ext>
              </a:extLst>
            </p:cNvPr>
            <p:cNvSpPr/>
            <p:nvPr/>
          </p:nvSpPr>
          <p:spPr>
            <a:xfrm rot="10800000">
              <a:off x="1467245" y="5173113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595" name="Oval 594">
              <a:extLst>
                <a:ext uri="{FF2B5EF4-FFF2-40B4-BE49-F238E27FC236}">
                  <a16:creationId xmlns:a16="http://schemas.microsoft.com/office/drawing/2014/main" id="{1EC828B7-0AD2-7849-A6D0-374479A81B3E}"/>
                </a:ext>
              </a:extLst>
            </p:cNvPr>
            <p:cNvSpPr/>
            <p:nvPr/>
          </p:nvSpPr>
          <p:spPr>
            <a:xfrm rot="10800000">
              <a:off x="1665286" y="5173113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596" name="Oval 595">
              <a:extLst>
                <a:ext uri="{FF2B5EF4-FFF2-40B4-BE49-F238E27FC236}">
                  <a16:creationId xmlns:a16="http://schemas.microsoft.com/office/drawing/2014/main" id="{D3C27BC2-07D6-D359-E898-4CFCB0819471}"/>
                </a:ext>
              </a:extLst>
            </p:cNvPr>
            <p:cNvSpPr/>
            <p:nvPr/>
          </p:nvSpPr>
          <p:spPr>
            <a:xfrm rot="10800000">
              <a:off x="1863327" y="5173113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597" name="Oval 596">
              <a:extLst>
                <a:ext uri="{FF2B5EF4-FFF2-40B4-BE49-F238E27FC236}">
                  <a16:creationId xmlns:a16="http://schemas.microsoft.com/office/drawing/2014/main" id="{3ACB63E2-48AD-2E8B-DF8A-CF11DB605B0C}"/>
                </a:ext>
              </a:extLst>
            </p:cNvPr>
            <p:cNvSpPr/>
            <p:nvPr/>
          </p:nvSpPr>
          <p:spPr>
            <a:xfrm rot="10800000">
              <a:off x="2061368" y="5173113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598" name="Oval 597">
              <a:extLst>
                <a:ext uri="{FF2B5EF4-FFF2-40B4-BE49-F238E27FC236}">
                  <a16:creationId xmlns:a16="http://schemas.microsoft.com/office/drawing/2014/main" id="{75C09B5E-D8B6-8042-EB11-D86C67315238}"/>
                </a:ext>
              </a:extLst>
            </p:cNvPr>
            <p:cNvSpPr/>
            <p:nvPr/>
          </p:nvSpPr>
          <p:spPr>
            <a:xfrm rot="10800000">
              <a:off x="2259409" y="5173113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599" name="Oval 598">
              <a:extLst>
                <a:ext uri="{FF2B5EF4-FFF2-40B4-BE49-F238E27FC236}">
                  <a16:creationId xmlns:a16="http://schemas.microsoft.com/office/drawing/2014/main" id="{83DCFB98-952B-9EB2-822F-2B257DC5E6F5}"/>
                </a:ext>
              </a:extLst>
            </p:cNvPr>
            <p:cNvSpPr/>
            <p:nvPr/>
          </p:nvSpPr>
          <p:spPr>
            <a:xfrm rot="10800000">
              <a:off x="2457450" y="5173113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600" name="Oval 599">
              <a:extLst>
                <a:ext uri="{FF2B5EF4-FFF2-40B4-BE49-F238E27FC236}">
                  <a16:creationId xmlns:a16="http://schemas.microsoft.com/office/drawing/2014/main" id="{73B47050-84DD-F538-6E9B-2848ED02A0E3}"/>
                </a:ext>
              </a:extLst>
            </p:cNvPr>
            <p:cNvSpPr/>
            <p:nvPr/>
          </p:nvSpPr>
          <p:spPr>
            <a:xfrm rot="10800000">
              <a:off x="2655491" y="5173113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601" name="Oval 600">
              <a:extLst>
                <a:ext uri="{FF2B5EF4-FFF2-40B4-BE49-F238E27FC236}">
                  <a16:creationId xmlns:a16="http://schemas.microsoft.com/office/drawing/2014/main" id="{819C8E7C-29DB-3484-D878-25F3A52B9E2D}"/>
                </a:ext>
              </a:extLst>
            </p:cNvPr>
            <p:cNvSpPr/>
            <p:nvPr/>
          </p:nvSpPr>
          <p:spPr>
            <a:xfrm rot="10800000">
              <a:off x="2853532" y="5173113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602" name="Oval 601">
              <a:extLst>
                <a:ext uri="{FF2B5EF4-FFF2-40B4-BE49-F238E27FC236}">
                  <a16:creationId xmlns:a16="http://schemas.microsoft.com/office/drawing/2014/main" id="{5D413DB0-846F-121F-97FC-F2888E7ED4BA}"/>
                </a:ext>
              </a:extLst>
            </p:cNvPr>
            <p:cNvSpPr/>
            <p:nvPr/>
          </p:nvSpPr>
          <p:spPr>
            <a:xfrm rot="10800000">
              <a:off x="3051573" y="5173113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603" name="Oval 602">
              <a:extLst>
                <a:ext uri="{FF2B5EF4-FFF2-40B4-BE49-F238E27FC236}">
                  <a16:creationId xmlns:a16="http://schemas.microsoft.com/office/drawing/2014/main" id="{0E88729D-AC3C-66C5-EFB9-F40C01C30865}"/>
                </a:ext>
              </a:extLst>
            </p:cNvPr>
            <p:cNvSpPr/>
            <p:nvPr/>
          </p:nvSpPr>
          <p:spPr>
            <a:xfrm rot="10800000">
              <a:off x="3249614" y="5173113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604" name="Oval 603">
              <a:extLst>
                <a:ext uri="{FF2B5EF4-FFF2-40B4-BE49-F238E27FC236}">
                  <a16:creationId xmlns:a16="http://schemas.microsoft.com/office/drawing/2014/main" id="{634CCCB9-2575-DD2D-21EC-760B6206800A}"/>
                </a:ext>
              </a:extLst>
            </p:cNvPr>
            <p:cNvSpPr/>
            <p:nvPr/>
          </p:nvSpPr>
          <p:spPr>
            <a:xfrm rot="10800000">
              <a:off x="3447655" y="5173113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605" name="Oval 604">
              <a:extLst>
                <a:ext uri="{FF2B5EF4-FFF2-40B4-BE49-F238E27FC236}">
                  <a16:creationId xmlns:a16="http://schemas.microsoft.com/office/drawing/2014/main" id="{5CE17A7D-15EA-9200-A763-F83D9713CFC5}"/>
                </a:ext>
              </a:extLst>
            </p:cNvPr>
            <p:cNvSpPr/>
            <p:nvPr/>
          </p:nvSpPr>
          <p:spPr>
            <a:xfrm rot="10800000">
              <a:off x="3645696" y="5173113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606" name="Oval 605">
              <a:extLst>
                <a:ext uri="{FF2B5EF4-FFF2-40B4-BE49-F238E27FC236}">
                  <a16:creationId xmlns:a16="http://schemas.microsoft.com/office/drawing/2014/main" id="{3F6CD552-4B52-3776-7E1E-4AE0DAB06C8C}"/>
                </a:ext>
              </a:extLst>
            </p:cNvPr>
            <p:cNvSpPr/>
            <p:nvPr/>
          </p:nvSpPr>
          <p:spPr>
            <a:xfrm rot="10800000">
              <a:off x="3843737" y="5173113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607" name="Oval 606">
              <a:extLst>
                <a:ext uri="{FF2B5EF4-FFF2-40B4-BE49-F238E27FC236}">
                  <a16:creationId xmlns:a16="http://schemas.microsoft.com/office/drawing/2014/main" id="{48F4CE47-784E-7B86-4D40-BF95756A70D0}"/>
                </a:ext>
              </a:extLst>
            </p:cNvPr>
            <p:cNvSpPr/>
            <p:nvPr/>
          </p:nvSpPr>
          <p:spPr>
            <a:xfrm rot="10800000">
              <a:off x="4041778" y="5173113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608" name="Oval 607">
              <a:extLst>
                <a:ext uri="{FF2B5EF4-FFF2-40B4-BE49-F238E27FC236}">
                  <a16:creationId xmlns:a16="http://schemas.microsoft.com/office/drawing/2014/main" id="{FB5B05EF-1102-B2A2-1CEA-BE3C4EB92564}"/>
                </a:ext>
              </a:extLst>
            </p:cNvPr>
            <p:cNvSpPr/>
            <p:nvPr/>
          </p:nvSpPr>
          <p:spPr>
            <a:xfrm rot="10800000">
              <a:off x="4239819" y="5173113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609" name="Oval 608">
              <a:extLst>
                <a:ext uri="{FF2B5EF4-FFF2-40B4-BE49-F238E27FC236}">
                  <a16:creationId xmlns:a16="http://schemas.microsoft.com/office/drawing/2014/main" id="{56ED902C-1451-E57B-135D-1682E408E359}"/>
                </a:ext>
              </a:extLst>
            </p:cNvPr>
            <p:cNvSpPr/>
            <p:nvPr/>
          </p:nvSpPr>
          <p:spPr>
            <a:xfrm rot="10800000">
              <a:off x="4437860" y="5173113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610" name="Oval 609">
              <a:extLst>
                <a:ext uri="{FF2B5EF4-FFF2-40B4-BE49-F238E27FC236}">
                  <a16:creationId xmlns:a16="http://schemas.microsoft.com/office/drawing/2014/main" id="{111BF6E0-B919-9AE1-04E2-5C07E6A8E690}"/>
                </a:ext>
              </a:extLst>
            </p:cNvPr>
            <p:cNvSpPr/>
            <p:nvPr/>
          </p:nvSpPr>
          <p:spPr>
            <a:xfrm rot="10800000">
              <a:off x="4635901" y="5173113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611" name="Oval 610">
              <a:extLst>
                <a:ext uri="{FF2B5EF4-FFF2-40B4-BE49-F238E27FC236}">
                  <a16:creationId xmlns:a16="http://schemas.microsoft.com/office/drawing/2014/main" id="{9E7B99C5-8650-7E7F-318B-707D0F0D0321}"/>
                </a:ext>
              </a:extLst>
            </p:cNvPr>
            <p:cNvSpPr/>
            <p:nvPr/>
          </p:nvSpPr>
          <p:spPr>
            <a:xfrm rot="10800000">
              <a:off x="4833942" y="5173113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612" name="Oval 611">
              <a:extLst>
                <a:ext uri="{FF2B5EF4-FFF2-40B4-BE49-F238E27FC236}">
                  <a16:creationId xmlns:a16="http://schemas.microsoft.com/office/drawing/2014/main" id="{F6C4FE29-6C73-B0B0-1712-302D0A75F83E}"/>
                </a:ext>
              </a:extLst>
            </p:cNvPr>
            <p:cNvSpPr/>
            <p:nvPr/>
          </p:nvSpPr>
          <p:spPr>
            <a:xfrm rot="10800000">
              <a:off x="5031983" y="5173113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613" name="Oval 612">
              <a:extLst>
                <a:ext uri="{FF2B5EF4-FFF2-40B4-BE49-F238E27FC236}">
                  <a16:creationId xmlns:a16="http://schemas.microsoft.com/office/drawing/2014/main" id="{5086932B-2785-B340-C213-1A6FC9922D83}"/>
                </a:ext>
              </a:extLst>
            </p:cNvPr>
            <p:cNvSpPr/>
            <p:nvPr/>
          </p:nvSpPr>
          <p:spPr>
            <a:xfrm rot="10800000">
              <a:off x="1269204" y="5382663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614" name="Oval 613">
              <a:extLst>
                <a:ext uri="{FF2B5EF4-FFF2-40B4-BE49-F238E27FC236}">
                  <a16:creationId xmlns:a16="http://schemas.microsoft.com/office/drawing/2014/main" id="{EE7B03B5-8622-0ADB-E93F-C78E7D6C76AC}"/>
                </a:ext>
              </a:extLst>
            </p:cNvPr>
            <p:cNvSpPr/>
            <p:nvPr/>
          </p:nvSpPr>
          <p:spPr>
            <a:xfrm rot="10800000">
              <a:off x="1467245" y="5382663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615" name="Oval 614">
              <a:extLst>
                <a:ext uri="{FF2B5EF4-FFF2-40B4-BE49-F238E27FC236}">
                  <a16:creationId xmlns:a16="http://schemas.microsoft.com/office/drawing/2014/main" id="{4C4956CA-B09B-5077-E871-08BB5E4BBF9C}"/>
                </a:ext>
              </a:extLst>
            </p:cNvPr>
            <p:cNvSpPr/>
            <p:nvPr/>
          </p:nvSpPr>
          <p:spPr>
            <a:xfrm rot="10800000">
              <a:off x="1665286" y="5382663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616" name="Oval 615">
              <a:extLst>
                <a:ext uri="{FF2B5EF4-FFF2-40B4-BE49-F238E27FC236}">
                  <a16:creationId xmlns:a16="http://schemas.microsoft.com/office/drawing/2014/main" id="{A278E3CA-6D44-0D8F-E388-D608AA618B15}"/>
                </a:ext>
              </a:extLst>
            </p:cNvPr>
            <p:cNvSpPr/>
            <p:nvPr/>
          </p:nvSpPr>
          <p:spPr>
            <a:xfrm rot="10800000">
              <a:off x="1863327" y="5382663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617" name="Oval 616">
              <a:extLst>
                <a:ext uri="{FF2B5EF4-FFF2-40B4-BE49-F238E27FC236}">
                  <a16:creationId xmlns:a16="http://schemas.microsoft.com/office/drawing/2014/main" id="{ACC8B66D-364C-1807-87D2-5F37192DAC08}"/>
                </a:ext>
              </a:extLst>
            </p:cNvPr>
            <p:cNvSpPr/>
            <p:nvPr/>
          </p:nvSpPr>
          <p:spPr>
            <a:xfrm rot="10800000">
              <a:off x="2061368" y="5382663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618" name="Oval 617">
              <a:extLst>
                <a:ext uri="{FF2B5EF4-FFF2-40B4-BE49-F238E27FC236}">
                  <a16:creationId xmlns:a16="http://schemas.microsoft.com/office/drawing/2014/main" id="{38E8D5BE-9B46-AE9D-CA8B-DE6322D802E0}"/>
                </a:ext>
              </a:extLst>
            </p:cNvPr>
            <p:cNvSpPr/>
            <p:nvPr/>
          </p:nvSpPr>
          <p:spPr>
            <a:xfrm rot="10800000">
              <a:off x="2259409" y="5382663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619" name="Oval 618">
              <a:extLst>
                <a:ext uri="{FF2B5EF4-FFF2-40B4-BE49-F238E27FC236}">
                  <a16:creationId xmlns:a16="http://schemas.microsoft.com/office/drawing/2014/main" id="{16662665-BCA9-828F-548E-CAF84E6E118B}"/>
                </a:ext>
              </a:extLst>
            </p:cNvPr>
            <p:cNvSpPr/>
            <p:nvPr/>
          </p:nvSpPr>
          <p:spPr>
            <a:xfrm rot="10800000">
              <a:off x="2457450" y="5382663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620" name="Oval 619">
              <a:extLst>
                <a:ext uri="{FF2B5EF4-FFF2-40B4-BE49-F238E27FC236}">
                  <a16:creationId xmlns:a16="http://schemas.microsoft.com/office/drawing/2014/main" id="{3CB5DB80-7EC4-E498-4A21-DC3884C0EAEE}"/>
                </a:ext>
              </a:extLst>
            </p:cNvPr>
            <p:cNvSpPr/>
            <p:nvPr/>
          </p:nvSpPr>
          <p:spPr>
            <a:xfrm rot="10800000">
              <a:off x="2655491" y="5382663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621" name="Oval 620">
              <a:extLst>
                <a:ext uri="{FF2B5EF4-FFF2-40B4-BE49-F238E27FC236}">
                  <a16:creationId xmlns:a16="http://schemas.microsoft.com/office/drawing/2014/main" id="{487AD796-2119-618A-83A3-AE25DC90CDE5}"/>
                </a:ext>
              </a:extLst>
            </p:cNvPr>
            <p:cNvSpPr/>
            <p:nvPr/>
          </p:nvSpPr>
          <p:spPr>
            <a:xfrm rot="10800000">
              <a:off x="2853532" y="5382663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622" name="Oval 621">
              <a:extLst>
                <a:ext uri="{FF2B5EF4-FFF2-40B4-BE49-F238E27FC236}">
                  <a16:creationId xmlns:a16="http://schemas.microsoft.com/office/drawing/2014/main" id="{D39B639D-434C-47BF-F065-7D052F2BAB6A}"/>
                </a:ext>
              </a:extLst>
            </p:cNvPr>
            <p:cNvSpPr/>
            <p:nvPr/>
          </p:nvSpPr>
          <p:spPr>
            <a:xfrm rot="10800000">
              <a:off x="3051573" y="5382663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623" name="Oval 622">
              <a:extLst>
                <a:ext uri="{FF2B5EF4-FFF2-40B4-BE49-F238E27FC236}">
                  <a16:creationId xmlns:a16="http://schemas.microsoft.com/office/drawing/2014/main" id="{F96FE8BB-1B21-7BBC-2BBD-D0A3896391A0}"/>
                </a:ext>
              </a:extLst>
            </p:cNvPr>
            <p:cNvSpPr/>
            <p:nvPr/>
          </p:nvSpPr>
          <p:spPr>
            <a:xfrm rot="10800000">
              <a:off x="3249614" y="5382663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624" name="Oval 623">
              <a:extLst>
                <a:ext uri="{FF2B5EF4-FFF2-40B4-BE49-F238E27FC236}">
                  <a16:creationId xmlns:a16="http://schemas.microsoft.com/office/drawing/2014/main" id="{6D8613BC-897D-BA4F-FAD4-D9E19ACD87EF}"/>
                </a:ext>
              </a:extLst>
            </p:cNvPr>
            <p:cNvSpPr/>
            <p:nvPr/>
          </p:nvSpPr>
          <p:spPr>
            <a:xfrm rot="10800000">
              <a:off x="3447655" y="5382663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625" name="Oval 624">
              <a:extLst>
                <a:ext uri="{FF2B5EF4-FFF2-40B4-BE49-F238E27FC236}">
                  <a16:creationId xmlns:a16="http://schemas.microsoft.com/office/drawing/2014/main" id="{25BC3078-2AA3-43C2-9740-CFAA2857A747}"/>
                </a:ext>
              </a:extLst>
            </p:cNvPr>
            <p:cNvSpPr/>
            <p:nvPr/>
          </p:nvSpPr>
          <p:spPr>
            <a:xfrm rot="10800000">
              <a:off x="3645696" y="5382663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626" name="Oval 625">
              <a:extLst>
                <a:ext uri="{FF2B5EF4-FFF2-40B4-BE49-F238E27FC236}">
                  <a16:creationId xmlns:a16="http://schemas.microsoft.com/office/drawing/2014/main" id="{4F282FCC-47AC-7950-CADD-CE5797D0B5CC}"/>
                </a:ext>
              </a:extLst>
            </p:cNvPr>
            <p:cNvSpPr/>
            <p:nvPr/>
          </p:nvSpPr>
          <p:spPr>
            <a:xfrm rot="10800000">
              <a:off x="3843737" y="5382663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627" name="Oval 626">
              <a:extLst>
                <a:ext uri="{FF2B5EF4-FFF2-40B4-BE49-F238E27FC236}">
                  <a16:creationId xmlns:a16="http://schemas.microsoft.com/office/drawing/2014/main" id="{8DD2AC65-C64E-F80B-C57D-A77B0517048E}"/>
                </a:ext>
              </a:extLst>
            </p:cNvPr>
            <p:cNvSpPr/>
            <p:nvPr/>
          </p:nvSpPr>
          <p:spPr>
            <a:xfrm rot="10800000">
              <a:off x="4041778" y="5382663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628" name="Oval 627">
              <a:extLst>
                <a:ext uri="{FF2B5EF4-FFF2-40B4-BE49-F238E27FC236}">
                  <a16:creationId xmlns:a16="http://schemas.microsoft.com/office/drawing/2014/main" id="{96FD28FD-7223-83B3-FA95-9B1639B76C1F}"/>
                </a:ext>
              </a:extLst>
            </p:cNvPr>
            <p:cNvSpPr/>
            <p:nvPr/>
          </p:nvSpPr>
          <p:spPr>
            <a:xfrm rot="10800000">
              <a:off x="4239819" y="5382663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629" name="Oval 628">
              <a:extLst>
                <a:ext uri="{FF2B5EF4-FFF2-40B4-BE49-F238E27FC236}">
                  <a16:creationId xmlns:a16="http://schemas.microsoft.com/office/drawing/2014/main" id="{9B402D33-EA20-F159-5B07-E61AA0D49D84}"/>
                </a:ext>
              </a:extLst>
            </p:cNvPr>
            <p:cNvSpPr/>
            <p:nvPr/>
          </p:nvSpPr>
          <p:spPr>
            <a:xfrm rot="10800000">
              <a:off x="4437860" y="5382663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630" name="Oval 629">
              <a:extLst>
                <a:ext uri="{FF2B5EF4-FFF2-40B4-BE49-F238E27FC236}">
                  <a16:creationId xmlns:a16="http://schemas.microsoft.com/office/drawing/2014/main" id="{247DE1F9-07EA-900B-7485-661A664B52EF}"/>
                </a:ext>
              </a:extLst>
            </p:cNvPr>
            <p:cNvSpPr/>
            <p:nvPr/>
          </p:nvSpPr>
          <p:spPr>
            <a:xfrm rot="10800000">
              <a:off x="4635901" y="5382663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631" name="Oval 630">
              <a:extLst>
                <a:ext uri="{FF2B5EF4-FFF2-40B4-BE49-F238E27FC236}">
                  <a16:creationId xmlns:a16="http://schemas.microsoft.com/office/drawing/2014/main" id="{F8E7324A-F3B5-DF2B-AD00-467A953CE84A}"/>
                </a:ext>
              </a:extLst>
            </p:cNvPr>
            <p:cNvSpPr/>
            <p:nvPr/>
          </p:nvSpPr>
          <p:spPr>
            <a:xfrm rot="10800000">
              <a:off x="4833942" y="5382663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632" name="Oval 631">
              <a:extLst>
                <a:ext uri="{FF2B5EF4-FFF2-40B4-BE49-F238E27FC236}">
                  <a16:creationId xmlns:a16="http://schemas.microsoft.com/office/drawing/2014/main" id="{7D89A9ED-E71C-AEBA-A94F-A2F02F727764}"/>
                </a:ext>
              </a:extLst>
            </p:cNvPr>
            <p:cNvSpPr/>
            <p:nvPr/>
          </p:nvSpPr>
          <p:spPr>
            <a:xfrm rot="10800000">
              <a:off x="5031983" y="5382663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</p:grpSp>
      <p:pic>
        <p:nvPicPr>
          <p:cNvPr id="633" name="CoverMainLogo_WHITE">
            <a:extLst>
              <a:ext uri="{FF2B5EF4-FFF2-40B4-BE49-F238E27FC236}">
                <a16:creationId xmlns:a16="http://schemas.microsoft.com/office/drawing/2014/main" id="{E305F76D-550D-9870-807D-C9A659B48D5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invGray">
          <a:xfrm>
            <a:off x="486029" y="6514200"/>
            <a:ext cx="725425" cy="114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46667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>
            <a:extLst>
              <a:ext uri="{FF2B5EF4-FFF2-40B4-BE49-F238E27FC236}">
                <a16:creationId xmlns:a16="http://schemas.microsoft.com/office/drawing/2014/main" id="{28660E50-81B6-D273-2AB5-AF48BD8E2745}"/>
              </a:ext>
            </a:extLst>
          </p:cNvPr>
          <p:cNvSpPr/>
          <p:nvPr/>
        </p:nvSpPr>
        <p:spPr>
          <a:xfrm>
            <a:off x="1269204" y="1586554"/>
            <a:ext cx="182880" cy="182880"/>
          </a:xfrm>
          <a:prstGeom prst="ellipse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FB28E76C-C7B1-06A1-D861-2165969F6B68}"/>
              </a:ext>
            </a:extLst>
          </p:cNvPr>
          <p:cNvSpPr/>
          <p:nvPr/>
        </p:nvSpPr>
        <p:spPr>
          <a:xfrm>
            <a:off x="1467245" y="1586554"/>
            <a:ext cx="182880" cy="182880"/>
          </a:xfrm>
          <a:prstGeom prst="ellipse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63379D2B-155F-2A36-4A93-9FC0C6C11792}"/>
              </a:ext>
            </a:extLst>
          </p:cNvPr>
          <p:cNvSpPr/>
          <p:nvPr/>
        </p:nvSpPr>
        <p:spPr>
          <a:xfrm>
            <a:off x="1665286" y="1586554"/>
            <a:ext cx="182880" cy="182880"/>
          </a:xfrm>
          <a:prstGeom prst="ellipse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D932AF4E-3108-612C-CC84-5AA3EC8E8CF3}"/>
              </a:ext>
            </a:extLst>
          </p:cNvPr>
          <p:cNvSpPr/>
          <p:nvPr/>
        </p:nvSpPr>
        <p:spPr>
          <a:xfrm>
            <a:off x="1863327" y="1586554"/>
            <a:ext cx="182880" cy="182880"/>
          </a:xfrm>
          <a:prstGeom prst="ellipse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83FEE04A-F4DB-D52D-2A5B-8368F851C900}"/>
              </a:ext>
            </a:extLst>
          </p:cNvPr>
          <p:cNvSpPr/>
          <p:nvPr/>
        </p:nvSpPr>
        <p:spPr>
          <a:xfrm>
            <a:off x="2061368" y="1586554"/>
            <a:ext cx="182880" cy="182880"/>
          </a:xfrm>
          <a:prstGeom prst="ellipse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3E586AD3-095A-A0BF-3603-1A47DAEE4CCE}"/>
              </a:ext>
            </a:extLst>
          </p:cNvPr>
          <p:cNvSpPr/>
          <p:nvPr/>
        </p:nvSpPr>
        <p:spPr>
          <a:xfrm>
            <a:off x="2259409" y="1586554"/>
            <a:ext cx="182880" cy="182880"/>
          </a:xfrm>
          <a:prstGeom prst="ellipse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C0612DD4-5F6C-5C6B-9B15-F7CEC70F97D5}"/>
              </a:ext>
            </a:extLst>
          </p:cNvPr>
          <p:cNvSpPr/>
          <p:nvPr/>
        </p:nvSpPr>
        <p:spPr>
          <a:xfrm>
            <a:off x="2457450" y="1586554"/>
            <a:ext cx="182880" cy="182880"/>
          </a:xfrm>
          <a:prstGeom prst="ellipse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FD72A2DA-E012-007D-830F-2411C2621654}"/>
              </a:ext>
            </a:extLst>
          </p:cNvPr>
          <p:cNvSpPr/>
          <p:nvPr/>
        </p:nvSpPr>
        <p:spPr>
          <a:xfrm>
            <a:off x="2655491" y="1586554"/>
            <a:ext cx="182880" cy="182880"/>
          </a:xfrm>
          <a:prstGeom prst="ellipse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34757019-033F-DB80-F709-BFEE1E2165F3}"/>
              </a:ext>
            </a:extLst>
          </p:cNvPr>
          <p:cNvSpPr/>
          <p:nvPr/>
        </p:nvSpPr>
        <p:spPr>
          <a:xfrm>
            <a:off x="2853532" y="1586554"/>
            <a:ext cx="182880" cy="182880"/>
          </a:xfrm>
          <a:prstGeom prst="ellipse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CAE69C34-96D1-424D-A67A-FBD3E18E9C1F}"/>
              </a:ext>
            </a:extLst>
          </p:cNvPr>
          <p:cNvSpPr/>
          <p:nvPr/>
        </p:nvSpPr>
        <p:spPr>
          <a:xfrm>
            <a:off x="3051573" y="1586554"/>
            <a:ext cx="182880" cy="182880"/>
          </a:xfrm>
          <a:prstGeom prst="ellipse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AA9E5F78-D5D5-8E6A-64BA-635AF315EDCC}"/>
              </a:ext>
            </a:extLst>
          </p:cNvPr>
          <p:cNvSpPr/>
          <p:nvPr/>
        </p:nvSpPr>
        <p:spPr>
          <a:xfrm>
            <a:off x="3249614" y="1586554"/>
            <a:ext cx="182880" cy="182880"/>
          </a:xfrm>
          <a:prstGeom prst="ellipse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29C0F284-9629-BC5A-EA19-9C9E468E2FD0}"/>
              </a:ext>
            </a:extLst>
          </p:cNvPr>
          <p:cNvSpPr/>
          <p:nvPr/>
        </p:nvSpPr>
        <p:spPr>
          <a:xfrm>
            <a:off x="3447655" y="1586554"/>
            <a:ext cx="182880" cy="182880"/>
          </a:xfrm>
          <a:prstGeom prst="ellipse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2C3F9D8A-E6EB-6459-CB41-36BF4B4079FA}"/>
              </a:ext>
            </a:extLst>
          </p:cNvPr>
          <p:cNvSpPr/>
          <p:nvPr/>
        </p:nvSpPr>
        <p:spPr>
          <a:xfrm>
            <a:off x="3645696" y="1586554"/>
            <a:ext cx="182880" cy="182880"/>
          </a:xfrm>
          <a:prstGeom prst="ellipse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4972545C-E55F-BCC1-68E8-DB3C199E6740}"/>
              </a:ext>
            </a:extLst>
          </p:cNvPr>
          <p:cNvSpPr/>
          <p:nvPr/>
        </p:nvSpPr>
        <p:spPr>
          <a:xfrm>
            <a:off x="3843737" y="1586554"/>
            <a:ext cx="182880" cy="182880"/>
          </a:xfrm>
          <a:prstGeom prst="ellipse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D44D0A3E-59F9-2ADF-675F-36BC5F986493}"/>
              </a:ext>
            </a:extLst>
          </p:cNvPr>
          <p:cNvSpPr/>
          <p:nvPr/>
        </p:nvSpPr>
        <p:spPr>
          <a:xfrm>
            <a:off x="4041778" y="1586554"/>
            <a:ext cx="182880" cy="182880"/>
          </a:xfrm>
          <a:prstGeom prst="ellipse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5AC394CA-37A3-17B5-6571-7CF905BF927D}"/>
              </a:ext>
            </a:extLst>
          </p:cNvPr>
          <p:cNvSpPr/>
          <p:nvPr/>
        </p:nvSpPr>
        <p:spPr>
          <a:xfrm>
            <a:off x="4239819" y="1586554"/>
            <a:ext cx="182880" cy="182880"/>
          </a:xfrm>
          <a:prstGeom prst="ellipse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2DD21709-2A2B-56A9-F891-55FA3B494AEE}"/>
              </a:ext>
            </a:extLst>
          </p:cNvPr>
          <p:cNvSpPr/>
          <p:nvPr/>
        </p:nvSpPr>
        <p:spPr>
          <a:xfrm>
            <a:off x="4437860" y="1586554"/>
            <a:ext cx="182880" cy="182880"/>
          </a:xfrm>
          <a:prstGeom prst="ellipse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027C4F57-0FBF-24D1-4387-622CAE9F06B9}"/>
              </a:ext>
            </a:extLst>
          </p:cNvPr>
          <p:cNvSpPr/>
          <p:nvPr/>
        </p:nvSpPr>
        <p:spPr>
          <a:xfrm>
            <a:off x="4635901" y="1586554"/>
            <a:ext cx="182880" cy="182880"/>
          </a:xfrm>
          <a:prstGeom prst="ellipse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6B33DE9A-6631-9548-2722-585275029AD0}"/>
              </a:ext>
            </a:extLst>
          </p:cNvPr>
          <p:cNvSpPr/>
          <p:nvPr/>
        </p:nvSpPr>
        <p:spPr>
          <a:xfrm>
            <a:off x="4833942" y="1586554"/>
            <a:ext cx="182880" cy="182880"/>
          </a:xfrm>
          <a:prstGeom prst="ellipse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6051354E-F526-9792-2735-1E17D3837B6D}"/>
              </a:ext>
            </a:extLst>
          </p:cNvPr>
          <p:cNvSpPr/>
          <p:nvPr/>
        </p:nvSpPr>
        <p:spPr>
          <a:xfrm>
            <a:off x="5031983" y="1586554"/>
            <a:ext cx="182880" cy="182880"/>
          </a:xfrm>
          <a:prstGeom prst="ellipse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DF9337BE-086A-30CB-4A4C-9E80B768A7AB}"/>
              </a:ext>
            </a:extLst>
          </p:cNvPr>
          <p:cNvSpPr/>
          <p:nvPr/>
        </p:nvSpPr>
        <p:spPr>
          <a:xfrm>
            <a:off x="1269204" y="1796104"/>
            <a:ext cx="182880" cy="182880"/>
          </a:xfrm>
          <a:prstGeom prst="ellipse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0CA5485D-48EC-116E-8BD4-5C8B03CD2689}"/>
              </a:ext>
            </a:extLst>
          </p:cNvPr>
          <p:cNvSpPr/>
          <p:nvPr/>
        </p:nvSpPr>
        <p:spPr>
          <a:xfrm>
            <a:off x="1467245" y="1796104"/>
            <a:ext cx="182880" cy="182880"/>
          </a:xfrm>
          <a:prstGeom prst="ellipse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827D266E-8184-3414-2390-DAA6D5064729}"/>
              </a:ext>
            </a:extLst>
          </p:cNvPr>
          <p:cNvSpPr/>
          <p:nvPr/>
        </p:nvSpPr>
        <p:spPr>
          <a:xfrm>
            <a:off x="1665286" y="1796104"/>
            <a:ext cx="182880" cy="182880"/>
          </a:xfrm>
          <a:prstGeom prst="ellipse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25A2AED3-F820-9C75-143D-CA0B0864EF2A}"/>
              </a:ext>
            </a:extLst>
          </p:cNvPr>
          <p:cNvSpPr/>
          <p:nvPr/>
        </p:nvSpPr>
        <p:spPr>
          <a:xfrm>
            <a:off x="1863327" y="1796104"/>
            <a:ext cx="182880" cy="182880"/>
          </a:xfrm>
          <a:prstGeom prst="ellipse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E10B8F1F-C5D5-8AA0-1B59-1911580F856B}"/>
              </a:ext>
            </a:extLst>
          </p:cNvPr>
          <p:cNvSpPr/>
          <p:nvPr/>
        </p:nvSpPr>
        <p:spPr>
          <a:xfrm>
            <a:off x="2061368" y="1796104"/>
            <a:ext cx="182880" cy="182880"/>
          </a:xfrm>
          <a:prstGeom prst="ellipse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94A70B77-AE93-0DC1-9E88-134D261D935E}"/>
              </a:ext>
            </a:extLst>
          </p:cNvPr>
          <p:cNvSpPr/>
          <p:nvPr/>
        </p:nvSpPr>
        <p:spPr>
          <a:xfrm>
            <a:off x="2259409" y="1796104"/>
            <a:ext cx="182880" cy="182880"/>
          </a:xfrm>
          <a:prstGeom prst="ellipse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BF8C40AA-1F9C-9054-BF23-BD3C21654EF8}"/>
              </a:ext>
            </a:extLst>
          </p:cNvPr>
          <p:cNvSpPr/>
          <p:nvPr/>
        </p:nvSpPr>
        <p:spPr>
          <a:xfrm>
            <a:off x="2457450" y="1796104"/>
            <a:ext cx="182880" cy="182880"/>
          </a:xfrm>
          <a:prstGeom prst="ellipse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4AF8DAF1-6D40-7AA1-2F55-18779559DFBD}"/>
              </a:ext>
            </a:extLst>
          </p:cNvPr>
          <p:cNvSpPr/>
          <p:nvPr/>
        </p:nvSpPr>
        <p:spPr>
          <a:xfrm>
            <a:off x="2655491" y="1796104"/>
            <a:ext cx="182880" cy="182880"/>
          </a:xfrm>
          <a:prstGeom prst="ellipse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267CF85B-BEF6-9BE4-3778-EF4F546338C5}"/>
              </a:ext>
            </a:extLst>
          </p:cNvPr>
          <p:cNvSpPr/>
          <p:nvPr/>
        </p:nvSpPr>
        <p:spPr>
          <a:xfrm>
            <a:off x="2853532" y="1796104"/>
            <a:ext cx="182880" cy="182880"/>
          </a:xfrm>
          <a:prstGeom prst="ellipse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FE2B3AB1-F97C-286D-C884-A88B0EDAAD0A}"/>
              </a:ext>
            </a:extLst>
          </p:cNvPr>
          <p:cNvSpPr/>
          <p:nvPr/>
        </p:nvSpPr>
        <p:spPr>
          <a:xfrm>
            <a:off x="3051573" y="1796104"/>
            <a:ext cx="182880" cy="182880"/>
          </a:xfrm>
          <a:prstGeom prst="ellipse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66C3E014-9DF2-6FF6-DCAF-92206C55AB16}"/>
              </a:ext>
            </a:extLst>
          </p:cNvPr>
          <p:cNvSpPr/>
          <p:nvPr/>
        </p:nvSpPr>
        <p:spPr>
          <a:xfrm>
            <a:off x="3249614" y="1796104"/>
            <a:ext cx="182880" cy="182880"/>
          </a:xfrm>
          <a:prstGeom prst="ellipse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49347232-51A9-1083-E2E5-E79E4632D3D5}"/>
              </a:ext>
            </a:extLst>
          </p:cNvPr>
          <p:cNvSpPr/>
          <p:nvPr/>
        </p:nvSpPr>
        <p:spPr>
          <a:xfrm>
            <a:off x="3447655" y="1796104"/>
            <a:ext cx="182880" cy="182880"/>
          </a:xfrm>
          <a:prstGeom prst="ellipse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969BF61C-14F5-2016-4347-ADD859FC9429}"/>
              </a:ext>
            </a:extLst>
          </p:cNvPr>
          <p:cNvSpPr/>
          <p:nvPr/>
        </p:nvSpPr>
        <p:spPr>
          <a:xfrm>
            <a:off x="3645696" y="1796104"/>
            <a:ext cx="182880" cy="182880"/>
          </a:xfrm>
          <a:prstGeom prst="ellipse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6F5BA6C8-D8F1-9139-941F-01C4425FD35B}"/>
              </a:ext>
            </a:extLst>
          </p:cNvPr>
          <p:cNvSpPr/>
          <p:nvPr/>
        </p:nvSpPr>
        <p:spPr>
          <a:xfrm>
            <a:off x="3843737" y="1796104"/>
            <a:ext cx="182880" cy="182880"/>
          </a:xfrm>
          <a:prstGeom prst="ellipse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D7945301-EDF2-D6BB-115C-02AB5CB7248E}"/>
              </a:ext>
            </a:extLst>
          </p:cNvPr>
          <p:cNvSpPr/>
          <p:nvPr/>
        </p:nvSpPr>
        <p:spPr>
          <a:xfrm>
            <a:off x="4041778" y="1796104"/>
            <a:ext cx="182880" cy="182880"/>
          </a:xfrm>
          <a:prstGeom prst="ellipse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10CF155D-333C-D8CD-7DEE-CCEAE8C26C41}"/>
              </a:ext>
            </a:extLst>
          </p:cNvPr>
          <p:cNvSpPr/>
          <p:nvPr/>
        </p:nvSpPr>
        <p:spPr>
          <a:xfrm>
            <a:off x="4239819" y="1796104"/>
            <a:ext cx="182880" cy="182880"/>
          </a:xfrm>
          <a:prstGeom prst="ellipse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C32F653F-8BBA-BE43-8C66-FE0AD22154BB}"/>
              </a:ext>
            </a:extLst>
          </p:cNvPr>
          <p:cNvSpPr/>
          <p:nvPr/>
        </p:nvSpPr>
        <p:spPr>
          <a:xfrm>
            <a:off x="4437860" y="1796104"/>
            <a:ext cx="182880" cy="182880"/>
          </a:xfrm>
          <a:prstGeom prst="ellipse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A6EACF2C-7F3B-6AE1-10C9-A2D74D0790B7}"/>
              </a:ext>
            </a:extLst>
          </p:cNvPr>
          <p:cNvSpPr/>
          <p:nvPr/>
        </p:nvSpPr>
        <p:spPr>
          <a:xfrm>
            <a:off x="4635901" y="1796104"/>
            <a:ext cx="182880" cy="182880"/>
          </a:xfrm>
          <a:prstGeom prst="ellipse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8F062E2B-F7EA-70AA-B253-77B7C6311590}"/>
              </a:ext>
            </a:extLst>
          </p:cNvPr>
          <p:cNvSpPr/>
          <p:nvPr/>
        </p:nvSpPr>
        <p:spPr>
          <a:xfrm>
            <a:off x="4833942" y="1796104"/>
            <a:ext cx="182880" cy="182880"/>
          </a:xfrm>
          <a:prstGeom prst="ellipse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1B87488C-6EBE-61F8-2BB6-36A84C6F6CFD}"/>
              </a:ext>
            </a:extLst>
          </p:cNvPr>
          <p:cNvSpPr/>
          <p:nvPr/>
        </p:nvSpPr>
        <p:spPr>
          <a:xfrm>
            <a:off x="5031983" y="1796104"/>
            <a:ext cx="182880" cy="182880"/>
          </a:xfrm>
          <a:prstGeom prst="ellipse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2001E6C6-77D7-FFC3-0A7C-D0AB6069E8A0}"/>
              </a:ext>
            </a:extLst>
          </p:cNvPr>
          <p:cNvSpPr/>
          <p:nvPr/>
        </p:nvSpPr>
        <p:spPr>
          <a:xfrm>
            <a:off x="1269204" y="2005654"/>
            <a:ext cx="182880" cy="182880"/>
          </a:xfrm>
          <a:prstGeom prst="ellipse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C38D8137-720A-B498-617F-E0171C3F5E26}"/>
              </a:ext>
            </a:extLst>
          </p:cNvPr>
          <p:cNvSpPr/>
          <p:nvPr/>
        </p:nvSpPr>
        <p:spPr>
          <a:xfrm>
            <a:off x="1467245" y="2005654"/>
            <a:ext cx="182880" cy="182880"/>
          </a:xfrm>
          <a:prstGeom prst="ellipse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2C67EF72-298E-AEF6-13D1-9EFF5269E33E}"/>
              </a:ext>
            </a:extLst>
          </p:cNvPr>
          <p:cNvSpPr/>
          <p:nvPr/>
        </p:nvSpPr>
        <p:spPr>
          <a:xfrm>
            <a:off x="1665286" y="2005654"/>
            <a:ext cx="182880" cy="182880"/>
          </a:xfrm>
          <a:prstGeom prst="ellipse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B1A8BECD-3BEF-B899-C471-C6B66A9BD0EB}"/>
              </a:ext>
            </a:extLst>
          </p:cNvPr>
          <p:cNvSpPr/>
          <p:nvPr/>
        </p:nvSpPr>
        <p:spPr>
          <a:xfrm>
            <a:off x="1863327" y="2005654"/>
            <a:ext cx="182880" cy="182880"/>
          </a:xfrm>
          <a:prstGeom prst="ellipse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C5A382A4-DE79-9D29-8AE7-0BDE9E52320B}"/>
              </a:ext>
            </a:extLst>
          </p:cNvPr>
          <p:cNvSpPr/>
          <p:nvPr/>
        </p:nvSpPr>
        <p:spPr>
          <a:xfrm>
            <a:off x="2061368" y="2005654"/>
            <a:ext cx="182880" cy="182880"/>
          </a:xfrm>
          <a:prstGeom prst="ellipse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DA0E1346-DF55-0955-8462-21C2B20DE7A9}"/>
              </a:ext>
            </a:extLst>
          </p:cNvPr>
          <p:cNvSpPr/>
          <p:nvPr/>
        </p:nvSpPr>
        <p:spPr>
          <a:xfrm>
            <a:off x="2259409" y="2005654"/>
            <a:ext cx="182880" cy="182880"/>
          </a:xfrm>
          <a:prstGeom prst="ellipse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ACF31041-1DA8-9D42-0245-1B7EBEF54D97}"/>
              </a:ext>
            </a:extLst>
          </p:cNvPr>
          <p:cNvSpPr/>
          <p:nvPr/>
        </p:nvSpPr>
        <p:spPr>
          <a:xfrm>
            <a:off x="2457450" y="2005654"/>
            <a:ext cx="182880" cy="182880"/>
          </a:xfrm>
          <a:prstGeom prst="ellipse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996CB9BB-8678-FF30-0677-E931B844F384}"/>
              </a:ext>
            </a:extLst>
          </p:cNvPr>
          <p:cNvSpPr/>
          <p:nvPr/>
        </p:nvSpPr>
        <p:spPr>
          <a:xfrm>
            <a:off x="2655491" y="2005654"/>
            <a:ext cx="182880" cy="182880"/>
          </a:xfrm>
          <a:prstGeom prst="ellipse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5F2E9595-3E2D-1EB7-5CE1-51B67B2F5A42}"/>
              </a:ext>
            </a:extLst>
          </p:cNvPr>
          <p:cNvSpPr/>
          <p:nvPr/>
        </p:nvSpPr>
        <p:spPr>
          <a:xfrm>
            <a:off x="2853532" y="2005654"/>
            <a:ext cx="182880" cy="182880"/>
          </a:xfrm>
          <a:prstGeom prst="ellipse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2A2A1EB8-133A-BD46-3A82-22BD35C34B2E}"/>
              </a:ext>
            </a:extLst>
          </p:cNvPr>
          <p:cNvSpPr/>
          <p:nvPr/>
        </p:nvSpPr>
        <p:spPr>
          <a:xfrm>
            <a:off x="3051573" y="2005654"/>
            <a:ext cx="182880" cy="182880"/>
          </a:xfrm>
          <a:prstGeom prst="ellipse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DBEC59A4-1852-EC15-956F-5A48C04E293F}"/>
              </a:ext>
            </a:extLst>
          </p:cNvPr>
          <p:cNvSpPr/>
          <p:nvPr/>
        </p:nvSpPr>
        <p:spPr>
          <a:xfrm>
            <a:off x="3249614" y="2005654"/>
            <a:ext cx="182880" cy="182880"/>
          </a:xfrm>
          <a:prstGeom prst="ellipse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022DE938-2FCF-A96A-B17D-003A77B04818}"/>
              </a:ext>
            </a:extLst>
          </p:cNvPr>
          <p:cNvSpPr/>
          <p:nvPr/>
        </p:nvSpPr>
        <p:spPr>
          <a:xfrm>
            <a:off x="3447655" y="2005654"/>
            <a:ext cx="182880" cy="182880"/>
          </a:xfrm>
          <a:prstGeom prst="ellipse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C2B57996-E56F-5C23-35A1-9872236BAD1B}"/>
              </a:ext>
            </a:extLst>
          </p:cNvPr>
          <p:cNvSpPr/>
          <p:nvPr/>
        </p:nvSpPr>
        <p:spPr>
          <a:xfrm>
            <a:off x="3645696" y="2005654"/>
            <a:ext cx="182880" cy="182880"/>
          </a:xfrm>
          <a:prstGeom prst="ellipse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9A5EA4C2-9E41-EE47-9410-0E287C67B47D}"/>
              </a:ext>
            </a:extLst>
          </p:cNvPr>
          <p:cNvSpPr/>
          <p:nvPr/>
        </p:nvSpPr>
        <p:spPr>
          <a:xfrm>
            <a:off x="3843737" y="2005654"/>
            <a:ext cx="182880" cy="182880"/>
          </a:xfrm>
          <a:prstGeom prst="ellipse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4D8BC98B-83F9-2EF6-5859-9F27779F7748}"/>
              </a:ext>
            </a:extLst>
          </p:cNvPr>
          <p:cNvSpPr/>
          <p:nvPr/>
        </p:nvSpPr>
        <p:spPr>
          <a:xfrm>
            <a:off x="4041778" y="2005654"/>
            <a:ext cx="182880" cy="182880"/>
          </a:xfrm>
          <a:prstGeom prst="ellipse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id="{3C7CDEFC-2C67-5592-01A7-7304844F0D69}"/>
              </a:ext>
            </a:extLst>
          </p:cNvPr>
          <p:cNvSpPr/>
          <p:nvPr/>
        </p:nvSpPr>
        <p:spPr>
          <a:xfrm>
            <a:off x="4239819" y="2005654"/>
            <a:ext cx="182880" cy="182880"/>
          </a:xfrm>
          <a:prstGeom prst="ellipse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73" name="Oval 72">
            <a:extLst>
              <a:ext uri="{FF2B5EF4-FFF2-40B4-BE49-F238E27FC236}">
                <a16:creationId xmlns:a16="http://schemas.microsoft.com/office/drawing/2014/main" id="{FAE6BC18-B188-863F-298F-5635549528B6}"/>
              </a:ext>
            </a:extLst>
          </p:cNvPr>
          <p:cNvSpPr/>
          <p:nvPr/>
        </p:nvSpPr>
        <p:spPr>
          <a:xfrm>
            <a:off x="4437860" y="2005654"/>
            <a:ext cx="182880" cy="182880"/>
          </a:xfrm>
          <a:prstGeom prst="ellipse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74" name="Oval 73">
            <a:extLst>
              <a:ext uri="{FF2B5EF4-FFF2-40B4-BE49-F238E27FC236}">
                <a16:creationId xmlns:a16="http://schemas.microsoft.com/office/drawing/2014/main" id="{ADC33123-0FCD-83F7-8ADD-ED648F43723F}"/>
              </a:ext>
            </a:extLst>
          </p:cNvPr>
          <p:cNvSpPr/>
          <p:nvPr/>
        </p:nvSpPr>
        <p:spPr>
          <a:xfrm>
            <a:off x="4635901" y="2005654"/>
            <a:ext cx="182880" cy="182880"/>
          </a:xfrm>
          <a:prstGeom prst="ellipse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75" name="Oval 74">
            <a:extLst>
              <a:ext uri="{FF2B5EF4-FFF2-40B4-BE49-F238E27FC236}">
                <a16:creationId xmlns:a16="http://schemas.microsoft.com/office/drawing/2014/main" id="{0B91E5CE-AB14-71C1-6535-4CACB38DEF3F}"/>
              </a:ext>
            </a:extLst>
          </p:cNvPr>
          <p:cNvSpPr/>
          <p:nvPr/>
        </p:nvSpPr>
        <p:spPr>
          <a:xfrm>
            <a:off x="4833942" y="2005654"/>
            <a:ext cx="182880" cy="182880"/>
          </a:xfrm>
          <a:prstGeom prst="ellipse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B9D8396B-CF81-D413-4771-F7B977D5D164}"/>
              </a:ext>
            </a:extLst>
          </p:cNvPr>
          <p:cNvSpPr/>
          <p:nvPr/>
        </p:nvSpPr>
        <p:spPr>
          <a:xfrm>
            <a:off x="5031983" y="2005654"/>
            <a:ext cx="182880" cy="182880"/>
          </a:xfrm>
          <a:prstGeom prst="ellipse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82" name="Oval 81">
            <a:extLst>
              <a:ext uri="{FF2B5EF4-FFF2-40B4-BE49-F238E27FC236}">
                <a16:creationId xmlns:a16="http://schemas.microsoft.com/office/drawing/2014/main" id="{30C823EB-FD33-775D-2BEA-F71887D54798}"/>
              </a:ext>
            </a:extLst>
          </p:cNvPr>
          <p:cNvSpPr/>
          <p:nvPr/>
        </p:nvSpPr>
        <p:spPr>
          <a:xfrm>
            <a:off x="1269204" y="2215204"/>
            <a:ext cx="182880" cy="182880"/>
          </a:xfrm>
          <a:prstGeom prst="ellipse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83" name="Oval 82">
            <a:extLst>
              <a:ext uri="{FF2B5EF4-FFF2-40B4-BE49-F238E27FC236}">
                <a16:creationId xmlns:a16="http://schemas.microsoft.com/office/drawing/2014/main" id="{C97C9A98-0A16-079E-0C04-3A7291A65ADE}"/>
              </a:ext>
            </a:extLst>
          </p:cNvPr>
          <p:cNvSpPr/>
          <p:nvPr/>
        </p:nvSpPr>
        <p:spPr>
          <a:xfrm>
            <a:off x="1467245" y="2215204"/>
            <a:ext cx="182880" cy="182880"/>
          </a:xfrm>
          <a:prstGeom prst="ellipse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84" name="Oval 83">
            <a:extLst>
              <a:ext uri="{FF2B5EF4-FFF2-40B4-BE49-F238E27FC236}">
                <a16:creationId xmlns:a16="http://schemas.microsoft.com/office/drawing/2014/main" id="{77CE04D4-8EBC-526C-5CB8-59360BEED6B2}"/>
              </a:ext>
            </a:extLst>
          </p:cNvPr>
          <p:cNvSpPr/>
          <p:nvPr/>
        </p:nvSpPr>
        <p:spPr>
          <a:xfrm>
            <a:off x="1665286" y="2215204"/>
            <a:ext cx="182880" cy="182880"/>
          </a:xfrm>
          <a:prstGeom prst="ellipse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85" name="Oval 84">
            <a:extLst>
              <a:ext uri="{FF2B5EF4-FFF2-40B4-BE49-F238E27FC236}">
                <a16:creationId xmlns:a16="http://schemas.microsoft.com/office/drawing/2014/main" id="{DD9F4312-1BF7-8978-FED8-7664CC49413D}"/>
              </a:ext>
            </a:extLst>
          </p:cNvPr>
          <p:cNvSpPr/>
          <p:nvPr/>
        </p:nvSpPr>
        <p:spPr>
          <a:xfrm>
            <a:off x="1863327" y="2215204"/>
            <a:ext cx="182880" cy="182880"/>
          </a:xfrm>
          <a:prstGeom prst="ellipse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86" name="Oval 85">
            <a:extLst>
              <a:ext uri="{FF2B5EF4-FFF2-40B4-BE49-F238E27FC236}">
                <a16:creationId xmlns:a16="http://schemas.microsoft.com/office/drawing/2014/main" id="{FAF2BB63-2DAD-7341-7D95-8576706159B4}"/>
              </a:ext>
            </a:extLst>
          </p:cNvPr>
          <p:cNvSpPr/>
          <p:nvPr/>
        </p:nvSpPr>
        <p:spPr>
          <a:xfrm>
            <a:off x="2061368" y="2215204"/>
            <a:ext cx="182880" cy="182880"/>
          </a:xfrm>
          <a:prstGeom prst="ellipse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87" name="Oval 86">
            <a:extLst>
              <a:ext uri="{FF2B5EF4-FFF2-40B4-BE49-F238E27FC236}">
                <a16:creationId xmlns:a16="http://schemas.microsoft.com/office/drawing/2014/main" id="{99471FE6-D8B6-DC62-BE9D-48E1C1F1D6B4}"/>
              </a:ext>
            </a:extLst>
          </p:cNvPr>
          <p:cNvSpPr/>
          <p:nvPr/>
        </p:nvSpPr>
        <p:spPr>
          <a:xfrm>
            <a:off x="2259409" y="2215204"/>
            <a:ext cx="182880" cy="182880"/>
          </a:xfrm>
          <a:prstGeom prst="ellipse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88" name="Oval 87">
            <a:extLst>
              <a:ext uri="{FF2B5EF4-FFF2-40B4-BE49-F238E27FC236}">
                <a16:creationId xmlns:a16="http://schemas.microsoft.com/office/drawing/2014/main" id="{2BD9CCD8-EDAD-6D91-D548-5B4FF8AFB316}"/>
              </a:ext>
            </a:extLst>
          </p:cNvPr>
          <p:cNvSpPr/>
          <p:nvPr/>
        </p:nvSpPr>
        <p:spPr>
          <a:xfrm>
            <a:off x="2457450" y="2215204"/>
            <a:ext cx="182880" cy="182880"/>
          </a:xfrm>
          <a:prstGeom prst="ellipse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89" name="Oval 88">
            <a:extLst>
              <a:ext uri="{FF2B5EF4-FFF2-40B4-BE49-F238E27FC236}">
                <a16:creationId xmlns:a16="http://schemas.microsoft.com/office/drawing/2014/main" id="{47555248-DFD8-340B-8BA9-ACCECA643E10}"/>
              </a:ext>
            </a:extLst>
          </p:cNvPr>
          <p:cNvSpPr/>
          <p:nvPr/>
        </p:nvSpPr>
        <p:spPr>
          <a:xfrm>
            <a:off x="2655491" y="2215204"/>
            <a:ext cx="182880" cy="182880"/>
          </a:xfrm>
          <a:prstGeom prst="ellipse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90" name="Oval 89">
            <a:extLst>
              <a:ext uri="{FF2B5EF4-FFF2-40B4-BE49-F238E27FC236}">
                <a16:creationId xmlns:a16="http://schemas.microsoft.com/office/drawing/2014/main" id="{8310BCFD-87FB-43C3-59D7-916FEE4C4B6B}"/>
              </a:ext>
            </a:extLst>
          </p:cNvPr>
          <p:cNvSpPr/>
          <p:nvPr/>
        </p:nvSpPr>
        <p:spPr>
          <a:xfrm>
            <a:off x="2853532" y="2215204"/>
            <a:ext cx="182880" cy="182880"/>
          </a:xfrm>
          <a:prstGeom prst="ellipse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91" name="Oval 90">
            <a:extLst>
              <a:ext uri="{FF2B5EF4-FFF2-40B4-BE49-F238E27FC236}">
                <a16:creationId xmlns:a16="http://schemas.microsoft.com/office/drawing/2014/main" id="{0A1F3FC6-61EC-DF10-80D4-2039545C27CD}"/>
              </a:ext>
            </a:extLst>
          </p:cNvPr>
          <p:cNvSpPr/>
          <p:nvPr/>
        </p:nvSpPr>
        <p:spPr>
          <a:xfrm>
            <a:off x="3051573" y="2215204"/>
            <a:ext cx="182880" cy="182880"/>
          </a:xfrm>
          <a:prstGeom prst="ellipse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92" name="Oval 91">
            <a:extLst>
              <a:ext uri="{FF2B5EF4-FFF2-40B4-BE49-F238E27FC236}">
                <a16:creationId xmlns:a16="http://schemas.microsoft.com/office/drawing/2014/main" id="{7AB533F0-D140-799D-E355-5787B2408CC8}"/>
              </a:ext>
            </a:extLst>
          </p:cNvPr>
          <p:cNvSpPr/>
          <p:nvPr/>
        </p:nvSpPr>
        <p:spPr>
          <a:xfrm>
            <a:off x="3249614" y="2215204"/>
            <a:ext cx="182880" cy="182880"/>
          </a:xfrm>
          <a:prstGeom prst="ellipse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93" name="Oval 92">
            <a:extLst>
              <a:ext uri="{FF2B5EF4-FFF2-40B4-BE49-F238E27FC236}">
                <a16:creationId xmlns:a16="http://schemas.microsoft.com/office/drawing/2014/main" id="{ADB31776-12EC-9B79-BAC5-CC55C041595D}"/>
              </a:ext>
            </a:extLst>
          </p:cNvPr>
          <p:cNvSpPr/>
          <p:nvPr/>
        </p:nvSpPr>
        <p:spPr>
          <a:xfrm>
            <a:off x="3447655" y="2215204"/>
            <a:ext cx="182880" cy="182880"/>
          </a:xfrm>
          <a:prstGeom prst="ellipse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94" name="Oval 93">
            <a:extLst>
              <a:ext uri="{FF2B5EF4-FFF2-40B4-BE49-F238E27FC236}">
                <a16:creationId xmlns:a16="http://schemas.microsoft.com/office/drawing/2014/main" id="{17FD5A10-F256-5F8F-01E0-5FEDDABBD522}"/>
              </a:ext>
            </a:extLst>
          </p:cNvPr>
          <p:cNvSpPr/>
          <p:nvPr/>
        </p:nvSpPr>
        <p:spPr>
          <a:xfrm>
            <a:off x="3645696" y="2215204"/>
            <a:ext cx="182880" cy="182880"/>
          </a:xfrm>
          <a:prstGeom prst="ellipse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95" name="Oval 94">
            <a:extLst>
              <a:ext uri="{FF2B5EF4-FFF2-40B4-BE49-F238E27FC236}">
                <a16:creationId xmlns:a16="http://schemas.microsoft.com/office/drawing/2014/main" id="{83B3F498-6FEE-66EF-93E3-E7FE7BFEFA34}"/>
              </a:ext>
            </a:extLst>
          </p:cNvPr>
          <p:cNvSpPr/>
          <p:nvPr/>
        </p:nvSpPr>
        <p:spPr>
          <a:xfrm>
            <a:off x="3843737" y="2215204"/>
            <a:ext cx="182880" cy="182880"/>
          </a:xfrm>
          <a:prstGeom prst="ellipse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96" name="Oval 95">
            <a:extLst>
              <a:ext uri="{FF2B5EF4-FFF2-40B4-BE49-F238E27FC236}">
                <a16:creationId xmlns:a16="http://schemas.microsoft.com/office/drawing/2014/main" id="{01D3D88C-C88C-D29A-61A0-D8773FFE7D04}"/>
              </a:ext>
            </a:extLst>
          </p:cNvPr>
          <p:cNvSpPr/>
          <p:nvPr/>
        </p:nvSpPr>
        <p:spPr>
          <a:xfrm>
            <a:off x="4041778" y="2215204"/>
            <a:ext cx="182880" cy="182880"/>
          </a:xfrm>
          <a:prstGeom prst="ellipse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97" name="Oval 96">
            <a:extLst>
              <a:ext uri="{FF2B5EF4-FFF2-40B4-BE49-F238E27FC236}">
                <a16:creationId xmlns:a16="http://schemas.microsoft.com/office/drawing/2014/main" id="{B0C910C0-75E3-C3D9-AE45-508793013F02}"/>
              </a:ext>
            </a:extLst>
          </p:cNvPr>
          <p:cNvSpPr/>
          <p:nvPr/>
        </p:nvSpPr>
        <p:spPr>
          <a:xfrm>
            <a:off x="4239819" y="2215204"/>
            <a:ext cx="182880" cy="182880"/>
          </a:xfrm>
          <a:prstGeom prst="ellipse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98" name="Oval 97">
            <a:extLst>
              <a:ext uri="{FF2B5EF4-FFF2-40B4-BE49-F238E27FC236}">
                <a16:creationId xmlns:a16="http://schemas.microsoft.com/office/drawing/2014/main" id="{BA7C71CE-DAA6-021B-D17D-86991B43368E}"/>
              </a:ext>
            </a:extLst>
          </p:cNvPr>
          <p:cNvSpPr/>
          <p:nvPr/>
        </p:nvSpPr>
        <p:spPr>
          <a:xfrm>
            <a:off x="4437860" y="2215204"/>
            <a:ext cx="182880" cy="182880"/>
          </a:xfrm>
          <a:prstGeom prst="ellipse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99" name="Oval 98">
            <a:extLst>
              <a:ext uri="{FF2B5EF4-FFF2-40B4-BE49-F238E27FC236}">
                <a16:creationId xmlns:a16="http://schemas.microsoft.com/office/drawing/2014/main" id="{9B184336-AD79-681D-3B1E-F1A9CC7D2AFE}"/>
              </a:ext>
            </a:extLst>
          </p:cNvPr>
          <p:cNvSpPr/>
          <p:nvPr/>
        </p:nvSpPr>
        <p:spPr>
          <a:xfrm>
            <a:off x="4635901" y="2215204"/>
            <a:ext cx="182880" cy="182880"/>
          </a:xfrm>
          <a:prstGeom prst="ellipse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100" name="Oval 99">
            <a:extLst>
              <a:ext uri="{FF2B5EF4-FFF2-40B4-BE49-F238E27FC236}">
                <a16:creationId xmlns:a16="http://schemas.microsoft.com/office/drawing/2014/main" id="{B46D1B37-6D27-6046-EA59-E4D6F96A3702}"/>
              </a:ext>
            </a:extLst>
          </p:cNvPr>
          <p:cNvSpPr/>
          <p:nvPr/>
        </p:nvSpPr>
        <p:spPr>
          <a:xfrm>
            <a:off x="4833942" y="2215204"/>
            <a:ext cx="182880" cy="182880"/>
          </a:xfrm>
          <a:prstGeom prst="ellipse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101" name="Oval 100">
            <a:extLst>
              <a:ext uri="{FF2B5EF4-FFF2-40B4-BE49-F238E27FC236}">
                <a16:creationId xmlns:a16="http://schemas.microsoft.com/office/drawing/2014/main" id="{F9B380C0-97CB-8A35-3F8F-6BDCF2F6713E}"/>
              </a:ext>
            </a:extLst>
          </p:cNvPr>
          <p:cNvSpPr/>
          <p:nvPr/>
        </p:nvSpPr>
        <p:spPr>
          <a:xfrm>
            <a:off x="5031983" y="2215204"/>
            <a:ext cx="182880" cy="182880"/>
          </a:xfrm>
          <a:prstGeom prst="ellipse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107" name="Oval 106">
            <a:extLst>
              <a:ext uri="{FF2B5EF4-FFF2-40B4-BE49-F238E27FC236}">
                <a16:creationId xmlns:a16="http://schemas.microsoft.com/office/drawing/2014/main" id="{478D5858-C7F5-CD4A-8459-6E8962478E29}"/>
              </a:ext>
            </a:extLst>
          </p:cNvPr>
          <p:cNvSpPr/>
          <p:nvPr/>
        </p:nvSpPr>
        <p:spPr>
          <a:xfrm>
            <a:off x="1269204" y="2424754"/>
            <a:ext cx="182880" cy="182880"/>
          </a:xfrm>
          <a:prstGeom prst="ellipse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108" name="Oval 107">
            <a:extLst>
              <a:ext uri="{FF2B5EF4-FFF2-40B4-BE49-F238E27FC236}">
                <a16:creationId xmlns:a16="http://schemas.microsoft.com/office/drawing/2014/main" id="{C15498D2-01F3-9518-355F-9313DEC2C709}"/>
              </a:ext>
            </a:extLst>
          </p:cNvPr>
          <p:cNvSpPr/>
          <p:nvPr/>
        </p:nvSpPr>
        <p:spPr>
          <a:xfrm>
            <a:off x="1467245" y="2424754"/>
            <a:ext cx="182880" cy="182880"/>
          </a:xfrm>
          <a:prstGeom prst="ellipse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109" name="Oval 108">
            <a:extLst>
              <a:ext uri="{FF2B5EF4-FFF2-40B4-BE49-F238E27FC236}">
                <a16:creationId xmlns:a16="http://schemas.microsoft.com/office/drawing/2014/main" id="{D753A828-A18F-01BC-D7B1-497A7704F4B7}"/>
              </a:ext>
            </a:extLst>
          </p:cNvPr>
          <p:cNvSpPr/>
          <p:nvPr/>
        </p:nvSpPr>
        <p:spPr>
          <a:xfrm>
            <a:off x="1665286" y="2424754"/>
            <a:ext cx="182880" cy="182880"/>
          </a:xfrm>
          <a:prstGeom prst="ellipse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110" name="Oval 109">
            <a:extLst>
              <a:ext uri="{FF2B5EF4-FFF2-40B4-BE49-F238E27FC236}">
                <a16:creationId xmlns:a16="http://schemas.microsoft.com/office/drawing/2014/main" id="{61CFBC47-C5D6-3E9F-06A3-E97AE8EAEB8F}"/>
              </a:ext>
            </a:extLst>
          </p:cNvPr>
          <p:cNvSpPr/>
          <p:nvPr/>
        </p:nvSpPr>
        <p:spPr>
          <a:xfrm>
            <a:off x="1863327" y="2424754"/>
            <a:ext cx="182880" cy="182880"/>
          </a:xfrm>
          <a:prstGeom prst="ellipse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111" name="Oval 110">
            <a:extLst>
              <a:ext uri="{FF2B5EF4-FFF2-40B4-BE49-F238E27FC236}">
                <a16:creationId xmlns:a16="http://schemas.microsoft.com/office/drawing/2014/main" id="{0A6437AF-51FF-43EE-E852-9C9B7CDB2D7C}"/>
              </a:ext>
            </a:extLst>
          </p:cNvPr>
          <p:cNvSpPr/>
          <p:nvPr/>
        </p:nvSpPr>
        <p:spPr>
          <a:xfrm>
            <a:off x="2061368" y="2424754"/>
            <a:ext cx="182880" cy="182880"/>
          </a:xfrm>
          <a:prstGeom prst="ellipse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112" name="Oval 111">
            <a:extLst>
              <a:ext uri="{FF2B5EF4-FFF2-40B4-BE49-F238E27FC236}">
                <a16:creationId xmlns:a16="http://schemas.microsoft.com/office/drawing/2014/main" id="{C38A41EC-D1AC-6D57-B374-BD185510EF02}"/>
              </a:ext>
            </a:extLst>
          </p:cNvPr>
          <p:cNvSpPr/>
          <p:nvPr/>
        </p:nvSpPr>
        <p:spPr>
          <a:xfrm>
            <a:off x="2259409" y="2424754"/>
            <a:ext cx="182880" cy="182880"/>
          </a:xfrm>
          <a:prstGeom prst="ellipse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113" name="Oval 112">
            <a:extLst>
              <a:ext uri="{FF2B5EF4-FFF2-40B4-BE49-F238E27FC236}">
                <a16:creationId xmlns:a16="http://schemas.microsoft.com/office/drawing/2014/main" id="{B45234F4-293C-551E-1234-F4A22DA3B676}"/>
              </a:ext>
            </a:extLst>
          </p:cNvPr>
          <p:cNvSpPr/>
          <p:nvPr/>
        </p:nvSpPr>
        <p:spPr>
          <a:xfrm>
            <a:off x="2457450" y="2424754"/>
            <a:ext cx="182880" cy="182880"/>
          </a:xfrm>
          <a:prstGeom prst="ellipse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114" name="Oval 113">
            <a:extLst>
              <a:ext uri="{FF2B5EF4-FFF2-40B4-BE49-F238E27FC236}">
                <a16:creationId xmlns:a16="http://schemas.microsoft.com/office/drawing/2014/main" id="{8988B930-87D5-F061-8DE0-F70EBCBD0F71}"/>
              </a:ext>
            </a:extLst>
          </p:cNvPr>
          <p:cNvSpPr/>
          <p:nvPr/>
        </p:nvSpPr>
        <p:spPr>
          <a:xfrm>
            <a:off x="2655491" y="2424754"/>
            <a:ext cx="182880" cy="182880"/>
          </a:xfrm>
          <a:prstGeom prst="ellipse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115" name="Oval 114">
            <a:extLst>
              <a:ext uri="{FF2B5EF4-FFF2-40B4-BE49-F238E27FC236}">
                <a16:creationId xmlns:a16="http://schemas.microsoft.com/office/drawing/2014/main" id="{2DB840B8-DD01-EE7B-312E-BCF8AD1253CE}"/>
              </a:ext>
            </a:extLst>
          </p:cNvPr>
          <p:cNvSpPr/>
          <p:nvPr/>
        </p:nvSpPr>
        <p:spPr>
          <a:xfrm>
            <a:off x="2853532" y="2424754"/>
            <a:ext cx="182880" cy="182880"/>
          </a:xfrm>
          <a:prstGeom prst="ellipse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116" name="Oval 115">
            <a:extLst>
              <a:ext uri="{FF2B5EF4-FFF2-40B4-BE49-F238E27FC236}">
                <a16:creationId xmlns:a16="http://schemas.microsoft.com/office/drawing/2014/main" id="{DA449D6B-07F2-2595-D898-1DFCB9D197B3}"/>
              </a:ext>
            </a:extLst>
          </p:cNvPr>
          <p:cNvSpPr/>
          <p:nvPr/>
        </p:nvSpPr>
        <p:spPr>
          <a:xfrm>
            <a:off x="3051573" y="2424754"/>
            <a:ext cx="182880" cy="182880"/>
          </a:xfrm>
          <a:prstGeom prst="ellipse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117" name="Oval 116">
            <a:extLst>
              <a:ext uri="{FF2B5EF4-FFF2-40B4-BE49-F238E27FC236}">
                <a16:creationId xmlns:a16="http://schemas.microsoft.com/office/drawing/2014/main" id="{BA29E162-0CC9-9916-2AFB-5DC0E3E05375}"/>
              </a:ext>
            </a:extLst>
          </p:cNvPr>
          <p:cNvSpPr/>
          <p:nvPr/>
        </p:nvSpPr>
        <p:spPr>
          <a:xfrm>
            <a:off x="3249614" y="2424754"/>
            <a:ext cx="182880" cy="182880"/>
          </a:xfrm>
          <a:prstGeom prst="ellipse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118" name="Oval 117">
            <a:extLst>
              <a:ext uri="{FF2B5EF4-FFF2-40B4-BE49-F238E27FC236}">
                <a16:creationId xmlns:a16="http://schemas.microsoft.com/office/drawing/2014/main" id="{065FC550-4515-9389-11D3-546A9F12ED2B}"/>
              </a:ext>
            </a:extLst>
          </p:cNvPr>
          <p:cNvSpPr/>
          <p:nvPr/>
        </p:nvSpPr>
        <p:spPr>
          <a:xfrm>
            <a:off x="3447655" y="2424754"/>
            <a:ext cx="182880" cy="182880"/>
          </a:xfrm>
          <a:prstGeom prst="ellipse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119" name="Oval 118">
            <a:extLst>
              <a:ext uri="{FF2B5EF4-FFF2-40B4-BE49-F238E27FC236}">
                <a16:creationId xmlns:a16="http://schemas.microsoft.com/office/drawing/2014/main" id="{458A7C8D-3E0C-02D5-2558-033BECC455E4}"/>
              </a:ext>
            </a:extLst>
          </p:cNvPr>
          <p:cNvSpPr/>
          <p:nvPr/>
        </p:nvSpPr>
        <p:spPr>
          <a:xfrm>
            <a:off x="3645696" y="2424754"/>
            <a:ext cx="182880" cy="182880"/>
          </a:xfrm>
          <a:prstGeom prst="ellipse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120" name="Oval 119">
            <a:extLst>
              <a:ext uri="{FF2B5EF4-FFF2-40B4-BE49-F238E27FC236}">
                <a16:creationId xmlns:a16="http://schemas.microsoft.com/office/drawing/2014/main" id="{CCAEB551-AB19-7A6A-7A07-EFF839D1BC2E}"/>
              </a:ext>
            </a:extLst>
          </p:cNvPr>
          <p:cNvSpPr/>
          <p:nvPr/>
        </p:nvSpPr>
        <p:spPr>
          <a:xfrm>
            <a:off x="3843737" y="2424754"/>
            <a:ext cx="182880" cy="182880"/>
          </a:xfrm>
          <a:prstGeom prst="ellipse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121" name="Oval 120">
            <a:extLst>
              <a:ext uri="{FF2B5EF4-FFF2-40B4-BE49-F238E27FC236}">
                <a16:creationId xmlns:a16="http://schemas.microsoft.com/office/drawing/2014/main" id="{53E807DE-7FDB-DE42-8FD8-3C32CC5433A3}"/>
              </a:ext>
            </a:extLst>
          </p:cNvPr>
          <p:cNvSpPr/>
          <p:nvPr/>
        </p:nvSpPr>
        <p:spPr>
          <a:xfrm>
            <a:off x="4041778" y="2424754"/>
            <a:ext cx="182880" cy="182880"/>
          </a:xfrm>
          <a:prstGeom prst="ellipse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122" name="Oval 121">
            <a:extLst>
              <a:ext uri="{FF2B5EF4-FFF2-40B4-BE49-F238E27FC236}">
                <a16:creationId xmlns:a16="http://schemas.microsoft.com/office/drawing/2014/main" id="{CF658BE0-78D3-ACE8-C6C8-3F2635444E07}"/>
              </a:ext>
            </a:extLst>
          </p:cNvPr>
          <p:cNvSpPr/>
          <p:nvPr/>
        </p:nvSpPr>
        <p:spPr>
          <a:xfrm>
            <a:off x="4239819" y="2424754"/>
            <a:ext cx="182880" cy="182880"/>
          </a:xfrm>
          <a:prstGeom prst="ellipse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123" name="Oval 122">
            <a:extLst>
              <a:ext uri="{FF2B5EF4-FFF2-40B4-BE49-F238E27FC236}">
                <a16:creationId xmlns:a16="http://schemas.microsoft.com/office/drawing/2014/main" id="{B501EB7B-81BB-4817-E7A6-2E57B1E75E6E}"/>
              </a:ext>
            </a:extLst>
          </p:cNvPr>
          <p:cNvSpPr/>
          <p:nvPr/>
        </p:nvSpPr>
        <p:spPr>
          <a:xfrm>
            <a:off x="4437860" y="2424754"/>
            <a:ext cx="182880" cy="182880"/>
          </a:xfrm>
          <a:prstGeom prst="ellipse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124" name="Oval 123">
            <a:extLst>
              <a:ext uri="{FF2B5EF4-FFF2-40B4-BE49-F238E27FC236}">
                <a16:creationId xmlns:a16="http://schemas.microsoft.com/office/drawing/2014/main" id="{C0B3B009-753F-00BE-E04D-869D99C9A45F}"/>
              </a:ext>
            </a:extLst>
          </p:cNvPr>
          <p:cNvSpPr/>
          <p:nvPr/>
        </p:nvSpPr>
        <p:spPr>
          <a:xfrm>
            <a:off x="4635901" y="2424754"/>
            <a:ext cx="182880" cy="182880"/>
          </a:xfrm>
          <a:prstGeom prst="ellipse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125" name="Oval 124">
            <a:extLst>
              <a:ext uri="{FF2B5EF4-FFF2-40B4-BE49-F238E27FC236}">
                <a16:creationId xmlns:a16="http://schemas.microsoft.com/office/drawing/2014/main" id="{8B861649-6BE6-D3D4-84C6-E4477BA61D83}"/>
              </a:ext>
            </a:extLst>
          </p:cNvPr>
          <p:cNvSpPr/>
          <p:nvPr/>
        </p:nvSpPr>
        <p:spPr>
          <a:xfrm>
            <a:off x="4833942" y="2424754"/>
            <a:ext cx="182880" cy="182880"/>
          </a:xfrm>
          <a:prstGeom prst="ellipse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126" name="Oval 125">
            <a:extLst>
              <a:ext uri="{FF2B5EF4-FFF2-40B4-BE49-F238E27FC236}">
                <a16:creationId xmlns:a16="http://schemas.microsoft.com/office/drawing/2014/main" id="{6C864C52-27E7-5C8C-F7CA-909D93E6F6ED}"/>
              </a:ext>
            </a:extLst>
          </p:cNvPr>
          <p:cNvSpPr/>
          <p:nvPr/>
        </p:nvSpPr>
        <p:spPr>
          <a:xfrm>
            <a:off x="5031983" y="2424754"/>
            <a:ext cx="182880" cy="182880"/>
          </a:xfrm>
          <a:prstGeom prst="ellipse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132" name="Oval 131">
            <a:extLst>
              <a:ext uri="{FF2B5EF4-FFF2-40B4-BE49-F238E27FC236}">
                <a16:creationId xmlns:a16="http://schemas.microsoft.com/office/drawing/2014/main" id="{9BEF8A93-60AE-424C-71D2-179B4984D497}"/>
              </a:ext>
            </a:extLst>
          </p:cNvPr>
          <p:cNvSpPr/>
          <p:nvPr/>
        </p:nvSpPr>
        <p:spPr>
          <a:xfrm>
            <a:off x="1269204" y="2634304"/>
            <a:ext cx="182880" cy="182880"/>
          </a:xfrm>
          <a:prstGeom prst="ellipse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133" name="Oval 132">
            <a:extLst>
              <a:ext uri="{FF2B5EF4-FFF2-40B4-BE49-F238E27FC236}">
                <a16:creationId xmlns:a16="http://schemas.microsoft.com/office/drawing/2014/main" id="{B8A90F74-AFD9-44B1-F4A1-7E7AFF111003}"/>
              </a:ext>
            </a:extLst>
          </p:cNvPr>
          <p:cNvSpPr/>
          <p:nvPr/>
        </p:nvSpPr>
        <p:spPr>
          <a:xfrm>
            <a:off x="1467245" y="2634304"/>
            <a:ext cx="182880" cy="182880"/>
          </a:xfrm>
          <a:prstGeom prst="ellipse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134" name="Oval 133">
            <a:extLst>
              <a:ext uri="{FF2B5EF4-FFF2-40B4-BE49-F238E27FC236}">
                <a16:creationId xmlns:a16="http://schemas.microsoft.com/office/drawing/2014/main" id="{C8F92291-421B-73F3-E2AD-5F2BBBCFE2FF}"/>
              </a:ext>
            </a:extLst>
          </p:cNvPr>
          <p:cNvSpPr/>
          <p:nvPr/>
        </p:nvSpPr>
        <p:spPr>
          <a:xfrm>
            <a:off x="1665286" y="2634304"/>
            <a:ext cx="182880" cy="182880"/>
          </a:xfrm>
          <a:prstGeom prst="ellipse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135" name="Oval 134">
            <a:extLst>
              <a:ext uri="{FF2B5EF4-FFF2-40B4-BE49-F238E27FC236}">
                <a16:creationId xmlns:a16="http://schemas.microsoft.com/office/drawing/2014/main" id="{11205813-E59A-3E49-F4D3-A64952C0EDF4}"/>
              </a:ext>
            </a:extLst>
          </p:cNvPr>
          <p:cNvSpPr/>
          <p:nvPr/>
        </p:nvSpPr>
        <p:spPr>
          <a:xfrm>
            <a:off x="1863327" y="2634304"/>
            <a:ext cx="182880" cy="182880"/>
          </a:xfrm>
          <a:prstGeom prst="ellipse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136" name="Oval 135">
            <a:extLst>
              <a:ext uri="{FF2B5EF4-FFF2-40B4-BE49-F238E27FC236}">
                <a16:creationId xmlns:a16="http://schemas.microsoft.com/office/drawing/2014/main" id="{E1DD71B3-B4C0-7C22-AFFA-77993CC6B90F}"/>
              </a:ext>
            </a:extLst>
          </p:cNvPr>
          <p:cNvSpPr/>
          <p:nvPr/>
        </p:nvSpPr>
        <p:spPr>
          <a:xfrm>
            <a:off x="2061368" y="2634304"/>
            <a:ext cx="182880" cy="182880"/>
          </a:xfrm>
          <a:prstGeom prst="ellipse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137" name="Oval 136">
            <a:extLst>
              <a:ext uri="{FF2B5EF4-FFF2-40B4-BE49-F238E27FC236}">
                <a16:creationId xmlns:a16="http://schemas.microsoft.com/office/drawing/2014/main" id="{9D8DB6AC-F36E-955A-17CD-42A07CB8C4C4}"/>
              </a:ext>
            </a:extLst>
          </p:cNvPr>
          <p:cNvSpPr/>
          <p:nvPr/>
        </p:nvSpPr>
        <p:spPr>
          <a:xfrm>
            <a:off x="2259409" y="2634304"/>
            <a:ext cx="182880" cy="182880"/>
          </a:xfrm>
          <a:prstGeom prst="ellipse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138" name="Oval 137">
            <a:extLst>
              <a:ext uri="{FF2B5EF4-FFF2-40B4-BE49-F238E27FC236}">
                <a16:creationId xmlns:a16="http://schemas.microsoft.com/office/drawing/2014/main" id="{D6BA2422-AE1D-2A02-3B82-F3DE9E75FC3C}"/>
              </a:ext>
            </a:extLst>
          </p:cNvPr>
          <p:cNvSpPr/>
          <p:nvPr/>
        </p:nvSpPr>
        <p:spPr>
          <a:xfrm>
            <a:off x="2457450" y="2634304"/>
            <a:ext cx="182880" cy="182880"/>
          </a:xfrm>
          <a:prstGeom prst="ellipse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139" name="Oval 138">
            <a:extLst>
              <a:ext uri="{FF2B5EF4-FFF2-40B4-BE49-F238E27FC236}">
                <a16:creationId xmlns:a16="http://schemas.microsoft.com/office/drawing/2014/main" id="{B9476FC2-50F4-8DAC-249E-A703A9CF75E9}"/>
              </a:ext>
            </a:extLst>
          </p:cNvPr>
          <p:cNvSpPr/>
          <p:nvPr/>
        </p:nvSpPr>
        <p:spPr>
          <a:xfrm>
            <a:off x="2655491" y="2634304"/>
            <a:ext cx="182880" cy="182880"/>
          </a:xfrm>
          <a:prstGeom prst="ellipse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140" name="Oval 139">
            <a:extLst>
              <a:ext uri="{FF2B5EF4-FFF2-40B4-BE49-F238E27FC236}">
                <a16:creationId xmlns:a16="http://schemas.microsoft.com/office/drawing/2014/main" id="{BCDD8A06-286B-D0D7-6979-AA2898CE6F98}"/>
              </a:ext>
            </a:extLst>
          </p:cNvPr>
          <p:cNvSpPr/>
          <p:nvPr/>
        </p:nvSpPr>
        <p:spPr>
          <a:xfrm>
            <a:off x="2853532" y="2634304"/>
            <a:ext cx="182880" cy="182880"/>
          </a:xfrm>
          <a:prstGeom prst="ellipse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141" name="Oval 140">
            <a:extLst>
              <a:ext uri="{FF2B5EF4-FFF2-40B4-BE49-F238E27FC236}">
                <a16:creationId xmlns:a16="http://schemas.microsoft.com/office/drawing/2014/main" id="{332A0F7E-03BB-CD2B-428D-EB5E8F527232}"/>
              </a:ext>
            </a:extLst>
          </p:cNvPr>
          <p:cNvSpPr/>
          <p:nvPr/>
        </p:nvSpPr>
        <p:spPr>
          <a:xfrm>
            <a:off x="3051573" y="2634304"/>
            <a:ext cx="182880" cy="182880"/>
          </a:xfrm>
          <a:prstGeom prst="ellipse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142" name="Oval 141">
            <a:extLst>
              <a:ext uri="{FF2B5EF4-FFF2-40B4-BE49-F238E27FC236}">
                <a16:creationId xmlns:a16="http://schemas.microsoft.com/office/drawing/2014/main" id="{E5EB0AF2-58C5-3DBC-F95C-7690FBDB1EB6}"/>
              </a:ext>
            </a:extLst>
          </p:cNvPr>
          <p:cNvSpPr/>
          <p:nvPr/>
        </p:nvSpPr>
        <p:spPr>
          <a:xfrm>
            <a:off x="3249614" y="2634304"/>
            <a:ext cx="182880" cy="182880"/>
          </a:xfrm>
          <a:prstGeom prst="ellipse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143" name="Oval 142">
            <a:extLst>
              <a:ext uri="{FF2B5EF4-FFF2-40B4-BE49-F238E27FC236}">
                <a16:creationId xmlns:a16="http://schemas.microsoft.com/office/drawing/2014/main" id="{D8B14750-D1C7-CD50-621A-70F7EB02FF42}"/>
              </a:ext>
            </a:extLst>
          </p:cNvPr>
          <p:cNvSpPr/>
          <p:nvPr/>
        </p:nvSpPr>
        <p:spPr>
          <a:xfrm>
            <a:off x="3447655" y="2634304"/>
            <a:ext cx="182880" cy="182880"/>
          </a:xfrm>
          <a:prstGeom prst="ellipse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144" name="Oval 143">
            <a:extLst>
              <a:ext uri="{FF2B5EF4-FFF2-40B4-BE49-F238E27FC236}">
                <a16:creationId xmlns:a16="http://schemas.microsoft.com/office/drawing/2014/main" id="{1B4D1109-E8ED-BD16-8845-7E5256CF8122}"/>
              </a:ext>
            </a:extLst>
          </p:cNvPr>
          <p:cNvSpPr/>
          <p:nvPr/>
        </p:nvSpPr>
        <p:spPr>
          <a:xfrm>
            <a:off x="3645696" y="2634304"/>
            <a:ext cx="182880" cy="182880"/>
          </a:xfrm>
          <a:prstGeom prst="ellipse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145" name="Oval 144">
            <a:extLst>
              <a:ext uri="{FF2B5EF4-FFF2-40B4-BE49-F238E27FC236}">
                <a16:creationId xmlns:a16="http://schemas.microsoft.com/office/drawing/2014/main" id="{FCAAA604-CBCD-C532-0D37-B9A013E8E2CC}"/>
              </a:ext>
            </a:extLst>
          </p:cNvPr>
          <p:cNvSpPr/>
          <p:nvPr/>
        </p:nvSpPr>
        <p:spPr>
          <a:xfrm>
            <a:off x="3843737" y="2634304"/>
            <a:ext cx="182880" cy="182880"/>
          </a:xfrm>
          <a:prstGeom prst="ellipse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146" name="Oval 145">
            <a:extLst>
              <a:ext uri="{FF2B5EF4-FFF2-40B4-BE49-F238E27FC236}">
                <a16:creationId xmlns:a16="http://schemas.microsoft.com/office/drawing/2014/main" id="{CD75B3F8-CDB3-705B-1D71-6C977660F5E9}"/>
              </a:ext>
            </a:extLst>
          </p:cNvPr>
          <p:cNvSpPr/>
          <p:nvPr/>
        </p:nvSpPr>
        <p:spPr>
          <a:xfrm>
            <a:off x="4041778" y="2634304"/>
            <a:ext cx="182880" cy="182880"/>
          </a:xfrm>
          <a:prstGeom prst="ellipse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147" name="Oval 146">
            <a:extLst>
              <a:ext uri="{FF2B5EF4-FFF2-40B4-BE49-F238E27FC236}">
                <a16:creationId xmlns:a16="http://schemas.microsoft.com/office/drawing/2014/main" id="{BD50FAB4-4795-E1EC-D215-6751D7B8B937}"/>
              </a:ext>
            </a:extLst>
          </p:cNvPr>
          <p:cNvSpPr/>
          <p:nvPr/>
        </p:nvSpPr>
        <p:spPr>
          <a:xfrm>
            <a:off x="4239819" y="2634304"/>
            <a:ext cx="182880" cy="182880"/>
          </a:xfrm>
          <a:prstGeom prst="ellipse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148" name="Oval 147">
            <a:extLst>
              <a:ext uri="{FF2B5EF4-FFF2-40B4-BE49-F238E27FC236}">
                <a16:creationId xmlns:a16="http://schemas.microsoft.com/office/drawing/2014/main" id="{BC517E05-778B-6854-585D-692071DF20B6}"/>
              </a:ext>
            </a:extLst>
          </p:cNvPr>
          <p:cNvSpPr/>
          <p:nvPr/>
        </p:nvSpPr>
        <p:spPr>
          <a:xfrm>
            <a:off x="4437860" y="2634304"/>
            <a:ext cx="182880" cy="182880"/>
          </a:xfrm>
          <a:prstGeom prst="ellipse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149" name="Oval 148">
            <a:extLst>
              <a:ext uri="{FF2B5EF4-FFF2-40B4-BE49-F238E27FC236}">
                <a16:creationId xmlns:a16="http://schemas.microsoft.com/office/drawing/2014/main" id="{AAF7AB78-A7EC-269D-6890-D7272233ED5A}"/>
              </a:ext>
            </a:extLst>
          </p:cNvPr>
          <p:cNvSpPr/>
          <p:nvPr/>
        </p:nvSpPr>
        <p:spPr>
          <a:xfrm>
            <a:off x="4635901" y="2634304"/>
            <a:ext cx="182880" cy="182880"/>
          </a:xfrm>
          <a:prstGeom prst="ellipse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150" name="Oval 149">
            <a:extLst>
              <a:ext uri="{FF2B5EF4-FFF2-40B4-BE49-F238E27FC236}">
                <a16:creationId xmlns:a16="http://schemas.microsoft.com/office/drawing/2014/main" id="{108BE538-13A3-37B5-0E7B-55BCA8DCE26B}"/>
              </a:ext>
            </a:extLst>
          </p:cNvPr>
          <p:cNvSpPr/>
          <p:nvPr/>
        </p:nvSpPr>
        <p:spPr>
          <a:xfrm>
            <a:off x="4833942" y="2634304"/>
            <a:ext cx="182880" cy="182880"/>
          </a:xfrm>
          <a:prstGeom prst="ellipse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151" name="Oval 150">
            <a:extLst>
              <a:ext uri="{FF2B5EF4-FFF2-40B4-BE49-F238E27FC236}">
                <a16:creationId xmlns:a16="http://schemas.microsoft.com/office/drawing/2014/main" id="{12B8B367-C517-4470-69C6-ABF28323F630}"/>
              </a:ext>
            </a:extLst>
          </p:cNvPr>
          <p:cNvSpPr/>
          <p:nvPr/>
        </p:nvSpPr>
        <p:spPr>
          <a:xfrm>
            <a:off x="5031983" y="2634304"/>
            <a:ext cx="182880" cy="182880"/>
          </a:xfrm>
          <a:prstGeom prst="ellipse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157" name="Oval 156">
            <a:extLst>
              <a:ext uri="{FF2B5EF4-FFF2-40B4-BE49-F238E27FC236}">
                <a16:creationId xmlns:a16="http://schemas.microsoft.com/office/drawing/2014/main" id="{E7CD17D9-B3C7-7F18-37C9-0CCCB7CB830D}"/>
              </a:ext>
            </a:extLst>
          </p:cNvPr>
          <p:cNvSpPr/>
          <p:nvPr/>
        </p:nvSpPr>
        <p:spPr>
          <a:xfrm>
            <a:off x="1269204" y="2843854"/>
            <a:ext cx="182880" cy="182880"/>
          </a:xfrm>
          <a:prstGeom prst="ellipse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158" name="Oval 157">
            <a:extLst>
              <a:ext uri="{FF2B5EF4-FFF2-40B4-BE49-F238E27FC236}">
                <a16:creationId xmlns:a16="http://schemas.microsoft.com/office/drawing/2014/main" id="{C9D0BD0E-50EE-31F7-0055-709D56C79B28}"/>
              </a:ext>
            </a:extLst>
          </p:cNvPr>
          <p:cNvSpPr/>
          <p:nvPr/>
        </p:nvSpPr>
        <p:spPr>
          <a:xfrm>
            <a:off x="1467245" y="2843854"/>
            <a:ext cx="182880" cy="182880"/>
          </a:xfrm>
          <a:prstGeom prst="ellipse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159" name="Oval 158">
            <a:extLst>
              <a:ext uri="{FF2B5EF4-FFF2-40B4-BE49-F238E27FC236}">
                <a16:creationId xmlns:a16="http://schemas.microsoft.com/office/drawing/2014/main" id="{66F8043B-CAB5-509E-F266-E84D7D9A40CD}"/>
              </a:ext>
            </a:extLst>
          </p:cNvPr>
          <p:cNvSpPr/>
          <p:nvPr/>
        </p:nvSpPr>
        <p:spPr>
          <a:xfrm>
            <a:off x="1665286" y="2843854"/>
            <a:ext cx="182880" cy="182880"/>
          </a:xfrm>
          <a:prstGeom prst="ellipse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160" name="Oval 159">
            <a:extLst>
              <a:ext uri="{FF2B5EF4-FFF2-40B4-BE49-F238E27FC236}">
                <a16:creationId xmlns:a16="http://schemas.microsoft.com/office/drawing/2014/main" id="{8A6F6C3D-E8FB-236E-AA89-50C4115D0FDE}"/>
              </a:ext>
            </a:extLst>
          </p:cNvPr>
          <p:cNvSpPr/>
          <p:nvPr/>
        </p:nvSpPr>
        <p:spPr>
          <a:xfrm>
            <a:off x="1863327" y="2843854"/>
            <a:ext cx="182880" cy="182880"/>
          </a:xfrm>
          <a:prstGeom prst="ellipse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161" name="Oval 160">
            <a:extLst>
              <a:ext uri="{FF2B5EF4-FFF2-40B4-BE49-F238E27FC236}">
                <a16:creationId xmlns:a16="http://schemas.microsoft.com/office/drawing/2014/main" id="{41E77DB1-FF4B-9401-3718-159649BBD116}"/>
              </a:ext>
            </a:extLst>
          </p:cNvPr>
          <p:cNvSpPr/>
          <p:nvPr/>
        </p:nvSpPr>
        <p:spPr>
          <a:xfrm>
            <a:off x="2061368" y="2843854"/>
            <a:ext cx="182880" cy="182880"/>
          </a:xfrm>
          <a:prstGeom prst="ellipse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162" name="Oval 161">
            <a:extLst>
              <a:ext uri="{FF2B5EF4-FFF2-40B4-BE49-F238E27FC236}">
                <a16:creationId xmlns:a16="http://schemas.microsoft.com/office/drawing/2014/main" id="{E6C6A901-EF6E-F756-9BDF-1B59BB46499A}"/>
              </a:ext>
            </a:extLst>
          </p:cNvPr>
          <p:cNvSpPr/>
          <p:nvPr/>
        </p:nvSpPr>
        <p:spPr>
          <a:xfrm>
            <a:off x="2259409" y="2843854"/>
            <a:ext cx="182880" cy="182880"/>
          </a:xfrm>
          <a:prstGeom prst="ellipse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163" name="Oval 162">
            <a:extLst>
              <a:ext uri="{FF2B5EF4-FFF2-40B4-BE49-F238E27FC236}">
                <a16:creationId xmlns:a16="http://schemas.microsoft.com/office/drawing/2014/main" id="{387C5500-98D1-1C41-03F8-755955CD324A}"/>
              </a:ext>
            </a:extLst>
          </p:cNvPr>
          <p:cNvSpPr/>
          <p:nvPr/>
        </p:nvSpPr>
        <p:spPr>
          <a:xfrm>
            <a:off x="2457450" y="2843854"/>
            <a:ext cx="182880" cy="182880"/>
          </a:xfrm>
          <a:prstGeom prst="ellipse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164" name="Oval 163">
            <a:extLst>
              <a:ext uri="{FF2B5EF4-FFF2-40B4-BE49-F238E27FC236}">
                <a16:creationId xmlns:a16="http://schemas.microsoft.com/office/drawing/2014/main" id="{B367B10C-4ABA-91E0-61BC-7C9A12E017B3}"/>
              </a:ext>
            </a:extLst>
          </p:cNvPr>
          <p:cNvSpPr/>
          <p:nvPr/>
        </p:nvSpPr>
        <p:spPr>
          <a:xfrm>
            <a:off x="2655491" y="2843854"/>
            <a:ext cx="182880" cy="182880"/>
          </a:xfrm>
          <a:prstGeom prst="ellipse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165" name="Oval 164">
            <a:extLst>
              <a:ext uri="{FF2B5EF4-FFF2-40B4-BE49-F238E27FC236}">
                <a16:creationId xmlns:a16="http://schemas.microsoft.com/office/drawing/2014/main" id="{BABD8425-1211-575E-04B4-EEA470BCFADE}"/>
              </a:ext>
            </a:extLst>
          </p:cNvPr>
          <p:cNvSpPr/>
          <p:nvPr/>
        </p:nvSpPr>
        <p:spPr>
          <a:xfrm>
            <a:off x="2853532" y="2843854"/>
            <a:ext cx="182880" cy="182880"/>
          </a:xfrm>
          <a:prstGeom prst="ellipse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166" name="Oval 165">
            <a:extLst>
              <a:ext uri="{FF2B5EF4-FFF2-40B4-BE49-F238E27FC236}">
                <a16:creationId xmlns:a16="http://schemas.microsoft.com/office/drawing/2014/main" id="{A32FFDF9-52B5-CE68-7F14-C0C33D945ED0}"/>
              </a:ext>
            </a:extLst>
          </p:cNvPr>
          <p:cNvSpPr/>
          <p:nvPr/>
        </p:nvSpPr>
        <p:spPr>
          <a:xfrm>
            <a:off x="3051573" y="2843854"/>
            <a:ext cx="182880" cy="182880"/>
          </a:xfrm>
          <a:prstGeom prst="ellipse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167" name="Oval 166">
            <a:extLst>
              <a:ext uri="{FF2B5EF4-FFF2-40B4-BE49-F238E27FC236}">
                <a16:creationId xmlns:a16="http://schemas.microsoft.com/office/drawing/2014/main" id="{3DFA9852-8E6E-3D91-2CEA-E9A880AA76C0}"/>
              </a:ext>
            </a:extLst>
          </p:cNvPr>
          <p:cNvSpPr/>
          <p:nvPr/>
        </p:nvSpPr>
        <p:spPr>
          <a:xfrm>
            <a:off x="3249614" y="2843854"/>
            <a:ext cx="182880" cy="182880"/>
          </a:xfrm>
          <a:prstGeom prst="ellipse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168" name="Oval 167">
            <a:extLst>
              <a:ext uri="{FF2B5EF4-FFF2-40B4-BE49-F238E27FC236}">
                <a16:creationId xmlns:a16="http://schemas.microsoft.com/office/drawing/2014/main" id="{C2F2E12F-A989-C466-0FC4-A214A7E859BF}"/>
              </a:ext>
            </a:extLst>
          </p:cNvPr>
          <p:cNvSpPr/>
          <p:nvPr/>
        </p:nvSpPr>
        <p:spPr>
          <a:xfrm>
            <a:off x="3447655" y="2843854"/>
            <a:ext cx="182880" cy="182880"/>
          </a:xfrm>
          <a:prstGeom prst="ellipse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169" name="Oval 168">
            <a:extLst>
              <a:ext uri="{FF2B5EF4-FFF2-40B4-BE49-F238E27FC236}">
                <a16:creationId xmlns:a16="http://schemas.microsoft.com/office/drawing/2014/main" id="{F16127B6-BBE3-975C-B4F9-2481F392128C}"/>
              </a:ext>
            </a:extLst>
          </p:cNvPr>
          <p:cNvSpPr/>
          <p:nvPr/>
        </p:nvSpPr>
        <p:spPr>
          <a:xfrm>
            <a:off x="3645696" y="2843854"/>
            <a:ext cx="182880" cy="182880"/>
          </a:xfrm>
          <a:prstGeom prst="ellipse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170" name="Oval 169">
            <a:extLst>
              <a:ext uri="{FF2B5EF4-FFF2-40B4-BE49-F238E27FC236}">
                <a16:creationId xmlns:a16="http://schemas.microsoft.com/office/drawing/2014/main" id="{8712DE82-3823-939D-916D-23265DDC632D}"/>
              </a:ext>
            </a:extLst>
          </p:cNvPr>
          <p:cNvSpPr/>
          <p:nvPr/>
        </p:nvSpPr>
        <p:spPr>
          <a:xfrm>
            <a:off x="3843737" y="2843854"/>
            <a:ext cx="182880" cy="182880"/>
          </a:xfrm>
          <a:prstGeom prst="ellipse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171" name="Oval 170">
            <a:extLst>
              <a:ext uri="{FF2B5EF4-FFF2-40B4-BE49-F238E27FC236}">
                <a16:creationId xmlns:a16="http://schemas.microsoft.com/office/drawing/2014/main" id="{2F13C944-9B20-7CC5-0267-3E22C8158B57}"/>
              </a:ext>
            </a:extLst>
          </p:cNvPr>
          <p:cNvSpPr/>
          <p:nvPr/>
        </p:nvSpPr>
        <p:spPr>
          <a:xfrm>
            <a:off x="4041778" y="2843854"/>
            <a:ext cx="182880" cy="182880"/>
          </a:xfrm>
          <a:prstGeom prst="ellipse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172" name="Oval 171">
            <a:extLst>
              <a:ext uri="{FF2B5EF4-FFF2-40B4-BE49-F238E27FC236}">
                <a16:creationId xmlns:a16="http://schemas.microsoft.com/office/drawing/2014/main" id="{2BE18387-2C6A-3269-857F-5CCD80BC5D38}"/>
              </a:ext>
            </a:extLst>
          </p:cNvPr>
          <p:cNvSpPr/>
          <p:nvPr/>
        </p:nvSpPr>
        <p:spPr>
          <a:xfrm>
            <a:off x="4239819" y="2843854"/>
            <a:ext cx="182880" cy="182880"/>
          </a:xfrm>
          <a:prstGeom prst="ellipse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173" name="Oval 172">
            <a:extLst>
              <a:ext uri="{FF2B5EF4-FFF2-40B4-BE49-F238E27FC236}">
                <a16:creationId xmlns:a16="http://schemas.microsoft.com/office/drawing/2014/main" id="{16329ED2-BBD7-E0A2-600B-9529279A5B65}"/>
              </a:ext>
            </a:extLst>
          </p:cNvPr>
          <p:cNvSpPr/>
          <p:nvPr/>
        </p:nvSpPr>
        <p:spPr>
          <a:xfrm>
            <a:off x="4437860" y="2843854"/>
            <a:ext cx="182880" cy="182880"/>
          </a:xfrm>
          <a:prstGeom prst="ellipse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174" name="Oval 173">
            <a:extLst>
              <a:ext uri="{FF2B5EF4-FFF2-40B4-BE49-F238E27FC236}">
                <a16:creationId xmlns:a16="http://schemas.microsoft.com/office/drawing/2014/main" id="{F875E66C-5058-8ADA-F144-1436C61788D8}"/>
              </a:ext>
            </a:extLst>
          </p:cNvPr>
          <p:cNvSpPr/>
          <p:nvPr/>
        </p:nvSpPr>
        <p:spPr>
          <a:xfrm>
            <a:off x="4635901" y="2843854"/>
            <a:ext cx="182880" cy="182880"/>
          </a:xfrm>
          <a:prstGeom prst="ellipse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175" name="Oval 174">
            <a:extLst>
              <a:ext uri="{FF2B5EF4-FFF2-40B4-BE49-F238E27FC236}">
                <a16:creationId xmlns:a16="http://schemas.microsoft.com/office/drawing/2014/main" id="{95D47732-86D9-7FD3-313B-2AB1CC11A329}"/>
              </a:ext>
            </a:extLst>
          </p:cNvPr>
          <p:cNvSpPr/>
          <p:nvPr/>
        </p:nvSpPr>
        <p:spPr>
          <a:xfrm>
            <a:off x="4833942" y="2843854"/>
            <a:ext cx="182880" cy="182880"/>
          </a:xfrm>
          <a:prstGeom prst="ellipse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176" name="Oval 175">
            <a:extLst>
              <a:ext uri="{FF2B5EF4-FFF2-40B4-BE49-F238E27FC236}">
                <a16:creationId xmlns:a16="http://schemas.microsoft.com/office/drawing/2014/main" id="{8B17BB9D-112E-ECB7-93DC-A2BF233BC307}"/>
              </a:ext>
            </a:extLst>
          </p:cNvPr>
          <p:cNvSpPr/>
          <p:nvPr/>
        </p:nvSpPr>
        <p:spPr>
          <a:xfrm>
            <a:off x="5031983" y="2843854"/>
            <a:ext cx="182880" cy="182880"/>
          </a:xfrm>
          <a:prstGeom prst="ellipse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182" name="Oval 181">
            <a:extLst>
              <a:ext uri="{FF2B5EF4-FFF2-40B4-BE49-F238E27FC236}">
                <a16:creationId xmlns:a16="http://schemas.microsoft.com/office/drawing/2014/main" id="{80CCE281-70BD-5537-E9CF-84492C9E2010}"/>
              </a:ext>
            </a:extLst>
          </p:cNvPr>
          <p:cNvSpPr/>
          <p:nvPr/>
        </p:nvSpPr>
        <p:spPr>
          <a:xfrm>
            <a:off x="1269204" y="3053404"/>
            <a:ext cx="182880" cy="182880"/>
          </a:xfrm>
          <a:prstGeom prst="ellipse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183" name="Oval 182">
            <a:extLst>
              <a:ext uri="{FF2B5EF4-FFF2-40B4-BE49-F238E27FC236}">
                <a16:creationId xmlns:a16="http://schemas.microsoft.com/office/drawing/2014/main" id="{C7112A41-D931-B195-6729-21037CCB967A}"/>
              </a:ext>
            </a:extLst>
          </p:cNvPr>
          <p:cNvSpPr/>
          <p:nvPr/>
        </p:nvSpPr>
        <p:spPr>
          <a:xfrm>
            <a:off x="1467245" y="3053404"/>
            <a:ext cx="182880" cy="182880"/>
          </a:xfrm>
          <a:prstGeom prst="ellipse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184" name="Oval 183">
            <a:extLst>
              <a:ext uri="{FF2B5EF4-FFF2-40B4-BE49-F238E27FC236}">
                <a16:creationId xmlns:a16="http://schemas.microsoft.com/office/drawing/2014/main" id="{717E690F-9718-9638-3F99-8321053F7E41}"/>
              </a:ext>
            </a:extLst>
          </p:cNvPr>
          <p:cNvSpPr/>
          <p:nvPr/>
        </p:nvSpPr>
        <p:spPr>
          <a:xfrm>
            <a:off x="1665286" y="3053404"/>
            <a:ext cx="182880" cy="182880"/>
          </a:xfrm>
          <a:prstGeom prst="ellipse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185" name="Oval 184">
            <a:extLst>
              <a:ext uri="{FF2B5EF4-FFF2-40B4-BE49-F238E27FC236}">
                <a16:creationId xmlns:a16="http://schemas.microsoft.com/office/drawing/2014/main" id="{B1855A5C-1CD2-6A8F-20CC-7BD7E0E4D72B}"/>
              </a:ext>
            </a:extLst>
          </p:cNvPr>
          <p:cNvSpPr/>
          <p:nvPr/>
        </p:nvSpPr>
        <p:spPr>
          <a:xfrm>
            <a:off x="1863327" y="3053404"/>
            <a:ext cx="182880" cy="182880"/>
          </a:xfrm>
          <a:prstGeom prst="ellipse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186" name="Oval 185">
            <a:extLst>
              <a:ext uri="{FF2B5EF4-FFF2-40B4-BE49-F238E27FC236}">
                <a16:creationId xmlns:a16="http://schemas.microsoft.com/office/drawing/2014/main" id="{86CF88DF-B459-7096-A1B4-C008BBFF09BE}"/>
              </a:ext>
            </a:extLst>
          </p:cNvPr>
          <p:cNvSpPr/>
          <p:nvPr/>
        </p:nvSpPr>
        <p:spPr>
          <a:xfrm>
            <a:off x="2061368" y="3053404"/>
            <a:ext cx="182880" cy="182880"/>
          </a:xfrm>
          <a:prstGeom prst="ellipse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187" name="Oval 186">
            <a:extLst>
              <a:ext uri="{FF2B5EF4-FFF2-40B4-BE49-F238E27FC236}">
                <a16:creationId xmlns:a16="http://schemas.microsoft.com/office/drawing/2014/main" id="{02AEBC83-9859-4791-F2F5-53E73C0C74C6}"/>
              </a:ext>
            </a:extLst>
          </p:cNvPr>
          <p:cNvSpPr/>
          <p:nvPr/>
        </p:nvSpPr>
        <p:spPr>
          <a:xfrm>
            <a:off x="2259409" y="3053404"/>
            <a:ext cx="182880" cy="182880"/>
          </a:xfrm>
          <a:prstGeom prst="ellipse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188" name="Oval 187">
            <a:extLst>
              <a:ext uri="{FF2B5EF4-FFF2-40B4-BE49-F238E27FC236}">
                <a16:creationId xmlns:a16="http://schemas.microsoft.com/office/drawing/2014/main" id="{AC74046C-9610-7D20-2E57-A4C25FADA4D0}"/>
              </a:ext>
            </a:extLst>
          </p:cNvPr>
          <p:cNvSpPr/>
          <p:nvPr/>
        </p:nvSpPr>
        <p:spPr>
          <a:xfrm>
            <a:off x="2457450" y="3053404"/>
            <a:ext cx="182880" cy="182880"/>
          </a:xfrm>
          <a:prstGeom prst="ellipse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189" name="Oval 188">
            <a:extLst>
              <a:ext uri="{FF2B5EF4-FFF2-40B4-BE49-F238E27FC236}">
                <a16:creationId xmlns:a16="http://schemas.microsoft.com/office/drawing/2014/main" id="{82DB57BC-396C-6553-5DF6-3200AC26F680}"/>
              </a:ext>
            </a:extLst>
          </p:cNvPr>
          <p:cNvSpPr/>
          <p:nvPr/>
        </p:nvSpPr>
        <p:spPr>
          <a:xfrm>
            <a:off x="2655491" y="3053404"/>
            <a:ext cx="182880" cy="182880"/>
          </a:xfrm>
          <a:prstGeom prst="ellipse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190" name="Oval 189">
            <a:extLst>
              <a:ext uri="{FF2B5EF4-FFF2-40B4-BE49-F238E27FC236}">
                <a16:creationId xmlns:a16="http://schemas.microsoft.com/office/drawing/2014/main" id="{56754108-1D3A-6883-0D7C-DF5F1891D400}"/>
              </a:ext>
            </a:extLst>
          </p:cNvPr>
          <p:cNvSpPr/>
          <p:nvPr/>
        </p:nvSpPr>
        <p:spPr>
          <a:xfrm>
            <a:off x="2853532" y="3053404"/>
            <a:ext cx="182880" cy="182880"/>
          </a:xfrm>
          <a:prstGeom prst="ellipse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191" name="Oval 190">
            <a:extLst>
              <a:ext uri="{FF2B5EF4-FFF2-40B4-BE49-F238E27FC236}">
                <a16:creationId xmlns:a16="http://schemas.microsoft.com/office/drawing/2014/main" id="{15A449CC-FD07-FAEA-66E9-291B640A0864}"/>
              </a:ext>
            </a:extLst>
          </p:cNvPr>
          <p:cNvSpPr/>
          <p:nvPr/>
        </p:nvSpPr>
        <p:spPr>
          <a:xfrm>
            <a:off x="3051573" y="3053404"/>
            <a:ext cx="182880" cy="182880"/>
          </a:xfrm>
          <a:prstGeom prst="ellipse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192" name="Oval 191">
            <a:extLst>
              <a:ext uri="{FF2B5EF4-FFF2-40B4-BE49-F238E27FC236}">
                <a16:creationId xmlns:a16="http://schemas.microsoft.com/office/drawing/2014/main" id="{0EF33D70-BD3F-8DB0-25F1-54991D3D6C1F}"/>
              </a:ext>
            </a:extLst>
          </p:cNvPr>
          <p:cNvSpPr/>
          <p:nvPr/>
        </p:nvSpPr>
        <p:spPr>
          <a:xfrm>
            <a:off x="3249614" y="3053404"/>
            <a:ext cx="182880" cy="182880"/>
          </a:xfrm>
          <a:prstGeom prst="ellipse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193" name="Oval 192">
            <a:extLst>
              <a:ext uri="{FF2B5EF4-FFF2-40B4-BE49-F238E27FC236}">
                <a16:creationId xmlns:a16="http://schemas.microsoft.com/office/drawing/2014/main" id="{49F08853-CA48-5F46-7C86-B71338D66387}"/>
              </a:ext>
            </a:extLst>
          </p:cNvPr>
          <p:cNvSpPr/>
          <p:nvPr/>
        </p:nvSpPr>
        <p:spPr>
          <a:xfrm>
            <a:off x="3447655" y="3053404"/>
            <a:ext cx="182880" cy="182880"/>
          </a:xfrm>
          <a:prstGeom prst="ellipse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194" name="Oval 193">
            <a:extLst>
              <a:ext uri="{FF2B5EF4-FFF2-40B4-BE49-F238E27FC236}">
                <a16:creationId xmlns:a16="http://schemas.microsoft.com/office/drawing/2014/main" id="{E4AC3FFE-B029-EE61-3E45-A486667295CB}"/>
              </a:ext>
            </a:extLst>
          </p:cNvPr>
          <p:cNvSpPr/>
          <p:nvPr/>
        </p:nvSpPr>
        <p:spPr>
          <a:xfrm>
            <a:off x="3645696" y="3053404"/>
            <a:ext cx="182880" cy="182880"/>
          </a:xfrm>
          <a:prstGeom prst="ellipse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195" name="Oval 194">
            <a:extLst>
              <a:ext uri="{FF2B5EF4-FFF2-40B4-BE49-F238E27FC236}">
                <a16:creationId xmlns:a16="http://schemas.microsoft.com/office/drawing/2014/main" id="{E50001F8-9776-F374-B5C5-A3BBDD882524}"/>
              </a:ext>
            </a:extLst>
          </p:cNvPr>
          <p:cNvSpPr/>
          <p:nvPr/>
        </p:nvSpPr>
        <p:spPr>
          <a:xfrm>
            <a:off x="3843737" y="3053404"/>
            <a:ext cx="182880" cy="182880"/>
          </a:xfrm>
          <a:prstGeom prst="ellipse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196" name="Oval 195">
            <a:extLst>
              <a:ext uri="{FF2B5EF4-FFF2-40B4-BE49-F238E27FC236}">
                <a16:creationId xmlns:a16="http://schemas.microsoft.com/office/drawing/2014/main" id="{915F8FE1-356D-B7A4-F999-A5CCF42C464B}"/>
              </a:ext>
            </a:extLst>
          </p:cNvPr>
          <p:cNvSpPr/>
          <p:nvPr/>
        </p:nvSpPr>
        <p:spPr>
          <a:xfrm>
            <a:off x="4041778" y="3053404"/>
            <a:ext cx="182880" cy="182880"/>
          </a:xfrm>
          <a:prstGeom prst="ellipse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197" name="Oval 196">
            <a:extLst>
              <a:ext uri="{FF2B5EF4-FFF2-40B4-BE49-F238E27FC236}">
                <a16:creationId xmlns:a16="http://schemas.microsoft.com/office/drawing/2014/main" id="{E2CABF87-961B-16EC-F98A-5A8DF6837AB8}"/>
              </a:ext>
            </a:extLst>
          </p:cNvPr>
          <p:cNvSpPr/>
          <p:nvPr/>
        </p:nvSpPr>
        <p:spPr>
          <a:xfrm>
            <a:off x="4239819" y="3053404"/>
            <a:ext cx="182880" cy="182880"/>
          </a:xfrm>
          <a:prstGeom prst="ellipse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198" name="Oval 197">
            <a:extLst>
              <a:ext uri="{FF2B5EF4-FFF2-40B4-BE49-F238E27FC236}">
                <a16:creationId xmlns:a16="http://schemas.microsoft.com/office/drawing/2014/main" id="{3DE30A13-F488-40B0-C352-B04ABE9416DE}"/>
              </a:ext>
            </a:extLst>
          </p:cNvPr>
          <p:cNvSpPr/>
          <p:nvPr/>
        </p:nvSpPr>
        <p:spPr>
          <a:xfrm>
            <a:off x="4437860" y="3053404"/>
            <a:ext cx="182880" cy="182880"/>
          </a:xfrm>
          <a:prstGeom prst="ellipse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199" name="Oval 198">
            <a:extLst>
              <a:ext uri="{FF2B5EF4-FFF2-40B4-BE49-F238E27FC236}">
                <a16:creationId xmlns:a16="http://schemas.microsoft.com/office/drawing/2014/main" id="{56CB5B2B-6D4B-66BF-31A0-1E9B07232E24}"/>
              </a:ext>
            </a:extLst>
          </p:cNvPr>
          <p:cNvSpPr/>
          <p:nvPr/>
        </p:nvSpPr>
        <p:spPr>
          <a:xfrm>
            <a:off x="4635901" y="3053404"/>
            <a:ext cx="182880" cy="182880"/>
          </a:xfrm>
          <a:prstGeom prst="ellipse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200" name="Oval 199">
            <a:extLst>
              <a:ext uri="{FF2B5EF4-FFF2-40B4-BE49-F238E27FC236}">
                <a16:creationId xmlns:a16="http://schemas.microsoft.com/office/drawing/2014/main" id="{CD5061E7-44EA-3C26-2106-DF8C1B08342F}"/>
              </a:ext>
            </a:extLst>
          </p:cNvPr>
          <p:cNvSpPr/>
          <p:nvPr/>
        </p:nvSpPr>
        <p:spPr>
          <a:xfrm>
            <a:off x="4833942" y="3053404"/>
            <a:ext cx="182880" cy="182880"/>
          </a:xfrm>
          <a:prstGeom prst="ellipse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201" name="Oval 200">
            <a:extLst>
              <a:ext uri="{FF2B5EF4-FFF2-40B4-BE49-F238E27FC236}">
                <a16:creationId xmlns:a16="http://schemas.microsoft.com/office/drawing/2014/main" id="{C47E8480-91D0-C3B9-19F7-64F7A13F4281}"/>
              </a:ext>
            </a:extLst>
          </p:cNvPr>
          <p:cNvSpPr/>
          <p:nvPr/>
        </p:nvSpPr>
        <p:spPr>
          <a:xfrm>
            <a:off x="5031983" y="3053404"/>
            <a:ext cx="182880" cy="182880"/>
          </a:xfrm>
          <a:prstGeom prst="ellipse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207" name="Oval 206">
            <a:extLst>
              <a:ext uri="{FF2B5EF4-FFF2-40B4-BE49-F238E27FC236}">
                <a16:creationId xmlns:a16="http://schemas.microsoft.com/office/drawing/2014/main" id="{80461926-0B73-45C3-6139-DBCF19021F35}"/>
              </a:ext>
            </a:extLst>
          </p:cNvPr>
          <p:cNvSpPr/>
          <p:nvPr/>
        </p:nvSpPr>
        <p:spPr>
          <a:xfrm>
            <a:off x="1269204" y="3064837"/>
            <a:ext cx="182880" cy="182880"/>
          </a:xfrm>
          <a:prstGeom prst="ellipse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208" name="Oval 207">
            <a:extLst>
              <a:ext uri="{FF2B5EF4-FFF2-40B4-BE49-F238E27FC236}">
                <a16:creationId xmlns:a16="http://schemas.microsoft.com/office/drawing/2014/main" id="{6BBBBBEC-DEED-B2AE-D178-181CE6D264E9}"/>
              </a:ext>
            </a:extLst>
          </p:cNvPr>
          <p:cNvSpPr/>
          <p:nvPr/>
        </p:nvSpPr>
        <p:spPr>
          <a:xfrm>
            <a:off x="1467245" y="3064837"/>
            <a:ext cx="182880" cy="182880"/>
          </a:xfrm>
          <a:prstGeom prst="ellipse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209" name="Oval 208">
            <a:extLst>
              <a:ext uri="{FF2B5EF4-FFF2-40B4-BE49-F238E27FC236}">
                <a16:creationId xmlns:a16="http://schemas.microsoft.com/office/drawing/2014/main" id="{56744B06-49C3-0D97-53B0-3847EECBD766}"/>
              </a:ext>
            </a:extLst>
          </p:cNvPr>
          <p:cNvSpPr/>
          <p:nvPr/>
        </p:nvSpPr>
        <p:spPr>
          <a:xfrm>
            <a:off x="1665286" y="3064837"/>
            <a:ext cx="182880" cy="182880"/>
          </a:xfrm>
          <a:prstGeom prst="ellipse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210" name="Oval 209">
            <a:extLst>
              <a:ext uri="{FF2B5EF4-FFF2-40B4-BE49-F238E27FC236}">
                <a16:creationId xmlns:a16="http://schemas.microsoft.com/office/drawing/2014/main" id="{B7AC1962-C995-EFE8-7759-B07E502F0FEF}"/>
              </a:ext>
            </a:extLst>
          </p:cNvPr>
          <p:cNvSpPr/>
          <p:nvPr/>
        </p:nvSpPr>
        <p:spPr>
          <a:xfrm>
            <a:off x="1863327" y="3064837"/>
            <a:ext cx="182880" cy="182880"/>
          </a:xfrm>
          <a:prstGeom prst="ellipse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211" name="Oval 210">
            <a:extLst>
              <a:ext uri="{FF2B5EF4-FFF2-40B4-BE49-F238E27FC236}">
                <a16:creationId xmlns:a16="http://schemas.microsoft.com/office/drawing/2014/main" id="{FEEC7030-9EB9-13EC-698F-0D1EA6D6073D}"/>
              </a:ext>
            </a:extLst>
          </p:cNvPr>
          <p:cNvSpPr/>
          <p:nvPr/>
        </p:nvSpPr>
        <p:spPr>
          <a:xfrm>
            <a:off x="2061368" y="3064837"/>
            <a:ext cx="182880" cy="182880"/>
          </a:xfrm>
          <a:prstGeom prst="ellipse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212" name="Oval 211">
            <a:extLst>
              <a:ext uri="{FF2B5EF4-FFF2-40B4-BE49-F238E27FC236}">
                <a16:creationId xmlns:a16="http://schemas.microsoft.com/office/drawing/2014/main" id="{71E20C2D-A0A1-29B9-18A2-B6E0249B33A2}"/>
              </a:ext>
            </a:extLst>
          </p:cNvPr>
          <p:cNvSpPr/>
          <p:nvPr/>
        </p:nvSpPr>
        <p:spPr>
          <a:xfrm>
            <a:off x="2259409" y="3064837"/>
            <a:ext cx="182880" cy="182880"/>
          </a:xfrm>
          <a:prstGeom prst="ellipse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213" name="Oval 212">
            <a:extLst>
              <a:ext uri="{FF2B5EF4-FFF2-40B4-BE49-F238E27FC236}">
                <a16:creationId xmlns:a16="http://schemas.microsoft.com/office/drawing/2014/main" id="{48C1B87D-295B-F128-E46A-69DB5B851F2D}"/>
              </a:ext>
            </a:extLst>
          </p:cNvPr>
          <p:cNvSpPr/>
          <p:nvPr/>
        </p:nvSpPr>
        <p:spPr>
          <a:xfrm>
            <a:off x="2457450" y="3064837"/>
            <a:ext cx="182880" cy="182880"/>
          </a:xfrm>
          <a:prstGeom prst="ellipse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214" name="Oval 213">
            <a:extLst>
              <a:ext uri="{FF2B5EF4-FFF2-40B4-BE49-F238E27FC236}">
                <a16:creationId xmlns:a16="http://schemas.microsoft.com/office/drawing/2014/main" id="{5305E159-C807-7FC2-0534-0C8603292F3B}"/>
              </a:ext>
            </a:extLst>
          </p:cNvPr>
          <p:cNvSpPr/>
          <p:nvPr/>
        </p:nvSpPr>
        <p:spPr>
          <a:xfrm>
            <a:off x="2655491" y="3064837"/>
            <a:ext cx="182880" cy="182880"/>
          </a:xfrm>
          <a:prstGeom prst="ellipse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215" name="Oval 214">
            <a:extLst>
              <a:ext uri="{FF2B5EF4-FFF2-40B4-BE49-F238E27FC236}">
                <a16:creationId xmlns:a16="http://schemas.microsoft.com/office/drawing/2014/main" id="{331422E2-D8A2-F52B-E3BE-6A40AEDA93B3}"/>
              </a:ext>
            </a:extLst>
          </p:cNvPr>
          <p:cNvSpPr/>
          <p:nvPr/>
        </p:nvSpPr>
        <p:spPr>
          <a:xfrm>
            <a:off x="2853532" y="3064837"/>
            <a:ext cx="182880" cy="182880"/>
          </a:xfrm>
          <a:prstGeom prst="ellipse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216" name="Oval 215">
            <a:extLst>
              <a:ext uri="{FF2B5EF4-FFF2-40B4-BE49-F238E27FC236}">
                <a16:creationId xmlns:a16="http://schemas.microsoft.com/office/drawing/2014/main" id="{545264A9-9116-D37D-A6D4-2922AA748EFF}"/>
              </a:ext>
            </a:extLst>
          </p:cNvPr>
          <p:cNvSpPr/>
          <p:nvPr/>
        </p:nvSpPr>
        <p:spPr>
          <a:xfrm>
            <a:off x="3051573" y="3064837"/>
            <a:ext cx="182880" cy="182880"/>
          </a:xfrm>
          <a:prstGeom prst="ellipse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217" name="Oval 216">
            <a:extLst>
              <a:ext uri="{FF2B5EF4-FFF2-40B4-BE49-F238E27FC236}">
                <a16:creationId xmlns:a16="http://schemas.microsoft.com/office/drawing/2014/main" id="{BCE9B861-FDE2-8CB2-B256-EDF174B2468E}"/>
              </a:ext>
            </a:extLst>
          </p:cNvPr>
          <p:cNvSpPr/>
          <p:nvPr/>
        </p:nvSpPr>
        <p:spPr>
          <a:xfrm>
            <a:off x="3249614" y="3064837"/>
            <a:ext cx="182880" cy="182880"/>
          </a:xfrm>
          <a:prstGeom prst="ellipse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218" name="Oval 217">
            <a:extLst>
              <a:ext uri="{FF2B5EF4-FFF2-40B4-BE49-F238E27FC236}">
                <a16:creationId xmlns:a16="http://schemas.microsoft.com/office/drawing/2014/main" id="{D10B6908-0B86-4733-3E7F-F4E0808C67DE}"/>
              </a:ext>
            </a:extLst>
          </p:cNvPr>
          <p:cNvSpPr/>
          <p:nvPr/>
        </p:nvSpPr>
        <p:spPr>
          <a:xfrm>
            <a:off x="3447655" y="3064837"/>
            <a:ext cx="182880" cy="182880"/>
          </a:xfrm>
          <a:prstGeom prst="ellipse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219" name="Oval 218">
            <a:extLst>
              <a:ext uri="{FF2B5EF4-FFF2-40B4-BE49-F238E27FC236}">
                <a16:creationId xmlns:a16="http://schemas.microsoft.com/office/drawing/2014/main" id="{50D0F510-59C2-41C2-E08F-6DFEA4E3BCC4}"/>
              </a:ext>
            </a:extLst>
          </p:cNvPr>
          <p:cNvSpPr/>
          <p:nvPr/>
        </p:nvSpPr>
        <p:spPr>
          <a:xfrm>
            <a:off x="3645696" y="3064837"/>
            <a:ext cx="182880" cy="182880"/>
          </a:xfrm>
          <a:prstGeom prst="ellipse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220" name="Oval 219">
            <a:extLst>
              <a:ext uri="{FF2B5EF4-FFF2-40B4-BE49-F238E27FC236}">
                <a16:creationId xmlns:a16="http://schemas.microsoft.com/office/drawing/2014/main" id="{0E0DCB97-A11D-3678-42CC-28FF7153E71E}"/>
              </a:ext>
            </a:extLst>
          </p:cNvPr>
          <p:cNvSpPr/>
          <p:nvPr/>
        </p:nvSpPr>
        <p:spPr>
          <a:xfrm>
            <a:off x="3843737" y="3064837"/>
            <a:ext cx="182880" cy="182880"/>
          </a:xfrm>
          <a:prstGeom prst="ellipse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221" name="Oval 220">
            <a:extLst>
              <a:ext uri="{FF2B5EF4-FFF2-40B4-BE49-F238E27FC236}">
                <a16:creationId xmlns:a16="http://schemas.microsoft.com/office/drawing/2014/main" id="{BCABB9F1-5794-4CF9-7D7F-0E7FB6056999}"/>
              </a:ext>
            </a:extLst>
          </p:cNvPr>
          <p:cNvSpPr/>
          <p:nvPr/>
        </p:nvSpPr>
        <p:spPr>
          <a:xfrm>
            <a:off x="4041778" y="3064837"/>
            <a:ext cx="182880" cy="182880"/>
          </a:xfrm>
          <a:prstGeom prst="ellipse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222" name="Oval 221">
            <a:extLst>
              <a:ext uri="{FF2B5EF4-FFF2-40B4-BE49-F238E27FC236}">
                <a16:creationId xmlns:a16="http://schemas.microsoft.com/office/drawing/2014/main" id="{C403E76E-67B0-98FD-79D0-4D044D7F6B02}"/>
              </a:ext>
            </a:extLst>
          </p:cNvPr>
          <p:cNvSpPr/>
          <p:nvPr/>
        </p:nvSpPr>
        <p:spPr>
          <a:xfrm>
            <a:off x="4239819" y="3064837"/>
            <a:ext cx="182880" cy="182880"/>
          </a:xfrm>
          <a:prstGeom prst="ellipse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223" name="Oval 222">
            <a:extLst>
              <a:ext uri="{FF2B5EF4-FFF2-40B4-BE49-F238E27FC236}">
                <a16:creationId xmlns:a16="http://schemas.microsoft.com/office/drawing/2014/main" id="{0B0AA8B4-47F0-E4B0-C647-438895EB5884}"/>
              </a:ext>
            </a:extLst>
          </p:cNvPr>
          <p:cNvSpPr/>
          <p:nvPr/>
        </p:nvSpPr>
        <p:spPr>
          <a:xfrm>
            <a:off x="4437860" y="3064837"/>
            <a:ext cx="182880" cy="182880"/>
          </a:xfrm>
          <a:prstGeom prst="ellipse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224" name="Oval 223">
            <a:extLst>
              <a:ext uri="{FF2B5EF4-FFF2-40B4-BE49-F238E27FC236}">
                <a16:creationId xmlns:a16="http://schemas.microsoft.com/office/drawing/2014/main" id="{5578C4CB-87A4-0A40-1434-7F67BAA0A572}"/>
              </a:ext>
            </a:extLst>
          </p:cNvPr>
          <p:cNvSpPr/>
          <p:nvPr/>
        </p:nvSpPr>
        <p:spPr>
          <a:xfrm>
            <a:off x="4635901" y="3064837"/>
            <a:ext cx="182880" cy="182880"/>
          </a:xfrm>
          <a:prstGeom prst="ellipse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225" name="Oval 224">
            <a:extLst>
              <a:ext uri="{FF2B5EF4-FFF2-40B4-BE49-F238E27FC236}">
                <a16:creationId xmlns:a16="http://schemas.microsoft.com/office/drawing/2014/main" id="{1F6859DD-5DC9-F06D-7BC1-05717308B60C}"/>
              </a:ext>
            </a:extLst>
          </p:cNvPr>
          <p:cNvSpPr/>
          <p:nvPr/>
        </p:nvSpPr>
        <p:spPr>
          <a:xfrm>
            <a:off x="4833942" y="3064837"/>
            <a:ext cx="182880" cy="182880"/>
          </a:xfrm>
          <a:prstGeom prst="ellipse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226" name="Oval 225">
            <a:extLst>
              <a:ext uri="{FF2B5EF4-FFF2-40B4-BE49-F238E27FC236}">
                <a16:creationId xmlns:a16="http://schemas.microsoft.com/office/drawing/2014/main" id="{A7127AF8-6D76-5AEE-D962-ED40E3BA1822}"/>
              </a:ext>
            </a:extLst>
          </p:cNvPr>
          <p:cNvSpPr/>
          <p:nvPr/>
        </p:nvSpPr>
        <p:spPr>
          <a:xfrm>
            <a:off x="5031983" y="3064837"/>
            <a:ext cx="182880" cy="182880"/>
          </a:xfrm>
          <a:prstGeom prst="ellipse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232" name="Oval 231">
            <a:extLst>
              <a:ext uri="{FF2B5EF4-FFF2-40B4-BE49-F238E27FC236}">
                <a16:creationId xmlns:a16="http://schemas.microsoft.com/office/drawing/2014/main" id="{92A3DB6D-6165-8A16-2FDF-F5B1DB137AD5}"/>
              </a:ext>
            </a:extLst>
          </p:cNvPr>
          <p:cNvSpPr/>
          <p:nvPr/>
        </p:nvSpPr>
        <p:spPr>
          <a:xfrm>
            <a:off x="1269204" y="3274387"/>
            <a:ext cx="182880" cy="182880"/>
          </a:xfrm>
          <a:prstGeom prst="ellipse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233" name="Oval 232">
            <a:extLst>
              <a:ext uri="{FF2B5EF4-FFF2-40B4-BE49-F238E27FC236}">
                <a16:creationId xmlns:a16="http://schemas.microsoft.com/office/drawing/2014/main" id="{C3D96457-EEAF-3A56-BE2C-E8CD16B6BF64}"/>
              </a:ext>
            </a:extLst>
          </p:cNvPr>
          <p:cNvSpPr/>
          <p:nvPr/>
        </p:nvSpPr>
        <p:spPr>
          <a:xfrm>
            <a:off x="1467245" y="3274387"/>
            <a:ext cx="182880" cy="182880"/>
          </a:xfrm>
          <a:prstGeom prst="ellipse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234" name="Oval 233">
            <a:extLst>
              <a:ext uri="{FF2B5EF4-FFF2-40B4-BE49-F238E27FC236}">
                <a16:creationId xmlns:a16="http://schemas.microsoft.com/office/drawing/2014/main" id="{70B01548-4614-514F-AD0E-074915330D71}"/>
              </a:ext>
            </a:extLst>
          </p:cNvPr>
          <p:cNvSpPr/>
          <p:nvPr/>
        </p:nvSpPr>
        <p:spPr>
          <a:xfrm>
            <a:off x="1665286" y="3274387"/>
            <a:ext cx="182880" cy="182880"/>
          </a:xfrm>
          <a:prstGeom prst="ellipse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235" name="Oval 234">
            <a:extLst>
              <a:ext uri="{FF2B5EF4-FFF2-40B4-BE49-F238E27FC236}">
                <a16:creationId xmlns:a16="http://schemas.microsoft.com/office/drawing/2014/main" id="{AC604B9C-1C35-4233-C1D3-867694741F74}"/>
              </a:ext>
            </a:extLst>
          </p:cNvPr>
          <p:cNvSpPr/>
          <p:nvPr/>
        </p:nvSpPr>
        <p:spPr>
          <a:xfrm>
            <a:off x="1863327" y="3274387"/>
            <a:ext cx="182880" cy="182880"/>
          </a:xfrm>
          <a:prstGeom prst="ellipse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236" name="Oval 235">
            <a:extLst>
              <a:ext uri="{FF2B5EF4-FFF2-40B4-BE49-F238E27FC236}">
                <a16:creationId xmlns:a16="http://schemas.microsoft.com/office/drawing/2014/main" id="{7DC6C995-9996-4465-EA7B-FD5F2E931F5E}"/>
              </a:ext>
            </a:extLst>
          </p:cNvPr>
          <p:cNvSpPr/>
          <p:nvPr/>
        </p:nvSpPr>
        <p:spPr>
          <a:xfrm>
            <a:off x="2061368" y="3274387"/>
            <a:ext cx="182880" cy="182880"/>
          </a:xfrm>
          <a:prstGeom prst="ellipse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237" name="Oval 236">
            <a:extLst>
              <a:ext uri="{FF2B5EF4-FFF2-40B4-BE49-F238E27FC236}">
                <a16:creationId xmlns:a16="http://schemas.microsoft.com/office/drawing/2014/main" id="{A1FD8F36-E104-F5F5-43F4-216DA0739F27}"/>
              </a:ext>
            </a:extLst>
          </p:cNvPr>
          <p:cNvSpPr/>
          <p:nvPr/>
        </p:nvSpPr>
        <p:spPr>
          <a:xfrm>
            <a:off x="2259409" y="3274387"/>
            <a:ext cx="182880" cy="182880"/>
          </a:xfrm>
          <a:prstGeom prst="ellipse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238" name="Oval 237">
            <a:extLst>
              <a:ext uri="{FF2B5EF4-FFF2-40B4-BE49-F238E27FC236}">
                <a16:creationId xmlns:a16="http://schemas.microsoft.com/office/drawing/2014/main" id="{AB531D7A-9903-D6FF-86D7-0F2619F85352}"/>
              </a:ext>
            </a:extLst>
          </p:cNvPr>
          <p:cNvSpPr/>
          <p:nvPr/>
        </p:nvSpPr>
        <p:spPr>
          <a:xfrm>
            <a:off x="2457450" y="3274387"/>
            <a:ext cx="182880" cy="182880"/>
          </a:xfrm>
          <a:prstGeom prst="ellipse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239" name="Oval 238">
            <a:extLst>
              <a:ext uri="{FF2B5EF4-FFF2-40B4-BE49-F238E27FC236}">
                <a16:creationId xmlns:a16="http://schemas.microsoft.com/office/drawing/2014/main" id="{61115701-0EA2-B2D1-6245-318C33A2C33F}"/>
              </a:ext>
            </a:extLst>
          </p:cNvPr>
          <p:cNvSpPr/>
          <p:nvPr/>
        </p:nvSpPr>
        <p:spPr>
          <a:xfrm>
            <a:off x="2655491" y="3274387"/>
            <a:ext cx="182880" cy="182880"/>
          </a:xfrm>
          <a:prstGeom prst="ellipse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240" name="Oval 239">
            <a:extLst>
              <a:ext uri="{FF2B5EF4-FFF2-40B4-BE49-F238E27FC236}">
                <a16:creationId xmlns:a16="http://schemas.microsoft.com/office/drawing/2014/main" id="{49758F2F-07C4-1B32-DC50-4B4FB20D78FE}"/>
              </a:ext>
            </a:extLst>
          </p:cNvPr>
          <p:cNvSpPr/>
          <p:nvPr/>
        </p:nvSpPr>
        <p:spPr>
          <a:xfrm>
            <a:off x="2853532" y="3274387"/>
            <a:ext cx="182880" cy="182880"/>
          </a:xfrm>
          <a:prstGeom prst="ellipse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241" name="Oval 240">
            <a:extLst>
              <a:ext uri="{FF2B5EF4-FFF2-40B4-BE49-F238E27FC236}">
                <a16:creationId xmlns:a16="http://schemas.microsoft.com/office/drawing/2014/main" id="{78CB2D03-B32D-CFA9-09CE-B7CB0D77E0E3}"/>
              </a:ext>
            </a:extLst>
          </p:cNvPr>
          <p:cNvSpPr/>
          <p:nvPr/>
        </p:nvSpPr>
        <p:spPr>
          <a:xfrm>
            <a:off x="3051573" y="3274387"/>
            <a:ext cx="182880" cy="182880"/>
          </a:xfrm>
          <a:prstGeom prst="ellipse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242" name="Oval 241">
            <a:extLst>
              <a:ext uri="{FF2B5EF4-FFF2-40B4-BE49-F238E27FC236}">
                <a16:creationId xmlns:a16="http://schemas.microsoft.com/office/drawing/2014/main" id="{28D35E48-D730-5F47-AC0B-AE00A60C4E33}"/>
              </a:ext>
            </a:extLst>
          </p:cNvPr>
          <p:cNvSpPr/>
          <p:nvPr/>
        </p:nvSpPr>
        <p:spPr>
          <a:xfrm>
            <a:off x="3249614" y="3274387"/>
            <a:ext cx="182880" cy="182880"/>
          </a:xfrm>
          <a:prstGeom prst="ellipse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243" name="Oval 242">
            <a:extLst>
              <a:ext uri="{FF2B5EF4-FFF2-40B4-BE49-F238E27FC236}">
                <a16:creationId xmlns:a16="http://schemas.microsoft.com/office/drawing/2014/main" id="{BF8204FB-EEFB-6731-B6CA-57FC015FD301}"/>
              </a:ext>
            </a:extLst>
          </p:cNvPr>
          <p:cNvSpPr/>
          <p:nvPr/>
        </p:nvSpPr>
        <p:spPr>
          <a:xfrm>
            <a:off x="3447655" y="3274387"/>
            <a:ext cx="182880" cy="182880"/>
          </a:xfrm>
          <a:prstGeom prst="ellipse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244" name="Oval 243">
            <a:extLst>
              <a:ext uri="{FF2B5EF4-FFF2-40B4-BE49-F238E27FC236}">
                <a16:creationId xmlns:a16="http://schemas.microsoft.com/office/drawing/2014/main" id="{FE43B9BD-D085-8287-2176-F462BF9B39FD}"/>
              </a:ext>
            </a:extLst>
          </p:cNvPr>
          <p:cNvSpPr/>
          <p:nvPr/>
        </p:nvSpPr>
        <p:spPr>
          <a:xfrm>
            <a:off x="3645696" y="3274387"/>
            <a:ext cx="182880" cy="182880"/>
          </a:xfrm>
          <a:prstGeom prst="ellipse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245" name="Oval 244">
            <a:extLst>
              <a:ext uri="{FF2B5EF4-FFF2-40B4-BE49-F238E27FC236}">
                <a16:creationId xmlns:a16="http://schemas.microsoft.com/office/drawing/2014/main" id="{F1B0CA5F-EE47-CF38-B0FA-93E7B0E9B0F0}"/>
              </a:ext>
            </a:extLst>
          </p:cNvPr>
          <p:cNvSpPr/>
          <p:nvPr/>
        </p:nvSpPr>
        <p:spPr>
          <a:xfrm>
            <a:off x="3843737" y="3274387"/>
            <a:ext cx="182880" cy="182880"/>
          </a:xfrm>
          <a:prstGeom prst="ellipse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246" name="Oval 245">
            <a:extLst>
              <a:ext uri="{FF2B5EF4-FFF2-40B4-BE49-F238E27FC236}">
                <a16:creationId xmlns:a16="http://schemas.microsoft.com/office/drawing/2014/main" id="{6D680336-2FD3-CF9A-C8B1-5247BE534100}"/>
              </a:ext>
            </a:extLst>
          </p:cNvPr>
          <p:cNvSpPr/>
          <p:nvPr/>
        </p:nvSpPr>
        <p:spPr>
          <a:xfrm>
            <a:off x="4041778" y="3274387"/>
            <a:ext cx="182880" cy="182880"/>
          </a:xfrm>
          <a:prstGeom prst="ellipse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247" name="Oval 246">
            <a:extLst>
              <a:ext uri="{FF2B5EF4-FFF2-40B4-BE49-F238E27FC236}">
                <a16:creationId xmlns:a16="http://schemas.microsoft.com/office/drawing/2014/main" id="{19692743-B331-FF8C-344A-BAB594D4ADBE}"/>
              </a:ext>
            </a:extLst>
          </p:cNvPr>
          <p:cNvSpPr/>
          <p:nvPr/>
        </p:nvSpPr>
        <p:spPr>
          <a:xfrm>
            <a:off x="4239819" y="3274387"/>
            <a:ext cx="182880" cy="182880"/>
          </a:xfrm>
          <a:prstGeom prst="ellipse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248" name="Oval 247">
            <a:extLst>
              <a:ext uri="{FF2B5EF4-FFF2-40B4-BE49-F238E27FC236}">
                <a16:creationId xmlns:a16="http://schemas.microsoft.com/office/drawing/2014/main" id="{0524E28B-7CF6-213A-056E-D1EC2DDED2F6}"/>
              </a:ext>
            </a:extLst>
          </p:cNvPr>
          <p:cNvSpPr/>
          <p:nvPr/>
        </p:nvSpPr>
        <p:spPr>
          <a:xfrm>
            <a:off x="4437860" y="3274387"/>
            <a:ext cx="182880" cy="182880"/>
          </a:xfrm>
          <a:prstGeom prst="ellipse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249" name="Oval 248">
            <a:extLst>
              <a:ext uri="{FF2B5EF4-FFF2-40B4-BE49-F238E27FC236}">
                <a16:creationId xmlns:a16="http://schemas.microsoft.com/office/drawing/2014/main" id="{58C4BAF7-3A24-2A72-6771-DD4947A66B6D}"/>
              </a:ext>
            </a:extLst>
          </p:cNvPr>
          <p:cNvSpPr/>
          <p:nvPr/>
        </p:nvSpPr>
        <p:spPr>
          <a:xfrm>
            <a:off x="4635901" y="3274387"/>
            <a:ext cx="182880" cy="182880"/>
          </a:xfrm>
          <a:prstGeom prst="ellipse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250" name="Oval 249">
            <a:extLst>
              <a:ext uri="{FF2B5EF4-FFF2-40B4-BE49-F238E27FC236}">
                <a16:creationId xmlns:a16="http://schemas.microsoft.com/office/drawing/2014/main" id="{35CB9C55-73C8-80CF-494D-27FC7F96184E}"/>
              </a:ext>
            </a:extLst>
          </p:cNvPr>
          <p:cNvSpPr/>
          <p:nvPr/>
        </p:nvSpPr>
        <p:spPr>
          <a:xfrm>
            <a:off x="4833942" y="3274387"/>
            <a:ext cx="182880" cy="182880"/>
          </a:xfrm>
          <a:prstGeom prst="ellipse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251" name="Oval 250">
            <a:extLst>
              <a:ext uri="{FF2B5EF4-FFF2-40B4-BE49-F238E27FC236}">
                <a16:creationId xmlns:a16="http://schemas.microsoft.com/office/drawing/2014/main" id="{D5E46408-3687-E9DA-0C06-5E1305AEFD20}"/>
              </a:ext>
            </a:extLst>
          </p:cNvPr>
          <p:cNvSpPr/>
          <p:nvPr/>
        </p:nvSpPr>
        <p:spPr>
          <a:xfrm>
            <a:off x="5031983" y="3274387"/>
            <a:ext cx="182880" cy="182880"/>
          </a:xfrm>
          <a:prstGeom prst="ellipse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257" name="Oval 256">
            <a:extLst>
              <a:ext uri="{FF2B5EF4-FFF2-40B4-BE49-F238E27FC236}">
                <a16:creationId xmlns:a16="http://schemas.microsoft.com/office/drawing/2014/main" id="{DFFE0905-8E92-079F-467D-5A51706CD9C8}"/>
              </a:ext>
            </a:extLst>
          </p:cNvPr>
          <p:cNvSpPr/>
          <p:nvPr/>
        </p:nvSpPr>
        <p:spPr>
          <a:xfrm>
            <a:off x="1269204" y="3483937"/>
            <a:ext cx="182880" cy="182880"/>
          </a:xfrm>
          <a:prstGeom prst="ellipse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258" name="Oval 257">
            <a:extLst>
              <a:ext uri="{FF2B5EF4-FFF2-40B4-BE49-F238E27FC236}">
                <a16:creationId xmlns:a16="http://schemas.microsoft.com/office/drawing/2014/main" id="{CD77369E-ACCB-0368-4899-1FFA5A0B7F33}"/>
              </a:ext>
            </a:extLst>
          </p:cNvPr>
          <p:cNvSpPr/>
          <p:nvPr/>
        </p:nvSpPr>
        <p:spPr>
          <a:xfrm>
            <a:off x="1467245" y="3483937"/>
            <a:ext cx="182880" cy="182880"/>
          </a:xfrm>
          <a:prstGeom prst="ellipse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259" name="Oval 258">
            <a:extLst>
              <a:ext uri="{FF2B5EF4-FFF2-40B4-BE49-F238E27FC236}">
                <a16:creationId xmlns:a16="http://schemas.microsoft.com/office/drawing/2014/main" id="{8CB8CB56-A6BB-91EA-7D2C-BB6AFD23F4EE}"/>
              </a:ext>
            </a:extLst>
          </p:cNvPr>
          <p:cNvSpPr/>
          <p:nvPr/>
        </p:nvSpPr>
        <p:spPr>
          <a:xfrm>
            <a:off x="1665286" y="3483937"/>
            <a:ext cx="182880" cy="182880"/>
          </a:xfrm>
          <a:prstGeom prst="ellipse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260" name="Oval 259">
            <a:extLst>
              <a:ext uri="{FF2B5EF4-FFF2-40B4-BE49-F238E27FC236}">
                <a16:creationId xmlns:a16="http://schemas.microsoft.com/office/drawing/2014/main" id="{70B8793C-0DAF-0B71-8089-B83F4CF98966}"/>
              </a:ext>
            </a:extLst>
          </p:cNvPr>
          <p:cNvSpPr/>
          <p:nvPr/>
        </p:nvSpPr>
        <p:spPr>
          <a:xfrm>
            <a:off x="1863327" y="3483937"/>
            <a:ext cx="182880" cy="182880"/>
          </a:xfrm>
          <a:prstGeom prst="ellipse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261" name="Oval 260">
            <a:extLst>
              <a:ext uri="{FF2B5EF4-FFF2-40B4-BE49-F238E27FC236}">
                <a16:creationId xmlns:a16="http://schemas.microsoft.com/office/drawing/2014/main" id="{2B53AED6-E69F-7073-1E6C-0AC8D11FB7A1}"/>
              </a:ext>
            </a:extLst>
          </p:cNvPr>
          <p:cNvSpPr/>
          <p:nvPr/>
        </p:nvSpPr>
        <p:spPr>
          <a:xfrm>
            <a:off x="2061368" y="3483937"/>
            <a:ext cx="182880" cy="182880"/>
          </a:xfrm>
          <a:prstGeom prst="ellipse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262" name="Oval 261">
            <a:extLst>
              <a:ext uri="{FF2B5EF4-FFF2-40B4-BE49-F238E27FC236}">
                <a16:creationId xmlns:a16="http://schemas.microsoft.com/office/drawing/2014/main" id="{EE98E86B-477D-9A70-1B4F-C4D0999A68C2}"/>
              </a:ext>
            </a:extLst>
          </p:cNvPr>
          <p:cNvSpPr/>
          <p:nvPr/>
        </p:nvSpPr>
        <p:spPr>
          <a:xfrm>
            <a:off x="2259409" y="3483937"/>
            <a:ext cx="182880" cy="182880"/>
          </a:xfrm>
          <a:prstGeom prst="ellipse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263" name="Oval 262">
            <a:extLst>
              <a:ext uri="{FF2B5EF4-FFF2-40B4-BE49-F238E27FC236}">
                <a16:creationId xmlns:a16="http://schemas.microsoft.com/office/drawing/2014/main" id="{AB4A366A-E42D-55C3-68CC-E468766BE9E9}"/>
              </a:ext>
            </a:extLst>
          </p:cNvPr>
          <p:cNvSpPr/>
          <p:nvPr/>
        </p:nvSpPr>
        <p:spPr>
          <a:xfrm>
            <a:off x="2457450" y="3483937"/>
            <a:ext cx="182880" cy="182880"/>
          </a:xfrm>
          <a:prstGeom prst="ellipse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264" name="Oval 263">
            <a:extLst>
              <a:ext uri="{FF2B5EF4-FFF2-40B4-BE49-F238E27FC236}">
                <a16:creationId xmlns:a16="http://schemas.microsoft.com/office/drawing/2014/main" id="{B11B5F90-6411-93CE-93AB-9EA903C88D5F}"/>
              </a:ext>
            </a:extLst>
          </p:cNvPr>
          <p:cNvSpPr/>
          <p:nvPr/>
        </p:nvSpPr>
        <p:spPr>
          <a:xfrm>
            <a:off x="2655491" y="3483937"/>
            <a:ext cx="182880" cy="182880"/>
          </a:xfrm>
          <a:prstGeom prst="ellipse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265" name="Oval 264">
            <a:extLst>
              <a:ext uri="{FF2B5EF4-FFF2-40B4-BE49-F238E27FC236}">
                <a16:creationId xmlns:a16="http://schemas.microsoft.com/office/drawing/2014/main" id="{E8B1378A-6941-1646-68C9-3FE8CACE9F48}"/>
              </a:ext>
            </a:extLst>
          </p:cNvPr>
          <p:cNvSpPr/>
          <p:nvPr/>
        </p:nvSpPr>
        <p:spPr>
          <a:xfrm>
            <a:off x="2853532" y="3483937"/>
            <a:ext cx="182880" cy="182880"/>
          </a:xfrm>
          <a:prstGeom prst="ellipse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266" name="Oval 265">
            <a:extLst>
              <a:ext uri="{FF2B5EF4-FFF2-40B4-BE49-F238E27FC236}">
                <a16:creationId xmlns:a16="http://schemas.microsoft.com/office/drawing/2014/main" id="{550C6474-F8EA-A2FC-AE1D-5EE769610681}"/>
              </a:ext>
            </a:extLst>
          </p:cNvPr>
          <p:cNvSpPr/>
          <p:nvPr/>
        </p:nvSpPr>
        <p:spPr>
          <a:xfrm>
            <a:off x="3051573" y="3483937"/>
            <a:ext cx="182880" cy="182880"/>
          </a:xfrm>
          <a:prstGeom prst="ellipse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267" name="Oval 266">
            <a:extLst>
              <a:ext uri="{FF2B5EF4-FFF2-40B4-BE49-F238E27FC236}">
                <a16:creationId xmlns:a16="http://schemas.microsoft.com/office/drawing/2014/main" id="{CBA4164A-B3A8-7AB0-CB75-D11CA88B6446}"/>
              </a:ext>
            </a:extLst>
          </p:cNvPr>
          <p:cNvSpPr/>
          <p:nvPr/>
        </p:nvSpPr>
        <p:spPr>
          <a:xfrm>
            <a:off x="3249614" y="3483937"/>
            <a:ext cx="182880" cy="182880"/>
          </a:xfrm>
          <a:prstGeom prst="ellipse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268" name="Oval 267">
            <a:extLst>
              <a:ext uri="{FF2B5EF4-FFF2-40B4-BE49-F238E27FC236}">
                <a16:creationId xmlns:a16="http://schemas.microsoft.com/office/drawing/2014/main" id="{F668859F-F5EC-2846-8EF8-858B2964F5AE}"/>
              </a:ext>
            </a:extLst>
          </p:cNvPr>
          <p:cNvSpPr/>
          <p:nvPr/>
        </p:nvSpPr>
        <p:spPr>
          <a:xfrm>
            <a:off x="3447655" y="3483937"/>
            <a:ext cx="182880" cy="182880"/>
          </a:xfrm>
          <a:prstGeom prst="ellipse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269" name="Oval 268">
            <a:extLst>
              <a:ext uri="{FF2B5EF4-FFF2-40B4-BE49-F238E27FC236}">
                <a16:creationId xmlns:a16="http://schemas.microsoft.com/office/drawing/2014/main" id="{F8B06852-B34E-1603-4123-3A3C6243F788}"/>
              </a:ext>
            </a:extLst>
          </p:cNvPr>
          <p:cNvSpPr/>
          <p:nvPr/>
        </p:nvSpPr>
        <p:spPr>
          <a:xfrm>
            <a:off x="3645696" y="3483937"/>
            <a:ext cx="182880" cy="182880"/>
          </a:xfrm>
          <a:prstGeom prst="ellipse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270" name="Oval 269">
            <a:extLst>
              <a:ext uri="{FF2B5EF4-FFF2-40B4-BE49-F238E27FC236}">
                <a16:creationId xmlns:a16="http://schemas.microsoft.com/office/drawing/2014/main" id="{15BFBDA4-9E26-D8E1-7DC5-B804D2F494D7}"/>
              </a:ext>
            </a:extLst>
          </p:cNvPr>
          <p:cNvSpPr/>
          <p:nvPr/>
        </p:nvSpPr>
        <p:spPr>
          <a:xfrm>
            <a:off x="3843737" y="3483937"/>
            <a:ext cx="182880" cy="182880"/>
          </a:xfrm>
          <a:prstGeom prst="ellipse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271" name="Oval 270">
            <a:extLst>
              <a:ext uri="{FF2B5EF4-FFF2-40B4-BE49-F238E27FC236}">
                <a16:creationId xmlns:a16="http://schemas.microsoft.com/office/drawing/2014/main" id="{FA2CC4DC-BCA7-AB6E-14AB-CF371B7A1FDB}"/>
              </a:ext>
            </a:extLst>
          </p:cNvPr>
          <p:cNvSpPr/>
          <p:nvPr/>
        </p:nvSpPr>
        <p:spPr>
          <a:xfrm>
            <a:off x="4041778" y="3483937"/>
            <a:ext cx="182880" cy="182880"/>
          </a:xfrm>
          <a:prstGeom prst="ellipse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272" name="Oval 271">
            <a:extLst>
              <a:ext uri="{FF2B5EF4-FFF2-40B4-BE49-F238E27FC236}">
                <a16:creationId xmlns:a16="http://schemas.microsoft.com/office/drawing/2014/main" id="{1E1E62F0-DE6B-0662-20D4-0FEF2299214A}"/>
              </a:ext>
            </a:extLst>
          </p:cNvPr>
          <p:cNvSpPr/>
          <p:nvPr/>
        </p:nvSpPr>
        <p:spPr>
          <a:xfrm>
            <a:off x="4239819" y="3483937"/>
            <a:ext cx="182880" cy="182880"/>
          </a:xfrm>
          <a:prstGeom prst="ellipse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273" name="Oval 272">
            <a:extLst>
              <a:ext uri="{FF2B5EF4-FFF2-40B4-BE49-F238E27FC236}">
                <a16:creationId xmlns:a16="http://schemas.microsoft.com/office/drawing/2014/main" id="{3A03A94B-92FF-ABBA-5464-0E384FDB5D6D}"/>
              </a:ext>
            </a:extLst>
          </p:cNvPr>
          <p:cNvSpPr/>
          <p:nvPr/>
        </p:nvSpPr>
        <p:spPr>
          <a:xfrm>
            <a:off x="4437860" y="3483937"/>
            <a:ext cx="182880" cy="182880"/>
          </a:xfrm>
          <a:prstGeom prst="ellipse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274" name="Oval 273">
            <a:extLst>
              <a:ext uri="{FF2B5EF4-FFF2-40B4-BE49-F238E27FC236}">
                <a16:creationId xmlns:a16="http://schemas.microsoft.com/office/drawing/2014/main" id="{2165FE36-64A0-24A9-557F-2640435EC8D7}"/>
              </a:ext>
            </a:extLst>
          </p:cNvPr>
          <p:cNvSpPr/>
          <p:nvPr/>
        </p:nvSpPr>
        <p:spPr>
          <a:xfrm>
            <a:off x="4635901" y="3483937"/>
            <a:ext cx="182880" cy="182880"/>
          </a:xfrm>
          <a:prstGeom prst="ellipse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275" name="Oval 274">
            <a:extLst>
              <a:ext uri="{FF2B5EF4-FFF2-40B4-BE49-F238E27FC236}">
                <a16:creationId xmlns:a16="http://schemas.microsoft.com/office/drawing/2014/main" id="{FABDEB5D-A4DE-46B2-7575-526084CFE134}"/>
              </a:ext>
            </a:extLst>
          </p:cNvPr>
          <p:cNvSpPr/>
          <p:nvPr/>
        </p:nvSpPr>
        <p:spPr>
          <a:xfrm>
            <a:off x="4833942" y="3483937"/>
            <a:ext cx="182880" cy="182880"/>
          </a:xfrm>
          <a:prstGeom prst="ellipse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276" name="Oval 275">
            <a:extLst>
              <a:ext uri="{FF2B5EF4-FFF2-40B4-BE49-F238E27FC236}">
                <a16:creationId xmlns:a16="http://schemas.microsoft.com/office/drawing/2014/main" id="{F7B9F675-5D95-A734-D971-F828C927724E}"/>
              </a:ext>
            </a:extLst>
          </p:cNvPr>
          <p:cNvSpPr/>
          <p:nvPr/>
        </p:nvSpPr>
        <p:spPr>
          <a:xfrm>
            <a:off x="5031983" y="3483937"/>
            <a:ext cx="182880" cy="182880"/>
          </a:xfrm>
          <a:prstGeom prst="ellipse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282" name="Oval 281">
            <a:extLst>
              <a:ext uri="{FF2B5EF4-FFF2-40B4-BE49-F238E27FC236}">
                <a16:creationId xmlns:a16="http://schemas.microsoft.com/office/drawing/2014/main" id="{4984AB83-29C2-9055-7D52-D3912A0BFCA5}"/>
              </a:ext>
            </a:extLst>
          </p:cNvPr>
          <p:cNvSpPr/>
          <p:nvPr/>
        </p:nvSpPr>
        <p:spPr>
          <a:xfrm>
            <a:off x="1269204" y="3693487"/>
            <a:ext cx="182880" cy="182880"/>
          </a:xfrm>
          <a:prstGeom prst="ellipse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283" name="Oval 282">
            <a:extLst>
              <a:ext uri="{FF2B5EF4-FFF2-40B4-BE49-F238E27FC236}">
                <a16:creationId xmlns:a16="http://schemas.microsoft.com/office/drawing/2014/main" id="{174CE827-6FB8-88E7-FD29-BFCDF849F08E}"/>
              </a:ext>
            </a:extLst>
          </p:cNvPr>
          <p:cNvSpPr/>
          <p:nvPr/>
        </p:nvSpPr>
        <p:spPr>
          <a:xfrm>
            <a:off x="1467245" y="3693487"/>
            <a:ext cx="182880" cy="182880"/>
          </a:xfrm>
          <a:prstGeom prst="ellipse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284" name="Oval 283">
            <a:extLst>
              <a:ext uri="{FF2B5EF4-FFF2-40B4-BE49-F238E27FC236}">
                <a16:creationId xmlns:a16="http://schemas.microsoft.com/office/drawing/2014/main" id="{30B612C4-71F0-29E0-271F-F14D57D8AAAA}"/>
              </a:ext>
            </a:extLst>
          </p:cNvPr>
          <p:cNvSpPr/>
          <p:nvPr/>
        </p:nvSpPr>
        <p:spPr>
          <a:xfrm>
            <a:off x="1665286" y="3693487"/>
            <a:ext cx="182880" cy="182880"/>
          </a:xfrm>
          <a:prstGeom prst="ellipse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285" name="Oval 284">
            <a:extLst>
              <a:ext uri="{FF2B5EF4-FFF2-40B4-BE49-F238E27FC236}">
                <a16:creationId xmlns:a16="http://schemas.microsoft.com/office/drawing/2014/main" id="{C2C5F091-62BB-EC9A-AB6B-C64BF9269F12}"/>
              </a:ext>
            </a:extLst>
          </p:cNvPr>
          <p:cNvSpPr/>
          <p:nvPr/>
        </p:nvSpPr>
        <p:spPr>
          <a:xfrm>
            <a:off x="1863327" y="3693487"/>
            <a:ext cx="182880" cy="182880"/>
          </a:xfrm>
          <a:prstGeom prst="ellipse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286" name="Oval 285">
            <a:extLst>
              <a:ext uri="{FF2B5EF4-FFF2-40B4-BE49-F238E27FC236}">
                <a16:creationId xmlns:a16="http://schemas.microsoft.com/office/drawing/2014/main" id="{D8563A10-A2E3-0340-6845-800DA4C3A09C}"/>
              </a:ext>
            </a:extLst>
          </p:cNvPr>
          <p:cNvSpPr/>
          <p:nvPr/>
        </p:nvSpPr>
        <p:spPr>
          <a:xfrm>
            <a:off x="2061368" y="3693487"/>
            <a:ext cx="182880" cy="182880"/>
          </a:xfrm>
          <a:prstGeom prst="ellipse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287" name="Oval 286">
            <a:extLst>
              <a:ext uri="{FF2B5EF4-FFF2-40B4-BE49-F238E27FC236}">
                <a16:creationId xmlns:a16="http://schemas.microsoft.com/office/drawing/2014/main" id="{CBDA9754-5CC1-B365-83E7-DA0415B00E4D}"/>
              </a:ext>
            </a:extLst>
          </p:cNvPr>
          <p:cNvSpPr/>
          <p:nvPr/>
        </p:nvSpPr>
        <p:spPr>
          <a:xfrm>
            <a:off x="2259409" y="3693487"/>
            <a:ext cx="182880" cy="182880"/>
          </a:xfrm>
          <a:prstGeom prst="ellipse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288" name="Oval 287">
            <a:extLst>
              <a:ext uri="{FF2B5EF4-FFF2-40B4-BE49-F238E27FC236}">
                <a16:creationId xmlns:a16="http://schemas.microsoft.com/office/drawing/2014/main" id="{FE8EE650-0124-252D-5B58-0A1B8747097D}"/>
              </a:ext>
            </a:extLst>
          </p:cNvPr>
          <p:cNvSpPr/>
          <p:nvPr/>
        </p:nvSpPr>
        <p:spPr>
          <a:xfrm>
            <a:off x="2457450" y="3693487"/>
            <a:ext cx="182880" cy="182880"/>
          </a:xfrm>
          <a:prstGeom prst="ellipse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289" name="Oval 288">
            <a:extLst>
              <a:ext uri="{FF2B5EF4-FFF2-40B4-BE49-F238E27FC236}">
                <a16:creationId xmlns:a16="http://schemas.microsoft.com/office/drawing/2014/main" id="{F8FD97CE-626F-5EEB-E562-16C58CF65B78}"/>
              </a:ext>
            </a:extLst>
          </p:cNvPr>
          <p:cNvSpPr/>
          <p:nvPr/>
        </p:nvSpPr>
        <p:spPr>
          <a:xfrm>
            <a:off x="2655491" y="3693487"/>
            <a:ext cx="182880" cy="182880"/>
          </a:xfrm>
          <a:prstGeom prst="ellipse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290" name="Oval 289">
            <a:extLst>
              <a:ext uri="{FF2B5EF4-FFF2-40B4-BE49-F238E27FC236}">
                <a16:creationId xmlns:a16="http://schemas.microsoft.com/office/drawing/2014/main" id="{BDAA3954-FCD2-9522-0C73-127B75F24977}"/>
              </a:ext>
            </a:extLst>
          </p:cNvPr>
          <p:cNvSpPr/>
          <p:nvPr/>
        </p:nvSpPr>
        <p:spPr>
          <a:xfrm>
            <a:off x="2853532" y="3693487"/>
            <a:ext cx="182880" cy="182880"/>
          </a:xfrm>
          <a:prstGeom prst="ellipse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291" name="Oval 290">
            <a:extLst>
              <a:ext uri="{FF2B5EF4-FFF2-40B4-BE49-F238E27FC236}">
                <a16:creationId xmlns:a16="http://schemas.microsoft.com/office/drawing/2014/main" id="{CBD4FFDF-53FB-BED5-6277-4938772802D5}"/>
              </a:ext>
            </a:extLst>
          </p:cNvPr>
          <p:cNvSpPr/>
          <p:nvPr/>
        </p:nvSpPr>
        <p:spPr>
          <a:xfrm>
            <a:off x="3051573" y="3693487"/>
            <a:ext cx="182880" cy="182880"/>
          </a:xfrm>
          <a:prstGeom prst="ellipse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292" name="Oval 291">
            <a:extLst>
              <a:ext uri="{FF2B5EF4-FFF2-40B4-BE49-F238E27FC236}">
                <a16:creationId xmlns:a16="http://schemas.microsoft.com/office/drawing/2014/main" id="{A076357A-9804-F8D1-827E-92BC99CDFED3}"/>
              </a:ext>
            </a:extLst>
          </p:cNvPr>
          <p:cNvSpPr/>
          <p:nvPr/>
        </p:nvSpPr>
        <p:spPr>
          <a:xfrm>
            <a:off x="3249614" y="3693487"/>
            <a:ext cx="182880" cy="182880"/>
          </a:xfrm>
          <a:prstGeom prst="ellipse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293" name="Oval 292">
            <a:extLst>
              <a:ext uri="{FF2B5EF4-FFF2-40B4-BE49-F238E27FC236}">
                <a16:creationId xmlns:a16="http://schemas.microsoft.com/office/drawing/2014/main" id="{DCCC30A6-8033-A610-2834-64EE16A6906F}"/>
              </a:ext>
            </a:extLst>
          </p:cNvPr>
          <p:cNvSpPr/>
          <p:nvPr/>
        </p:nvSpPr>
        <p:spPr>
          <a:xfrm>
            <a:off x="3447655" y="3693487"/>
            <a:ext cx="182880" cy="182880"/>
          </a:xfrm>
          <a:prstGeom prst="ellipse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294" name="Oval 293">
            <a:extLst>
              <a:ext uri="{FF2B5EF4-FFF2-40B4-BE49-F238E27FC236}">
                <a16:creationId xmlns:a16="http://schemas.microsoft.com/office/drawing/2014/main" id="{C89219F6-3F91-3FB2-3596-A0753F0F5CB7}"/>
              </a:ext>
            </a:extLst>
          </p:cNvPr>
          <p:cNvSpPr/>
          <p:nvPr/>
        </p:nvSpPr>
        <p:spPr>
          <a:xfrm>
            <a:off x="3645696" y="3693487"/>
            <a:ext cx="182880" cy="182880"/>
          </a:xfrm>
          <a:prstGeom prst="ellipse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295" name="Oval 294">
            <a:extLst>
              <a:ext uri="{FF2B5EF4-FFF2-40B4-BE49-F238E27FC236}">
                <a16:creationId xmlns:a16="http://schemas.microsoft.com/office/drawing/2014/main" id="{7E26416F-F2F2-3012-327D-B883D6710D08}"/>
              </a:ext>
            </a:extLst>
          </p:cNvPr>
          <p:cNvSpPr/>
          <p:nvPr/>
        </p:nvSpPr>
        <p:spPr>
          <a:xfrm>
            <a:off x="3843737" y="3693487"/>
            <a:ext cx="182880" cy="182880"/>
          </a:xfrm>
          <a:prstGeom prst="ellipse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296" name="Oval 295">
            <a:extLst>
              <a:ext uri="{FF2B5EF4-FFF2-40B4-BE49-F238E27FC236}">
                <a16:creationId xmlns:a16="http://schemas.microsoft.com/office/drawing/2014/main" id="{7F0E7DD1-8E98-5DD6-4B23-ED36EC863711}"/>
              </a:ext>
            </a:extLst>
          </p:cNvPr>
          <p:cNvSpPr/>
          <p:nvPr/>
        </p:nvSpPr>
        <p:spPr>
          <a:xfrm>
            <a:off x="4041778" y="3693487"/>
            <a:ext cx="182880" cy="182880"/>
          </a:xfrm>
          <a:prstGeom prst="ellipse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297" name="Oval 296">
            <a:extLst>
              <a:ext uri="{FF2B5EF4-FFF2-40B4-BE49-F238E27FC236}">
                <a16:creationId xmlns:a16="http://schemas.microsoft.com/office/drawing/2014/main" id="{4F6000AA-EE50-0DF3-23AB-02FA5C94D5E8}"/>
              </a:ext>
            </a:extLst>
          </p:cNvPr>
          <p:cNvSpPr/>
          <p:nvPr/>
        </p:nvSpPr>
        <p:spPr>
          <a:xfrm>
            <a:off x="4239819" y="3693487"/>
            <a:ext cx="182880" cy="182880"/>
          </a:xfrm>
          <a:prstGeom prst="ellipse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298" name="Oval 297">
            <a:extLst>
              <a:ext uri="{FF2B5EF4-FFF2-40B4-BE49-F238E27FC236}">
                <a16:creationId xmlns:a16="http://schemas.microsoft.com/office/drawing/2014/main" id="{E9F64D02-94A1-102F-E390-2C6BDA917459}"/>
              </a:ext>
            </a:extLst>
          </p:cNvPr>
          <p:cNvSpPr/>
          <p:nvPr/>
        </p:nvSpPr>
        <p:spPr>
          <a:xfrm>
            <a:off x="4437860" y="3693487"/>
            <a:ext cx="182880" cy="182880"/>
          </a:xfrm>
          <a:prstGeom prst="ellipse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299" name="Oval 298">
            <a:extLst>
              <a:ext uri="{FF2B5EF4-FFF2-40B4-BE49-F238E27FC236}">
                <a16:creationId xmlns:a16="http://schemas.microsoft.com/office/drawing/2014/main" id="{BBFE9B63-2ECA-2666-598B-2BB8274758DB}"/>
              </a:ext>
            </a:extLst>
          </p:cNvPr>
          <p:cNvSpPr/>
          <p:nvPr/>
        </p:nvSpPr>
        <p:spPr>
          <a:xfrm>
            <a:off x="4635901" y="3693487"/>
            <a:ext cx="182880" cy="182880"/>
          </a:xfrm>
          <a:prstGeom prst="ellipse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300" name="Oval 299">
            <a:extLst>
              <a:ext uri="{FF2B5EF4-FFF2-40B4-BE49-F238E27FC236}">
                <a16:creationId xmlns:a16="http://schemas.microsoft.com/office/drawing/2014/main" id="{0DB9B620-B69A-357C-B90B-7818718A47DF}"/>
              </a:ext>
            </a:extLst>
          </p:cNvPr>
          <p:cNvSpPr/>
          <p:nvPr/>
        </p:nvSpPr>
        <p:spPr>
          <a:xfrm>
            <a:off x="4833942" y="3693487"/>
            <a:ext cx="182880" cy="182880"/>
          </a:xfrm>
          <a:prstGeom prst="ellipse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301" name="Oval 300">
            <a:extLst>
              <a:ext uri="{FF2B5EF4-FFF2-40B4-BE49-F238E27FC236}">
                <a16:creationId xmlns:a16="http://schemas.microsoft.com/office/drawing/2014/main" id="{F08CB11A-C681-25A7-E810-76DE09961CBF}"/>
              </a:ext>
            </a:extLst>
          </p:cNvPr>
          <p:cNvSpPr/>
          <p:nvPr/>
        </p:nvSpPr>
        <p:spPr>
          <a:xfrm>
            <a:off x="5031983" y="3693487"/>
            <a:ext cx="182880" cy="182880"/>
          </a:xfrm>
          <a:prstGeom prst="ellipse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307" name="Oval 306">
            <a:extLst>
              <a:ext uri="{FF2B5EF4-FFF2-40B4-BE49-F238E27FC236}">
                <a16:creationId xmlns:a16="http://schemas.microsoft.com/office/drawing/2014/main" id="{E026CB1D-C6BB-9386-CB6F-C8DE6858E9A4}"/>
              </a:ext>
            </a:extLst>
          </p:cNvPr>
          <p:cNvSpPr/>
          <p:nvPr/>
        </p:nvSpPr>
        <p:spPr>
          <a:xfrm>
            <a:off x="1269204" y="3903037"/>
            <a:ext cx="182880" cy="182880"/>
          </a:xfrm>
          <a:prstGeom prst="ellipse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308" name="Oval 307">
            <a:extLst>
              <a:ext uri="{FF2B5EF4-FFF2-40B4-BE49-F238E27FC236}">
                <a16:creationId xmlns:a16="http://schemas.microsoft.com/office/drawing/2014/main" id="{95720BE3-EA2D-6A1D-D992-FC2A1891ABFF}"/>
              </a:ext>
            </a:extLst>
          </p:cNvPr>
          <p:cNvSpPr/>
          <p:nvPr/>
        </p:nvSpPr>
        <p:spPr>
          <a:xfrm>
            <a:off x="1467245" y="3903037"/>
            <a:ext cx="182880" cy="182880"/>
          </a:xfrm>
          <a:prstGeom prst="ellipse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309" name="Oval 308">
            <a:extLst>
              <a:ext uri="{FF2B5EF4-FFF2-40B4-BE49-F238E27FC236}">
                <a16:creationId xmlns:a16="http://schemas.microsoft.com/office/drawing/2014/main" id="{84EDABA9-5AAB-1DAB-B37D-74D7C209E0D7}"/>
              </a:ext>
            </a:extLst>
          </p:cNvPr>
          <p:cNvSpPr/>
          <p:nvPr/>
        </p:nvSpPr>
        <p:spPr>
          <a:xfrm>
            <a:off x="1665286" y="3903037"/>
            <a:ext cx="182880" cy="182880"/>
          </a:xfrm>
          <a:prstGeom prst="ellipse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310" name="Oval 309">
            <a:extLst>
              <a:ext uri="{FF2B5EF4-FFF2-40B4-BE49-F238E27FC236}">
                <a16:creationId xmlns:a16="http://schemas.microsoft.com/office/drawing/2014/main" id="{8C19B2E4-6E75-8FA8-9EF2-2FBEB15102A3}"/>
              </a:ext>
            </a:extLst>
          </p:cNvPr>
          <p:cNvSpPr/>
          <p:nvPr/>
        </p:nvSpPr>
        <p:spPr>
          <a:xfrm>
            <a:off x="1863327" y="3903037"/>
            <a:ext cx="182880" cy="182880"/>
          </a:xfrm>
          <a:prstGeom prst="ellipse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311" name="Oval 310">
            <a:extLst>
              <a:ext uri="{FF2B5EF4-FFF2-40B4-BE49-F238E27FC236}">
                <a16:creationId xmlns:a16="http://schemas.microsoft.com/office/drawing/2014/main" id="{63B88981-7114-DBD0-BE88-591572F454A2}"/>
              </a:ext>
            </a:extLst>
          </p:cNvPr>
          <p:cNvSpPr/>
          <p:nvPr/>
        </p:nvSpPr>
        <p:spPr>
          <a:xfrm>
            <a:off x="2061368" y="3903037"/>
            <a:ext cx="182880" cy="182880"/>
          </a:xfrm>
          <a:prstGeom prst="ellipse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312" name="Oval 311">
            <a:extLst>
              <a:ext uri="{FF2B5EF4-FFF2-40B4-BE49-F238E27FC236}">
                <a16:creationId xmlns:a16="http://schemas.microsoft.com/office/drawing/2014/main" id="{513620DA-F9D5-E4A5-C130-97CBAC420A69}"/>
              </a:ext>
            </a:extLst>
          </p:cNvPr>
          <p:cNvSpPr/>
          <p:nvPr/>
        </p:nvSpPr>
        <p:spPr>
          <a:xfrm>
            <a:off x="2259409" y="3903037"/>
            <a:ext cx="182880" cy="182880"/>
          </a:xfrm>
          <a:prstGeom prst="ellipse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313" name="Oval 312">
            <a:extLst>
              <a:ext uri="{FF2B5EF4-FFF2-40B4-BE49-F238E27FC236}">
                <a16:creationId xmlns:a16="http://schemas.microsoft.com/office/drawing/2014/main" id="{47357F79-F1B9-D74E-C4D7-1B02969E2FD5}"/>
              </a:ext>
            </a:extLst>
          </p:cNvPr>
          <p:cNvSpPr/>
          <p:nvPr/>
        </p:nvSpPr>
        <p:spPr>
          <a:xfrm>
            <a:off x="2457450" y="3903037"/>
            <a:ext cx="182880" cy="182880"/>
          </a:xfrm>
          <a:prstGeom prst="ellipse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314" name="Oval 313">
            <a:extLst>
              <a:ext uri="{FF2B5EF4-FFF2-40B4-BE49-F238E27FC236}">
                <a16:creationId xmlns:a16="http://schemas.microsoft.com/office/drawing/2014/main" id="{E9193960-5FC0-EEB9-47E1-31707F0527B0}"/>
              </a:ext>
            </a:extLst>
          </p:cNvPr>
          <p:cNvSpPr/>
          <p:nvPr/>
        </p:nvSpPr>
        <p:spPr>
          <a:xfrm>
            <a:off x="2655491" y="3903037"/>
            <a:ext cx="182880" cy="182880"/>
          </a:xfrm>
          <a:prstGeom prst="ellipse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315" name="Oval 314">
            <a:extLst>
              <a:ext uri="{FF2B5EF4-FFF2-40B4-BE49-F238E27FC236}">
                <a16:creationId xmlns:a16="http://schemas.microsoft.com/office/drawing/2014/main" id="{0FD59BD5-F492-53D1-C18B-C4A7A474005B}"/>
              </a:ext>
            </a:extLst>
          </p:cNvPr>
          <p:cNvSpPr/>
          <p:nvPr/>
        </p:nvSpPr>
        <p:spPr>
          <a:xfrm>
            <a:off x="2853532" y="3903037"/>
            <a:ext cx="182880" cy="182880"/>
          </a:xfrm>
          <a:prstGeom prst="ellipse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316" name="Oval 315">
            <a:extLst>
              <a:ext uri="{FF2B5EF4-FFF2-40B4-BE49-F238E27FC236}">
                <a16:creationId xmlns:a16="http://schemas.microsoft.com/office/drawing/2014/main" id="{1CA9CAC0-7EAF-54B9-66E3-CE8123AD39B4}"/>
              </a:ext>
            </a:extLst>
          </p:cNvPr>
          <p:cNvSpPr/>
          <p:nvPr/>
        </p:nvSpPr>
        <p:spPr>
          <a:xfrm>
            <a:off x="3051573" y="3903037"/>
            <a:ext cx="182880" cy="182880"/>
          </a:xfrm>
          <a:prstGeom prst="ellipse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317" name="Oval 316">
            <a:extLst>
              <a:ext uri="{FF2B5EF4-FFF2-40B4-BE49-F238E27FC236}">
                <a16:creationId xmlns:a16="http://schemas.microsoft.com/office/drawing/2014/main" id="{F5350805-28A9-2E35-2DE6-C706448E7A6C}"/>
              </a:ext>
            </a:extLst>
          </p:cNvPr>
          <p:cNvSpPr/>
          <p:nvPr/>
        </p:nvSpPr>
        <p:spPr>
          <a:xfrm>
            <a:off x="3249614" y="3903037"/>
            <a:ext cx="182880" cy="182880"/>
          </a:xfrm>
          <a:prstGeom prst="ellipse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318" name="Oval 317">
            <a:extLst>
              <a:ext uri="{FF2B5EF4-FFF2-40B4-BE49-F238E27FC236}">
                <a16:creationId xmlns:a16="http://schemas.microsoft.com/office/drawing/2014/main" id="{4F42892A-9C97-B85C-B7E6-FA79CC3D7CBD}"/>
              </a:ext>
            </a:extLst>
          </p:cNvPr>
          <p:cNvSpPr/>
          <p:nvPr/>
        </p:nvSpPr>
        <p:spPr>
          <a:xfrm>
            <a:off x="3447655" y="3903037"/>
            <a:ext cx="182880" cy="182880"/>
          </a:xfrm>
          <a:prstGeom prst="ellipse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319" name="Oval 318">
            <a:extLst>
              <a:ext uri="{FF2B5EF4-FFF2-40B4-BE49-F238E27FC236}">
                <a16:creationId xmlns:a16="http://schemas.microsoft.com/office/drawing/2014/main" id="{67A177BE-BDAD-725F-513D-80C749B10A63}"/>
              </a:ext>
            </a:extLst>
          </p:cNvPr>
          <p:cNvSpPr/>
          <p:nvPr/>
        </p:nvSpPr>
        <p:spPr>
          <a:xfrm>
            <a:off x="3645696" y="3903037"/>
            <a:ext cx="182880" cy="182880"/>
          </a:xfrm>
          <a:prstGeom prst="ellipse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320" name="Oval 319">
            <a:extLst>
              <a:ext uri="{FF2B5EF4-FFF2-40B4-BE49-F238E27FC236}">
                <a16:creationId xmlns:a16="http://schemas.microsoft.com/office/drawing/2014/main" id="{D1168745-E106-4D3B-BD1B-821CAEF7BD28}"/>
              </a:ext>
            </a:extLst>
          </p:cNvPr>
          <p:cNvSpPr/>
          <p:nvPr/>
        </p:nvSpPr>
        <p:spPr>
          <a:xfrm>
            <a:off x="3843737" y="3903037"/>
            <a:ext cx="182880" cy="182880"/>
          </a:xfrm>
          <a:prstGeom prst="ellipse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321" name="Oval 320">
            <a:extLst>
              <a:ext uri="{FF2B5EF4-FFF2-40B4-BE49-F238E27FC236}">
                <a16:creationId xmlns:a16="http://schemas.microsoft.com/office/drawing/2014/main" id="{557CD096-52C2-03B4-9AB9-31FBEA565118}"/>
              </a:ext>
            </a:extLst>
          </p:cNvPr>
          <p:cNvSpPr/>
          <p:nvPr/>
        </p:nvSpPr>
        <p:spPr>
          <a:xfrm>
            <a:off x="4041778" y="3903037"/>
            <a:ext cx="182880" cy="182880"/>
          </a:xfrm>
          <a:prstGeom prst="ellipse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322" name="Oval 321">
            <a:extLst>
              <a:ext uri="{FF2B5EF4-FFF2-40B4-BE49-F238E27FC236}">
                <a16:creationId xmlns:a16="http://schemas.microsoft.com/office/drawing/2014/main" id="{7E72E0D6-5260-9A54-2713-795E0947BD53}"/>
              </a:ext>
            </a:extLst>
          </p:cNvPr>
          <p:cNvSpPr/>
          <p:nvPr/>
        </p:nvSpPr>
        <p:spPr>
          <a:xfrm>
            <a:off x="4239819" y="3903037"/>
            <a:ext cx="182880" cy="182880"/>
          </a:xfrm>
          <a:prstGeom prst="ellipse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323" name="Oval 322">
            <a:extLst>
              <a:ext uri="{FF2B5EF4-FFF2-40B4-BE49-F238E27FC236}">
                <a16:creationId xmlns:a16="http://schemas.microsoft.com/office/drawing/2014/main" id="{6F4B75F8-31FE-DDD7-7353-2D6BE4B11ECE}"/>
              </a:ext>
            </a:extLst>
          </p:cNvPr>
          <p:cNvSpPr/>
          <p:nvPr/>
        </p:nvSpPr>
        <p:spPr>
          <a:xfrm>
            <a:off x="4437860" y="3903037"/>
            <a:ext cx="182880" cy="182880"/>
          </a:xfrm>
          <a:prstGeom prst="ellipse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324" name="Oval 323">
            <a:extLst>
              <a:ext uri="{FF2B5EF4-FFF2-40B4-BE49-F238E27FC236}">
                <a16:creationId xmlns:a16="http://schemas.microsoft.com/office/drawing/2014/main" id="{B2478A19-845F-67AE-84C2-491BB14EC69C}"/>
              </a:ext>
            </a:extLst>
          </p:cNvPr>
          <p:cNvSpPr/>
          <p:nvPr/>
        </p:nvSpPr>
        <p:spPr>
          <a:xfrm>
            <a:off x="4635901" y="3903037"/>
            <a:ext cx="182880" cy="182880"/>
          </a:xfrm>
          <a:prstGeom prst="ellipse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325" name="Oval 324">
            <a:extLst>
              <a:ext uri="{FF2B5EF4-FFF2-40B4-BE49-F238E27FC236}">
                <a16:creationId xmlns:a16="http://schemas.microsoft.com/office/drawing/2014/main" id="{840AD6B4-8E16-7E86-D147-A5C856E13B35}"/>
              </a:ext>
            </a:extLst>
          </p:cNvPr>
          <p:cNvSpPr/>
          <p:nvPr/>
        </p:nvSpPr>
        <p:spPr>
          <a:xfrm>
            <a:off x="4833942" y="3903037"/>
            <a:ext cx="182880" cy="182880"/>
          </a:xfrm>
          <a:prstGeom prst="ellipse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326" name="Oval 325">
            <a:extLst>
              <a:ext uri="{FF2B5EF4-FFF2-40B4-BE49-F238E27FC236}">
                <a16:creationId xmlns:a16="http://schemas.microsoft.com/office/drawing/2014/main" id="{AE82A4E2-79A2-D7FF-DA7D-B8B2EB949AC1}"/>
              </a:ext>
            </a:extLst>
          </p:cNvPr>
          <p:cNvSpPr/>
          <p:nvPr/>
        </p:nvSpPr>
        <p:spPr>
          <a:xfrm>
            <a:off x="5031983" y="3903037"/>
            <a:ext cx="182880" cy="182880"/>
          </a:xfrm>
          <a:prstGeom prst="ellipse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332" name="Oval 331">
            <a:extLst>
              <a:ext uri="{FF2B5EF4-FFF2-40B4-BE49-F238E27FC236}">
                <a16:creationId xmlns:a16="http://schemas.microsoft.com/office/drawing/2014/main" id="{57D70535-2A19-B8B6-A9BA-9EDC0E3E9324}"/>
              </a:ext>
            </a:extLst>
          </p:cNvPr>
          <p:cNvSpPr/>
          <p:nvPr/>
        </p:nvSpPr>
        <p:spPr>
          <a:xfrm>
            <a:off x="1269204" y="4112587"/>
            <a:ext cx="182880" cy="182880"/>
          </a:xfrm>
          <a:prstGeom prst="ellipse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333" name="Oval 332">
            <a:extLst>
              <a:ext uri="{FF2B5EF4-FFF2-40B4-BE49-F238E27FC236}">
                <a16:creationId xmlns:a16="http://schemas.microsoft.com/office/drawing/2014/main" id="{8F586CEB-FE4C-010F-ABBD-D47DF67508D7}"/>
              </a:ext>
            </a:extLst>
          </p:cNvPr>
          <p:cNvSpPr/>
          <p:nvPr/>
        </p:nvSpPr>
        <p:spPr>
          <a:xfrm>
            <a:off x="1467245" y="4112587"/>
            <a:ext cx="182880" cy="182880"/>
          </a:xfrm>
          <a:prstGeom prst="ellipse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334" name="Oval 333">
            <a:extLst>
              <a:ext uri="{FF2B5EF4-FFF2-40B4-BE49-F238E27FC236}">
                <a16:creationId xmlns:a16="http://schemas.microsoft.com/office/drawing/2014/main" id="{0B0E471E-7C61-E849-7007-2EDC0908152A}"/>
              </a:ext>
            </a:extLst>
          </p:cNvPr>
          <p:cNvSpPr/>
          <p:nvPr/>
        </p:nvSpPr>
        <p:spPr>
          <a:xfrm>
            <a:off x="1665286" y="4112587"/>
            <a:ext cx="182880" cy="182880"/>
          </a:xfrm>
          <a:prstGeom prst="ellipse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335" name="Oval 334">
            <a:extLst>
              <a:ext uri="{FF2B5EF4-FFF2-40B4-BE49-F238E27FC236}">
                <a16:creationId xmlns:a16="http://schemas.microsoft.com/office/drawing/2014/main" id="{008CD690-5369-0E67-1D21-AF14985DCFBB}"/>
              </a:ext>
            </a:extLst>
          </p:cNvPr>
          <p:cNvSpPr/>
          <p:nvPr/>
        </p:nvSpPr>
        <p:spPr>
          <a:xfrm>
            <a:off x="1863327" y="4112587"/>
            <a:ext cx="182880" cy="182880"/>
          </a:xfrm>
          <a:prstGeom prst="ellipse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336" name="Oval 335">
            <a:extLst>
              <a:ext uri="{FF2B5EF4-FFF2-40B4-BE49-F238E27FC236}">
                <a16:creationId xmlns:a16="http://schemas.microsoft.com/office/drawing/2014/main" id="{2EA507E3-8936-E5B4-0271-EB4F8D855DB0}"/>
              </a:ext>
            </a:extLst>
          </p:cNvPr>
          <p:cNvSpPr/>
          <p:nvPr/>
        </p:nvSpPr>
        <p:spPr>
          <a:xfrm>
            <a:off x="2061368" y="4112587"/>
            <a:ext cx="182880" cy="182880"/>
          </a:xfrm>
          <a:prstGeom prst="ellipse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337" name="Oval 336">
            <a:extLst>
              <a:ext uri="{FF2B5EF4-FFF2-40B4-BE49-F238E27FC236}">
                <a16:creationId xmlns:a16="http://schemas.microsoft.com/office/drawing/2014/main" id="{EA11DBAD-2E08-B5FC-DD6E-B72A8FE78285}"/>
              </a:ext>
            </a:extLst>
          </p:cNvPr>
          <p:cNvSpPr/>
          <p:nvPr/>
        </p:nvSpPr>
        <p:spPr>
          <a:xfrm>
            <a:off x="2259409" y="4112587"/>
            <a:ext cx="182880" cy="182880"/>
          </a:xfrm>
          <a:prstGeom prst="ellipse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338" name="Oval 337">
            <a:extLst>
              <a:ext uri="{FF2B5EF4-FFF2-40B4-BE49-F238E27FC236}">
                <a16:creationId xmlns:a16="http://schemas.microsoft.com/office/drawing/2014/main" id="{B123DA93-DE4D-3D88-DC1C-3ED8F34CC7BD}"/>
              </a:ext>
            </a:extLst>
          </p:cNvPr>
          <p:cNvSpPr/>
          <p:nvPr/>
        </p:nvSpPr>
        <p:spPr>
          <a:xfrm>
            <a:off x="2457450" y="4112587"/>
            <a:ext cx="182880" cy="182880"/>
          </a:xfrm>
          <a:prstGeom prst="ellipse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339" name="Oval 338">
            <a:extLst>
              <a:ext uri="{FF2B5EF4-FFF2-40B4-BE49-F238E27FC236}">
                <a16:creationId xmlns:a16="http://schemas.microsoft.com/office/drawing/2014/main" id="{AA1D750B-05C6-7875-0AED-898B92C839B6}"/>
              </a:ext>
            </a:extLst>
          </p:cNvPr>
          <p:cNvSpPr/>
          <p:nvPr/>
        </p:nvSpPr>
        <p:spPr>
          <a:xfrm>
            <a:off x="2655491" y="4112587"/>
            <a:ext cx="182880" cy="182880"/>
          </a:xfrm>
          <a:prstGeom prst="ellipse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340" name="Oval 339">
            <a:extLst>
              <a:ext uri="{FF2B5EF4-FFF2-40B4-BE49-F238E27FC236}">
                <a16:creationId xmlns:a16="http://schemas.microsoft.com/office/drawing/2014/main" id="{DEB3AEF5-220D-1F22-9B9D-4B6AF9EF1AC6}"/>
              </a:ext>
            </a:extLst>
          </p:cNvPr>
          <p:cNvSpPr/>
          <p:nvPr/>
        </p:nvSpPr>
        <p:spPr>
          <a:xfrm>
            <a:off x="2853532" y="4112587"/>
            <a:ext cx="182880" cy="182880"/>
          </a:xfrm>
          <a:prstGeom prst="ellipse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341" name="Oval 340">
            <a:extLst>
              <a:ext uri="{FF2B5EF4-FFF2-40B4-BE49-F238E27FC236}">
                <a16:creationId xmlns:a16="http://schemas.microsoft.com/office/drawing/2014/main" id="{64D64EF9-8CFC-1706-5716-3FB707FE12A6}"/>
              </a:ext>
            </a:extLst>
          </p:cNvPr>
          <p:cNvSpPr/>
          <p:nvPr/>
        </p:nvSpPr>
        <p:spPr>
          <a:xfrm>
            <a:off x="3051573" y="4112587"/>
            <a:ext cx="182880" cy="182880"/>
          </a:xfrm>
          <a:prstGeom prst="ellipse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342" name="Oval 341">
            <a:extLst>
              <a:ext uri="{FF2B5EF4-FFF2-40B4-BE49-F238E27FC236}">
                <a16:creationId xmlns:a16="http://schemas.microsoft.com/office/drawing/2014/main" id="{99926FBA-3100-7FAC-8D24-04FA19CBE9BD}"/>
              </a:ext>
            </a:extLst>
          </p:cNvPr>
          <p:cNvSpPr/>
          <p:nvPr/>
        </p:nvSpPr>
        <p:spPr>
          <a:xfrm>
            <a:off x="3249614" y="4112587"/>
            <a:ext cx="182880" cy="182880"/>
          </a:xfrm>
          <a:prstGeom prst="ellipse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343" name="Oval 342">
            <a:extLst>
              <a:ext uri="{FF2B5EF4-FFF2-40B4-BE49-F238E27FC236}">
                <a16:creationId xmlns:a16="http://schemas.microsoft.com/office/drawing/2014/main" id="{8512D773-618B-20D6-8C73-24212D62F162}"/>
              </a:ext>
            </a:extLst>
          </p:cNvPr>
          <p:cNvSpPr/>
          <p:nvPr/>
        </p:nvSpPr>
        <p:spPr>
          <a:xfrm>
            <a:off x="3447655" y="4112587"/>
            <a:ext cx="182880" cy="182880"/>
          </a:xfrm>
          <a:prstGeom prst="ellipse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344" name="Oval 343">
            <a:extLst>
              <a:ext uri="{FF2B5EF4-FFF2-40B4-BE49-F238E27FC236}">
                <a16:creationId xmlns:a16="http://schemas.microsoft.com/office/drawing/2014/main" id="{3FD06830-2283-D049-8DA1-0805B8EC8CE3}"/>
              </a:ext>
            </a:extLst>
          </p:cNvPr>
          <p:cNvSpPr/>
          <p:nvPr/>
        </p:nvSpPr>
        <p:spPr>
          <a:xfrm>
            <a:off x="3645696" y="4112587"/>
            <a:ext cx="182880" cy="182880"/>
          </a:xfrm>
          <a:prstGeom prst="ellipse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345" name="Oval 344">
            <a:extLst>
              <a:ext uri="{FF2B5EF4-FFF2-40B4-BE49-F238E27FC236}">
                <a16:creationId xmlns:a16="http://schemas.microsoft.com/office/drawing/2014/main" id="{7C4B175A-8198-3E8A-B7E3-3EDC562D295C}"/>
              </a:ext>
            </a:extLst>
          </p:cNvPr>
          <p:cNvSpPr/>
          <p:nvPr/>
        </p:nvSpPr>
        <p:spPr>
          <a:xfrm>
            <a:off x="3843737" y="4112587"/>
            <a:ext cx="182880" cy="182880"/>
          </a:xfrm>
          <a:prstGeom prst="ellipse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346" name="Oval 345">
            <a:extLst>
              <a:ext uri="{FF2B5EF4-FFF2-40B4-BE49-F238E27FC236}">
                <a16:creationId xmlns:a16="http://schemas.microsoft.com/office/drawing/2014/main" id="{BF5F95C7-B52E-430A-EE41-D98FB5A52CAD}"/>
              </a:ext>
            </a:extLst>
          </p:cNvPr>
          <p:cNvSpPr/>
          <p:nvPr/>
        </p:nvSpPr>
        <p:spPr>
          <a:xfrm>
            <a:off x="4041778" y="4112587"/>
            <a:ext cx="182880" cy="182880"/>
          </a:xfrm>
          <a:prstGeom prst="ellipse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347" name="Oval 346">
            <a:extLst>
              <a:ext uri="{FF2B5EF4-FFF2-40B4-BE49-F238E27FC236}">
                <a16:creationId xmlns:a16="http://schemas.microsoft.com/office/drawing/2014/main" id="{5B63CA78-886C-5352-18E4-D777DE61924E}"/>
              </a:ext>
            </a:extLst>
          </p:cNvPr>
          <p:cNvSpPr/>
          <p:nvPr/>
        </p:nvSpPr>
        <p:spPr>
          <a:xfrm>
            <a:off x="4239819" y="4112587"/>
            <a:ext cx="182880" cy="182880"/>
          </a:xfrm>
          <a:prstGeom prst="ellipse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348" name="Oval 347">
            <a:extLst>
              <a:ext uri="{FF2B5EF4-FFF2-40B4-BE49-F238E27FC236}">
                <a16:creationId xmlns:a16="http://schemas.microsoft.com/office/drawing/2014/main" id="{478BF92C-20E3-77B3-D480-7DD717C86B60}"/>
              </a:ext>
            </a:extLst>
          </p:cNvPr>
          <p:cNvSpPr/>
          <p:nvPr/>
        </p:nvSpPr>
        <p:spPr>
          <a:xfrm>
            <a:off x="4437860" y="4112587"/>
            <a:ext cx="182880" cy="182880"/>
          </a:xfrm>
          <a:prstGeom prst="ellipse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349" name="Oval 348">
            <a:extLst>
              <a:ext uri="{FF2B5EF4-FFF2-40B4-BE49-F238E27FC236}">
                <a16:creationId xmlns:a16="http://schemas.microsoft.com/office/drawing/2014/main" id="{726F7BAE-0327-5DCB-0E91-AF7A8D311C20}"/>
              </a:ext>
            </a:extLst>
          </p:cNvPr>
          <p:cNvSpPr/>
          <p:nvPr/>
        </p:nvSpPr>
        <p:spPr>
          <a:xfrm>
            <a:off x="4635901" y="4112587"/>
            <a:ext cx="182880" cy="182880"/>
          </a:xfrm>
          <a:prstGeom prst="ellipse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350" name="Oval 349">
            <a:extLst>
              <a:ext uri="{FF2B5EF4-FFF2-40B4-BE49-F238E27FC236}">
                <a16:creationId xmlns:a16="http://schemas.microsoft.com/office/drawing/2014/main" id="{5EC3B6D0-3DEB-C469-D4D7-BA4D6398BFB4}"/>
              </a:ext>
            </a:extLst>
          </p:cNvPr>
          <p:cNvSpPr/>
          <p:nvPr/>
        </p:nvSpPr>
        <p:spPr>
          <a:xfrm>
            <a:off x="4833942" y="4112587"/>
            <a:ext cx="182880" cy="182880"/>
          </a:xfrm>
          <a:prstGeom prst="ellipse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351" name="Oval 350">
            <a:extLst>
              <a:ext uri="{FF2B5EF4-FFF2-40B4-BE49-F238E27FC236}">
                <a16:creationId xmlns:a16="http://schemas.microsoft.com/office/drawing/2014/main" id="{2E066B56-1CF7-99C7-8542-3B8A19483F83}"/>
              </a:ext>
            </a:extLst>
          </p:cNvPr>
          <p:cNvSpPr/>
          <p:nvPr/>
        </p:nvSpPr>
        <p:spPr>
          <a:xfrm>
            <a:off x="5031983" y="4112587"/>
            <a:ext cx="182880" cy="182880"/>
          </a:xfrm>
          <a:prstGeom prst="ellipse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357" name="Oval 356">
            <a:extLst>
              <a:ext uri="{FF2B5EF4-FFF2-40B4-BE49-F238E27FC236}">
                <a16:creationId xmlns:a16="http://schemas.microsoft.com/office/drawing/2014/main" id="{CD1CEB23-7E1C-603A-22DC-017BC92E2725}"/>
              </a:ext>
            </a:extLst>
          </p:cNvPr>
          <p:cNvSpPr/>
          <p:nvPr/>
        </p:nvSpPr>
        <p:spPr>
          <a:xfrm>
            <a:off x="1269204" y="4322137"/>
            <a:ext cx="182880" cy="182880"/>
          </a:xfrm>
          <a:prstGeom prst="ellipse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358" name="Oval 357">
            <a:extLst>
              <a:ext uri="{FF2B5EF4-FFF2-40B4-BE49-F238E27FC236}">
                <a16:creationId xmlns:a16="http://schemas.microsoft.com/office/drawing/2014/main" id="{6E41C8C2-A9C7-2B70-F12C-14D754DA17C9}"/>
              </a:ext>
            </a:extLst>
          </p:cNvPr>
          <p:cNvSpPr/>
          <p:nvPr/>
        </p:nvSpPr>
        <p:spPr>
          <a:xfrm>
            <a:off x="1467245" y="4322137"/>
            <a:ext cx="182880" cy="182880"/>
          </a:xfrm>
          <a:prstGeom prst="ellipse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359" name="Oval 358">
            <a:extLst>
              <a:ext uri="{FF2B5EF4-FFF2-40B4-BE49-F238E27FC236}">
                <a16:creationId xmlns:a16="http://schemas.microsoft.com/office/drawing/2014/main" id="{F9D593E0-4E03-9AFA-45B1-1F42DD182864}"/>
              </a:ext>
            </a:extLst>
          </p:cNvPr>
          <p:cNvSpPr/>
          <p:nvPr/>
        </p:nvSpPr>
        <p:spPr>
          <a:xfrm>
            <a:off x="1665286" y="4322137"/>
            <a:ext cx="182880" cy="182880"/>
          </a:xfrm>
          <a:prstGeom prst="ellipse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360" name="Oval 359">
            <a:extLst>
              <a:ext uri="{FF2B5EF4-FFF2-40B4-BE49-F238E27FC236}">
                <a16:creationId xmlns:a16="http://schemas.microsoft.com/office/drawing/2014/main" id="{AE6215D5-A16F-96DD-607D-9753662DA901}"/>
              </a:ext>
            </a:extLst>
          </p:cNvPr>
          <p:cNvSpPr/>
          <p:nvPr/>
        </p:nvSpPr>
        <p:spPr>
          <a:xfrm>
            <a:off x="1863327" y="4322137"/>
            <a:ext cx="182880" cy="182880"/>
          </a:xfrm>
          <a:prstGeom prst="ellipse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361" name="Oval 360">
            <a:extLst>
              <a:ext uri="{FF2B5EF4-FFF2-40B4-BE49-F238E27FC236}">
                <a16:creationId xmlns:a16="http://schemas.microsoft.com/office/drawing/2014/main" id="{9A54E5A0-D58B-9D2C-688E-AABB7E90AFDF}"/>
              </a:ext>
            </a:extLst>
          </p:cNvPr>
          <p:cNvSpPr/>
          <p:nvPr/>
        </p:nvSpPr>
        <p:spPr>
          <a:xfrm>
            <a:off x="2061368" y="4322137"/>
            <a:ext cx="182880" cy="182880"/>
          </a:xfrm>
          <a:prstGeom prst="ellipse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362" name="Oval 361">
            <a:extLst>
              <a:ext uri="{FF2B5EF4-FFF2-40B4-BE49-F238E27FC236}">
                <a16:creationId xmlns:a16="http://schemas.microsoft.com/office/drawing/2014/main" id="{F320D76C-E74E-9705-AF0F-CAA73CCDAD4A}"/>
              </a:ext>
            </a:extLst>
          </p:cNvPr>
          <p:cNvSpPr/>
          <p:nvPr/>
        </p:nvSpPr>
        <p:spPr>
          <a:xfrm>
            <a:off x="2259409" y="4322137"/>
            <a:ext cx="182880" cy="182880"/>
          </a:xfrm>
          <a:prstGeom prst="ellipse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363" name="Oval 362">
            <a:extLst>
              <a:ext uri="{FF2B5EF4-FFF2-40B4-BE49-F238E27FC236}">
                <a16:creationId xmlns:a16="http://schemas.microsoft.com/office/drawing/2014/main" id="{78947914-74D7-87C7-528E-A64C4CFD2F25}"/>
              </a:ext>
            </a:extLst>
          </p:cNvPr>
          <p:cNvSpPr/>
          <p:nvPr/>
        </p:nvSpPr>
        <p:spPr>
          <a:xfrm>
            <a:off x="2457450" y="4322137"/>
            <a:ext cx="182880" cy="182880"/>
          </a:xfrm>
          <a:prstGeom prst="ellipse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364" name="Oval 363">
            <a:extLst>
              <a:ext uri="{FF2B5EF4-FFF2-40B4-BE49-F238E27FC236}">
                <a16:creationId xmlns:a16="http://schemas.microsoft.com/office/drawing/2014/main" id="{56A58F3C-6C82-6531-F920-C24DD459EA0A}"/>
              </a:ext>
            </a:extLst>
          </p:cNvPr>
          <p:cNvSpPr/>
          <p:nvPr/>
        </p:nvSpPr>
        <p:spPr>
          <a:xfrm>
            <a:off x="2655491" y="4322137"/>
            <a:ext cx="182880" cy="182880"/>
          </a:xfrm>
          <a:prstGeom prst="ellipse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365" name="Oval 364">
            <a:extLst>
              <a:ext uri="{FF2B5EF4-FFF2-40B4-BE49-F238E27FC236}">
                <a16:creationId xmlns:a16="http://schemas.microsoft.com/office/drawing/2014/main" id="{017AA2FB-3D9A-EC78-5194-CA8812E32322}"/>
              </a:ext>
            </a:extLst>
          </p:cNvPr>
          <p:cNvSpPr/>
          <p:nvPr/>
        </p:nvSpPr>
        <p:spPr>
          <a:xfrm>
            <a:off x="2853532" y="4322137"/>
            <a:ext cx="182880" cy="182880"/>
          </a:xfrm>
          <a:prstGeom prst="ellipse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366" name="Oval 365">
            <a:extLst>
              <a:ext uri="{FF2B5EF4-FFF2-40B4-BE49-F238E27FC236}">
                <a16:creationId xmlns:a16="http://schemas.microsoft.com/office/drawing/2014/main" id="{71F92B94-E4EE-23ED-EA3E-531C4EC920C5}"/>
              </a:ext>
            </a:extLst>
          </p:cNvPr>
          <p:cNvSpPr/>
          <p:nvPr/>
        </p:nvSpPr>
        <p:spPr>
          <a:xfrm>
            <a:off x="3051573" y="4322137"/>
            <a:ext cx="182880" cy="182880"/>
          </a:xfrm>
          <a:prstGeom prst="ellipse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367" name="Oval 366">
            <a:extLst>
              <a:ext uri="{FF2B5EF4-FFF2-40B4-BE49-F238E27FC236}">
                <a16:creationId xmlns:a16="http://schemas.microsoft.com/office/drawing/2014/main" id="{047665BC-F5A0-86B1-8E34-CF454FAB2B24}"/>
              </a:ext>
            </a:extLst>
          </p:cNvPr>
          <p:cNvSpPr/>
          <p:nvPr/>
        </p:nvSpPr>
        <p:spPr>
          <a:xfrm>
            <a:off x="3249614" y="4322137"/>
            <a:ext cx="182880" cy="182880"/>
          </a:xfrm>
          <a:prstGeom prst="ellipse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368" name="Oval 367">
            <a:extLst>
              <a:ext uri="{FF2B5EF4-FFF2-40B4-BE49-F238E27FC236}">
                <a16:creationId xmlns:a16="http://schemas.microsoft.com/office/drawing/2014/main" id="{16C07783-ADC0-A9C8-D1C8-E4A19E207B11}"/>
              </a:ext>
            </a:extLst>
          </p:cNvPr>
          <p:cNvSpPr/>
          <p:nvPr/>
        </p:nvSpPr>
        <p:spPr>
          <a:xfrm>
            <a:off x="3447655" y="4322137"/>
            <a:ext cx="182880" cy="182880"/>
          </a:xfrm>
          <a:prstGeom prst="ellipse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369" name="Oval 368">
            <a:extLst>
              <a:ext uri="{FF2B5EF4-FFF2-40B4-BE49-F238E27FC236}">
                <a16:creationId xmlns:a16="http://schemas.microsoft.com/office/drawing/2014/main" id="{8B9A466C-0C20-1310-7CB1-BE7D315978DF}"/>
              </a:ext>
            </a:extLst>
          </p:cNvPr>
          <p:cNvSpPr/>
          <p:nvPr/>
        </p:nvSpPr>
        <p:spPr>
          <a:xfrm>
            <a:off x="3645696" y="4322137"/>
            <a:ext cx="182880" cy="182880"/>
          </a:xfrm>
          <a:prstGeom prst="ellipse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370" name="Oval 369">
            <a:extLst>
              <a:ext uri="{FF2B5EF4-FFF2-40B4-BE49-F238E27FC236}">
                <a16:creationId xmlns:a16="http://schemas.microsoft.com/office/drawing/2014/main" id="{3A110E2C-D10F-24A4-B44C-371E5FB4E295}"/>
              </a:ext>
            </a:extLst>
          </p:cNvPr>
          <p:cNvSpPr/>
          <p:nvPr/>
        </p:nvSpPr>
        <p:spPr>
          <a:xfrm>
            <a:off x="3843737" y="4322137"/>
            <a:ext cx="182880" cy="182880"/>
          </a:xfrm>
          <a:prstGeom prst="ellipse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371" name="Oval 370">
            <a:extLst>
              <a:ext uri="{FF2B5EF4-FFF2-40B4-BE49-F238E27FC236}">
                <a16:creationId xmlns:a16="http://schemas.microsoft.com/office/drawing/2014/main" id="{1A05E1EC-9024-85EA-12B1-0369CA20295B}"/>
              </a:ext>
            </a:extLst>
          </p:cNvPr>
          <p:cNvSpPr/>
          <p:nvPr/>
        </p:nvSpPr>
        <p:spPr>
          <a:xfrm>
            <a:off x="4041778" y="4322137"/>
            <a:ext cx="182880" cy="182880"/>
          </a:xfrm>
          <a:prstGeom prst="ellipse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372" name="Oval 371">
            <a:extLst>
              <a:ext uri="{FF2B5EF4-FFF2-40B4-BE49-F238E27FC236}">
                <a16:creationId xmlns:a16="http://schemas.microsoft.com/office/drawing/2014/main" id="{7F31B56D-5CE2-41DB-4F86-C8D525E491F4}"/>
              </a:ext>
            </a:extLst>
          </p:cNvPr>
          <p:cNvSpPr/>
          <p:nvPr/>
        </p:nvSpPr>
        <p:spPr>
          <a:xfrm>
            <a:off x="4239819" y="4322137"/>
            <a:ext cx="182880" cy="182880"/>
          </a:xfrm>
          <a:prstGeom prst="ellipse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373" name="Oval 372">
            <a:extLst>
              <a:ext uri="{FF2B5EF4-FFF2-40B4-BE49-F238E27FC236}">
                <a16:creationId xmlns:a16="http://schemas.microsoft.com/office/drawing/2014/main" id="{08848564-4842-6040-F59E-2F30D57F2BBB}"/>
              </a:ext>
            </a:extLst>
          </p:cNvPr>
          <p:cNvSpPr/>
          <p:nvPr/>
        </p:nvSpPr>
        <p:spPr>
          <a:xfrm>
            <a:off x="4437860" y="4322137"/>
            <a:ext cx="182880" cy="182880"/>
          </a:xfrm>
          <a:prstGeom prst="ellipse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374" name="Oval 373">
            <a:extLst>
              <a:ext uri="{FF2B5EF4-FFF2-40B4-BE49-F238E27FC236}">
                <a16:creationId xmlns:a16="http://schemas.microsoft.com/office/drawing/2014/main" id="{E6656EF5-5E79-75DE-871C-FEC92430F893}"/>
              </a:ext>
            </a:extLst>
          </p:cNvPr>
          <p:cNvSpPr/>
          <p:nvPr/>
        </p:nvSpPr>
        <p:spPr>
          <a:xfrm>
            <a:off x="4635901" y="4322137"/>
            <a:ext cx="182880" cy="182880"/>
          </a:xfrm>
          <a:prstGeom prst="ellipse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375" name="Oval 374">
            <a:extLst>
              <a:ext uri="{FF2B5EF4-FFF2-40B4-BE49-F238E27FC236}">
                <a16:creationId xmlns:a16="http://schemas.microsoft.com/office/drawing/2014/main" id="{7A2A1A67-5C7B-B17F-64BC-CEF52CE79A7F}"/>
              </a:ext>
            </a:extLst>
          </p:cNvPr>
          <p:cNvSpPr/>
          <p:nvPr/>
        </p:nvSpPr>
        <p:spPr>
          <a:xfrm>
            <a:off x="4833942" y="4322137"/>
            <a:ext cx="182880" cy="182880"/>
          </a:xfrm>
          <a:prstGeom prst="ellipse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376" name="Oval 375">
            <a:extLst>
              <a:ext uri="{FF2B5EF4-FFF2-40B4-BE49-F238E27FC236}">
                <a16:creationId xmlns:a16="http://schemas.microsoft.com/office/drawing/2014/main" id="{BB302716-E039-7EF6-650A-D7E8DE6560EC}"/>
              </a:ext>
            </a:extLst>
          </p:cNvPr>
          <p:cNvSpPr/>
          <p:nvPr/>
        </p:nvSpPr>
        <p:spPr>
          <a:xfrm>
            <a:off x="5031983" y="4322137"/>
            <a:ext cx="182880" cy="182880"/>
          </a:xfrm>
          <a:prstGeom prst="ellipse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382" name="Oval 381">
            <a:extLst>
              <a:ext uri="{FF2B5EF4-FFF2-40B4-BE49-F238E27FC236}">
                <a16:creationId xmlns:a16="http://schemas.microsoft.com/office/drawing/2014/main" id="{236AC4A6-BC38-FB66-E4A0-E1D23EB830DC}"/>
              </a:ext>
            </a:extLst>
          </p:cNvPr>
          <p:cNvSpPr/>
          <p:nvPr/>
        </p:nvSpPr>
        <p:spPr>
          <a:xfrm>
            <a:off x="1269204" y="4531687"/>
            <a:ext cx="182880" cy="182880"/>
          </a:xfrm>
          <a:prstGeom prst="ellipse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383" name="Oval 382">
            <a:extLst>
              <a:ext uri="{FF2B5EF4-FFF2-40B4-BE49-F238E27FC236}">
                <a16:creationId xmlns:a16="http://schemas.microsoft.com/office/drawing/2014/main" id="{11BA2D29-5B75-A860-B933-6787EE3B38F6}"/>
              </a:ext>
            </a:extLst>
          </p:cNvPr>
          <p:cNvSpPr/>
          <p:nvPr/>
        </p:nvSpPr>
        <p:spPr>
          <a:xfrm>
            <a:off x="1467245" y="4531687"/>
            <a:ext cx="182880" cy="182880"/>
          </a:xfrm>
          <a:prstGeom prst="ellipse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384" name="Oval 383">
            <a:extLst>
              <a:ext uri="{FF2B5EF4-FFF2-40B4-BE49-F238E27FC236}">
                <a16:creationId xmlns:a16="http://schemas.microsoft.com/office/drawing/2014/main" id="{7CB37A88-9680-3DE8-A446-3AC0E9BC9619}"/>
              </a:ext>
            </a:extLst>
          </p:cNvPr>
          <p:cNvSpPr/>
          <p:nvPr/>
        </p:nvSpPr>
        <p:spPr>
          <a:xfrm>
            <a:off x="1665286" y="4531687"/>
            <a:ext cx="182880" cy="182880"/>
          </a:xfrm>
          <a:prstGeom prst="ellipse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385" name="Oval 384">
            <a:extLst>
              <a:ext uri="{FF2B5EF4-FFF2-40B4-BE49-F238E27FC236}">
                <a16:creationId xmlns:a16="http://schemas.microsoft.com/office/drawing/2014/main" id="{88C12EF8-4A8D-965F-F8E0-FB9571228A58}"/>
              </a:ext>
            </a:extLst>
          </p:cNvPr>
          <p:cNvSpPr/>
          <p:nvPr/>
        </p:nvSpPr>
        <p:spPr>
          <a:xfrm>
            <a:off x="1863327" y="4531687"/>
            <a:ext cx="182880" cy="182880"/>
          </a:xfrm>
          <a:prstGeom prst="ellipse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386" name="Oval 385">
            <a:extLst>
              <a:ext uri="{FF2B5EF4-FFF2-40B4-BE49-F238E27FC236}">
                <a16:creationId xmlns:a16="http://schemas.microsoft.com/office/drawing/2014/main" id="{6EFD15B3-FA53-8394-9873-AB6F105FA01B}"/>
              </a:ext>
            </a:extLst>
          </p:cNvPr>
          <p:cNvSpPr/>
          <p:nvPr/>
        </p:nvSpPr>
        <p:spPr>
          <a:xfrm>
            <a:off x="2061368" y="4531687"/>
            <a:ext cx="182880" cy="182880"/>
          </a:xfrm>
          <a:prstGeom prst="ellipse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387" name="Oval 386">
            <a:extLst>
              <a:ext uri="{FF2B5EF4-FFF2-40B4-BE49-F238E27FC236}">
                <a16:creationId xmlns:a16="http://schemas.microsoft.com/office/drawing/2014/main" id="{975BC7E9-49E5-95AA-DFD8-84B40B0A090C}"/>
              </a:ext>
            </a:extLst>
          </p:cNvPr>
          <p:cNvSpPr/>
          <p:nvPr/>
        </p:nvSpPr>
        <p:spPr>
          <a:xfrm>
            <a:off x="2259409" y="4531687"/>
            <a:ext cx="182880" cy="182880"/>
          </a:xfrm>
          <a:prstGeom prst="ellipse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388" name="Oval 387">
            <a:extLst>
              <a:ext uri="{FF2B5EF4-FFF2-40B4-BE49-F238E27FC236}">
                <a16:creationId xmlns:a16="http://schemas.microsoft.com/office/drawing/2014/main" id="{CD1D7E12-4D0B-BE0E-DE05-0E12476563C0}"/>
              </a:ext>
            </a:extLst>
          </p:cNvPr>
          <p:cNvSpPr/>
          <p:nvPr/>
        </p:nvSpPr>
        <p:spPr>
          <a:xfrm>
            <a:off x="2457450" y="4531687"/>
            <a:ext cx="182880" cy="182880"/>
          </a:xfrm>
          <a:prstGeom prst="ellipse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389" name="Oval 388">
            <a:extLst>
              <a:ext uri="{FF2B5EF4-FFF2-40B4-BE49-F238E27FC236}">
                <a16:creationId xmlns:a16="http://schemas.microsoft.com/office/drawing/2014/main" id="{59D211E6-02B6-ED69-03BD-07D6D55530C7}"/>
              </a:ext>
            </a:extLst>
          </p:cNvPr>
          <p:cNvSpPr/>
          <p:nvPr/>
        </p:nvSpPr>
        <p:spPr>
          <a:xfrm>
            <a:off x="2655491" y="4531687"/>
            <a:ext cx="182880" cy="182880"/>
          </a:xfrm>
          <a:prstGeom prst="ellipse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390" name="Oval 389">
            <a:extLst>
              <a:ext uri="{FF2B5EF4-FFF2-40B4-BE49-F238E27FC236}">
                <a16:creationId xmlns:a16="http://schemas.microsoft.com/office/drawing/2014/main" id="{6BBACB38-EE1F-5F26-D5FB-FC6AD4B09960}"/>
              </a:ext>
            </a:extLst>
          </p:cNvPr>
          <p:cNvSpPr/>
          <p:nvPr/>
        </p:nvSpPr>
        <p:spPr>
          <a:xfrm>
            <a:off x="2853532" y="4531687"/>
            <a:ext cx="182880" cy="182880"/>
          </a:xfrm>
          <a:prstGeom prst="ellipse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391" name="Oval 390">
            <a:extLst>
              <a:ext uri="{FF2B5EF4-FFF2-40B4-BE49-F238E27FC236}">
                <a16:creationId xmlns:a16="http://schemas.microsoft.com/office/drawing/2014/main" id="{A917CDAD-A5A4-2F09-6206-E82C03B80AD1}"/>
              </a:ext>
            </a:extLst>
          </p:cNvPr>
          <p:cNvSpPr/>
          <p:nvPr/>
        </p:nvSpPr>
        <p:spPr>
          <a:xfrm>
            <a:off x="3051573" y="4531687"/>
            <a:ext cx="182880" cy="182880"/>
          </a:xfrm>
          <a:prstGeom prst="ellipse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392" name="Oval 391">
            <a:extLst>
              <a:ext uri="{FF2B5EF4-FFF2-40B4-BE49-F238E27FC236}">
                <a16:creationId xmlns:a16="http://schemas.microsoft.com/office/drawing/2014/main" id="{6208CEDC-5F73-1DBB-4408-95E123CF5437}"/>
              </a:ext>
            </a:extLst>
          </p:cNvPr>
          <p:cNvSpPr/>
          <p:nvPr/>
        </p:nvSpPr>
        <p:spPr>
          <a:xfrm>
            <a:off x="3249614" y="4531687"/>
            <a:ext cx="182880" cy="182880"/>
          </a:xfrm>
          <a:prstGeom prst="ellipse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393" name="Oval 392">
            <a:extLst>
              <a:ext uri="{FF2B5EF4-FFF2-40B4-BE49-F238E27FC236}">
                <a16:creationId xmlns:a16="http://schemas.microsoft.com/office/drawing/2014/main" id="{7E4FAEED-F567-650B-A7BC-DAA0C9B15882}"/>
              </a:ext>
            </a:extLst>
          </p:cNvPr>
          <p:cNvSpPr/>
          <p:nvPr/>
        </p:nvSpPr>
        <p:spPr>
          <a:xfrm>
            <a:off x="3447655" y="4531687"/>
            <a:ext cx="182880" cy="182880"/>
          </a:xfrm>
          <a:prstGeom prst="ellipse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394" name="Oval 393">
            <a:extLst>
              <a:ext uri="{FF2B5EF4-FFF2-40B4-BE49-F238E27FC236}">
                <a16:creationId xmlns:a16="http://schemas.microsoft.com/office/drawing/2014/main" id="{D1FB295F-3281-5E16-569B-9143CCDFA6F6}"/>
              </a:ext>
            </a:extLst>
          </p:cNvPr>
          <p:cNvSpPr/>
          <p:nvPr/>
        </p:nvSpPr>
        <p:spPr>
          <a:xfrm>
            <a:off x="3645696" y="4531687"/>
            <a:ext cx="182880" cy="182880"/>
          </a:xfrm>
          <a:prstGeom prst="ellipse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395" name="Oval 394">
            <a:extLst>
              <a:ext uri="{FF2B5EF4-FFF2-40B4-BE49-F238E27FC236}">
                <a16:creationId xmlns:a16="http://schemas.microsoft.com/office/drawing/2014/main" id="{8FDF0B51-8CC5-33EB-9831-3C49A28911F3}"/>
              </a:ext>
            </a:extLst>
          </p:cNvPr>
          <p:cNvSpPr/>
          <p:nvPr/>
        </p:nvSpPr>
        <p:spPr>
          <a:xfrm>
            <a:off x="3843737" y="4531687"/>
            <a:ext cx="182880" cy="182880"/>
          </a:xfrm>
          <a:prstGeom prst="ellipse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396" name="Oval 395">
            <a:extLst>
              <a:ext uri="{FF2B5EF4-FFF2-40B4-BE49-F238E27FC236}">
                <a16:creationId xmlns:a16="http://schemas.microsoft.com/office/drawing/2014/main" id="{6A9AE33F-BC1C-3880-1EA1-461FE7CF76D5}"/>
              </a:ext>
            </a:extLst>
          </p:cNvPr>
          <p:cNvSpPr/>
          <p:nvPr/>
        </p:nvSpPr>
        <p:spPr>
          <a:xfrm>
            <a:off x="4041778" y="4531687"/>
            <a:ext cx="182880" cy="182880"/>
          </a:xfrm>
          <a:prstGeom prst="ellipse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397" name="Oval 396">
            <a:extLst>
              <a:ext uri="{FF2B5EF4-FFF2-40B4-BE49-F238E27FC236}">
                <a16:creationId xmlns:a16="http://schemas.microsoft.com/office/drawing/2014/main" id="{F7666B93-C063-3F00-F6C9-C7F331650627}"/>
              </a:ext>
            </a:extLst>
          </p:cNvPr>
          <p:cNvSpPr/>
          <p:nvPr/>
        </p:nvSpPr>
        <p:spPr>
          <a:xfrm>
            <a:off x="4239819" y="4531687"/>
            <a:ext cx="182880" cy="182880"/>
          </a:xfrm>
          <a:prstGeom prst="ellipse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398" name="Oval 397">
            <a:extLst>
              <a:ext uri="{FF2B5EF4-FFF2-40B4-BE49-F238E27FC236}">
                <a16:creationId xmlns:a16="http://schemas.microsoft.com/office/drawing/2014/main" id="{4683A5FC-F555-3967-670E-F57A62462C29}"/>
              </a:ext>
            </a:extLst>
          </p:cNvPr>
          <p:cNvSpPr/>
          <p:nvPr/>
        </p:nvSpPr>
        <p:spPr>
          <a:xfrm>
            <a:off x="4437860" y="4531687"/>
            <a:ext cx="182880" cy="182880"/>
          </a:xfrm>
          <a:prstGeom prst="ellipse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399" name="Oval 398">
            <a:extLst>
              <a:ext uri="{FF2B5EF4-FFF2-40B4-BE49-F238E27FC236}">
                <a16:creationId xmlns:a16="http://schemas.microsoft.com/office/drawing/2014/main" id="{7DD57C86-16BA-BB98-055E-4C129524EF11}"/>
              </a:ext>
            </a:extLst>
          </p:cNvPr>
          <p:cNvSpPr/>
          <p:nvPr/>
        </p:nvSpPr>
        <p:spPr>
          <a:xfrm>
            <a:off x="4635901" y="4531687"/>
            <a:ext cx="182880" cy="182880"/>
          </a:xfrm>
          <a:prstGeom prst="ellipse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400" name="Oval 399">
            <a:extLst>
              <a:ext uri="{FF2B5EF4-FFF2-40B4-BE49-F238E27FC236}">
                <a16:creationId xmlns:a16="http://schemas.microsoft.com/office/drawing/2014/main" id="{2D7869FD-B92C-9AA0-25F2-FB36466C4C0E}"/>
              </a:ext>
            </a:extLst>
          </p:cNvPr>
          <p:cNvSpPr/>
          <p:nvPr/>
        </p:nvSpPr>
        <p:spPr>
          <a:xfrm>
            <a:off x="4833942" y="4531687"/>
            <a:ext cx="182880" cy="182880"/>
          </a:xfrm>
          <a:prstGeom prst="ellipse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401" name="Oval 400">
            <a:extLst>
              <a:ext uri="{FF2B5EF4-FFF2-40B4-BE49-F238E27FC236}">
                <a16:creationId xmlns:a16="http://schemas.microsoft.com/office/drawing/2014/main" id="{6CC721BE-20C0-7F7B-4791-A16E85D3175E}"/>
              </a:ext>
            </a:extLst>
          </p:cNvPr>
          <p:cNvSpPr/>
          <p:nvPr/>
        </p:nvSpPr>
        <p:spPr>
          <a:xfrm>
            <a:off x="5031983" y="4531687"/>
            <a:ext cx="182880" cy="182880"/>
          </a:xfrm>
          <a:prstGeom prst="ellipse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407" name="Oval 406">
            <a:extLst>
              <a:ext uri="{FF2B5EF4-FFF2-40B4-BE49-F238E27FC236}">
                <a16:creationId xmlns:a16="http://schemas.microsoft.com/office/drawing/2014/main" id="{2ECCC7D8-F6F8-6876-D4AA-4AB892443941}"/>
              </a:ext>
            </a:extLst>
          </p:cNvPr>
          <p:cNvSpPr/>
          <p:nvPr/>
        </p:nvSpPr>
        <p:spPr>
          <a:xfrm rot="10800000">
            <a:off x="1269204" y="4754013"/>
            <a:ext cx="182880" cy="182880"/>
          </a:xfrm>
          <a:prstGeom prst="ellipse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408" name="Oval 407">
            <a:extLst>
              <a:ext uri="{FF2B5EF4-FFF2-40B4-BE49-F238E27FC236}">
                <a16:creationId xmlns:a16="http://schemas.microsoft.com/office/drawing/2014/main" id="{31BE5DA3-0BC3-7E76-0CD4-5FA88D47BD83}"/>
              </a:ext>
            </a:extLst>
          </p:cNvPr>
          <p:cNvSpPr/>
          <p:nvPr/>
        </p:nvSpPr>
        <p:spPr>
          <a:xfrm rot="10800000">
            <a:off x="1467245" y="4754013"/>
            <a:ext cx="182880" cy="182880"/>
          </a:xfrm>
          <a:prstGeom prst="ellipse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409" name="Oval 408">
            <a:extLst>
              <a:ext uri="{FF2B5EF4-FFF2-40B4-BE49-F238E27FC236}">
                <a16:creationId xmlns:a16="http://schemas.microsoft.com/office/drawing/2014/main" id="{7713341B-9017-FE7B-2CC1-262AC41E0832}"/>
              </a:ext>
            </a:extLst>
          </p:cNvPr>
          <p:cNvSpPr/>
          <p:nvPr/>
        </p:nvSpPr>
        <p:spPr>
          <a:xfrm rot="10800000">
            <a:off x="1665286" y="4754013"/>
            <a:ext cx="182880" cy="182880"/>
          </a:xfrm>
          <a:prstGeom prst="ellipse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410" name="Oval 409">
            <a:extLst>
              <a:ext uri="{FF2B5EF4-FFF2-40B4-BE49-F238E27FC236}">
                <a16:creationId xmlns:a16="http://schemas.microsoft.com/office/drawing/2014/main" id="{173E62C9-FF8D-A149-1B63-CC9C1C5C9423}"/>
              </a:ext>
            </a:extLst>
          </p:cNvPr>
          <p:cNvSpPr/>
          <p:nvPr/>
        </p:nvSpPr>
        <p:spPr>
          <a:xfrm rot="10800000">
            <a:off x="1863327" y="4754013"/>
            <a:ext cx="182880" cy="182880"/>
          </a:xfrm>
          <a:prstGeom prst="ellipse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411" name="Oval 410">
            <a:extLst>
              <a:ext uri="{FF2B5EF4-FFF2-40B4-BE49-F238E27FC236}">
                <a16:creationId xmlns:a16="http://schemas.microsoft.com/office/drawing/2014/main" id="{7B996353-5458-3B26-0078-B3343E430CE3}"/>
              </a:ext>
            </a:extLst>
          </p:cNvPr>
          <p:cNvSpPr/>
          <p:nvPr/>
        </p:nvSpPr>
        <p:spPr>
          <a:xfrm rot="10800000">
            <a:off x="2061368" y="4754013"/>
            <a:ext cx="182880" cy="182880"/>
          </a:xfrm>
          <a:prstGeom prst="ellipse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412" name="Oval 411">
            <a:extLst>
              <a:ext uri="{FF2B5EF4-FFF2-40B4-BE49-F238E27FC236}">
                <a16:creationId xmlns:a16="http://schemas.microsoft.com/office/drawing/2014/main" id="{CF1F244E-425C-9E84-E709-7DBF963BBE9F}"/>
              </a:ext>
            </a:extLst>
          </p:cNvPr>
          <p:cNvSpPr/>
          <p:nvPr/>
        </p:nvSpPr>
        <p:spPr>
          <a:xfrm rot="10800000">
            <a:off x="2259409" y="4754013"/>
            <a:ext cx="182880" cy="182880"/>
          </a:xfrm>
          <a:prstGeom prst="ellipse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413" name="Oval 412">
            <a:extLst>
              <a:ext uri="{FF2B5EF4-FFF2-40B4-BE49-F238E27FC236}">
                <a16:creationId xmlns:a16="http://schemas.microsoft.com/office/drawing/2014/main" id="{12E81A34-168C-6D65-EE41-1987FFDC758D}"/>
              </a:ext>
            </a:extLst>
          </p:cNvPr>
          <p:cNvSpPr/>
          <p:nvPr/>
        </p:nvSpPr>
        <p:spPr>
          <a:xfrm rot="10800000">
            <a:off x="2457450" y="4754013"/>
            <a:ext cx="182880" cy="182880"/>
          </a:xfrm>
          <a:prstGeom prst="ellipse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414" name="Oval 413">
            <a:extLst>
              <a:ext uri="{FF2B5EF4-FFF2-40B4-BE49-F238E27FC236}">
                <a16:creationId xmlns:a16="http://schemas.microsoft.com/office/drawing/2014/main" id="{BD6B6418-088B-39A2-D180-75E36F9B065D}"/>
              </a:ext>
            </a:extLst>
          </p:cNvPr>
          <p:cNvSpPr/>
          <p:nvPr/>
        </p:nvSpPr>
        <p:spPr>
          <a:xfrm rot="10800000">
            <a:off x="2655491" y="4754013"/>
            <a:ext cx="182880" cy="182880"/>
          </a:xfrm>
          <a:prstGeom prst="ellipse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415" name="Oval 414">
            <a:extLst>
              <a:ext uri="{FF2B5EF4-FFF2-40B4-BE49-F238E27FC236}">
                <a16:creationId xmlns:a16="http://schemas.microsoft.com/office/drawing/2014/main" id="{B4353F5F-6FAE-6562-26D1-ABE1D9F15452}"/>
              </a:ext>
            </a:extLst>
          </p:cNvPr>
          <p:cNvSpPr/>
          <p:nvPr/>
        </p:nvSpPr>
        <p:spPr>
          <a:xfrm rot="10800000">
            <a:off x="2853532" y="4754013"/>
            <a:ext cx="182880" cy="182880"/>
          </a:xfrm>
          <a:prstGeom prst="ellipse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416" name="Oval 415">
            <a:extLst>
              <a:ext uri="{FF2B5EF4-FFF2-40B4-BE49-F238E27FC236}">
                <a16:creationId xmlns:a16="http://schemas.microsoft.com/office/drawing/2014/main" id="{9F1EF7F0-A400-9189-45BE-37679B579A52}"/>
              </a:ext>
            </a:extLst>
          </p:cNvPr>
          <p:cNvSpPr/>
          <p:nvPr/>
        </p:nvSpPr>
        <p:spPr>
          <a:xfrm rot="10800000">
            <a:off x="3051573" y="4754013"/>
            <a:ext cx="182880" cy="182880"/>
          </a:xfrm>
          <a:prstGeom prst="ellipse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417" name="Oval 416">
            <a:extLst>
              <a:ext uri="{FF2B5EF4-FFF2-40B4-BE49-F238E27FC236}">
                <a16:creationId xmlns:a16="http://schemas.microsoft.com/office/drawing/2014/main" id="{4C354A91-570E-B2BC-C50E-F2ED07D3C5B9}"/>
              </a:ext>
            </a:extLst>
          </p:cNvPr>
          <p:cNvSpPr/>
          <p:nvPr/>
        </p:nvSpPr>
        <p:spPr>
          <a:xfrm rot="10800000">
            <a:off x="3249614" y="4754013"/>
            <a:ext cx="182880" cy="182880"/>
          </a:xfrm>
          <a:prstGeom prst="ellipse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418" name="Oval 417">
            <a:extLst>
              <a:ext uri="{FF2B5EF4-FFF2-40B4-BE49-F238E27FC236}">
                <a16:creationId xmlns:a16="http://schemas.microsoft.com/office/drawing/2014/main" id="{501CF11E-F426-76E4-5DDB-E37B6C4C5D83}"/>
              </a:ext>
            </a:extLst>
          </p:cNvPr>
          <p:cNvSpPr/>
          <p:nvPr/>
        </p:nvSpPr>
        <p:spPr>
          <a:xfrm rot="10800000">
            <a:off x="3447655" y="4754013"/>
            <a:ext cx="182880" cy="182880"/>
          </a:xfrm>
          <a:prstGeom prst="ellipse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419" name="Oval 418">
            <a:extLst>
              <a:ext uri="{FF2B5EF4-FFF2-40B4-BE49-F238E27FC236}">
                <a16:creationId xmlns:a16="http://schemas.microsoft.com/office/drawing/2014/main" id="{B8064E1F-F6BD-D642-6B5B-8666D768F65C}"/>
              </a:ext>
            </a:extLst>
          </p:cNvPr>
          <p:cNvSpPr/>
          <p:nvPr/>
        </p:nvSpPr>
        <p:spPr>
          <a:xfrm rot="10800000">
            <a:off x="3645696" y="4754013"/>
            <a:ext cx="182880" cy="182880"/>
          </a:xfrm>
          <a:prstGeom prst="ellipse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420" name="Oval 419">
            <a:extLst>
              <a:ext uri="{FF2B5EF4-FFF2-40B4-BE49-F238E27FC236}">
                <a16:creationId xmlns:a16="http://schemas.microsoft.com/office/drawing/2014/main" id="{76C51FB3-9F1D-987D-B3ED-62F37ECF717B}"/>
              </a:ext>
            </a:extLst>
          </p:cNvPr>
          <p:cNvSpPr/>
          <p:nvPr/>
        </p:nvSpPr>
        <p:spPr>
          <a:xfrm rot="10800000">
            <a:off x="3843737" y="4754013"/>
            <a:ext cx="182880" cy="182880"/>
          </a:xfrm>
          <a:prstGeom prst="ellipse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421" name="Oval 420">
            <a:extLst>
              <a:ext uri="{FF2B5EF4-FFF2-40B4-BE49-F238E27FC236}">
                <a16:creationId xmlns:a16="http://schemas.microsoft.com/office/drawing/2014/main" id="{199375F2-13CD-B55C-138C-C2F04839F6B2}"/>
              </a:ext>
            </a:extLst>
          </p:cNvPr>
          <p:cNvSpPr/>
          <p:nvPr/>
        </p:nvSpPr>
        <p:spPr>
          <a:xfrm rot="10800000">
            <a:off x="4041778" y="4754013"/>
            <a:ext cx="182880" cy="182880"/>
          </a:xfrm>
          <a:prstGeom prst="ellipse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422" name="Oval 421">
            <a:extLst>
              <a:ext uri="{FF2B5EF4-FFF2-40B4-BE49-F238E27FC236}">
                <a16:creationId xmlns:a16="http://schemas.microsoft.com/office/drawing/2014/main" id="{72AA1C17-7F65-B842-D113-2BC06D1C998B}"/>
              </a:ext>
            </a:extLst>
          </p:cNvPr>
          <p:cNvSpPr/>
          <p:nvPr/>
        </p:nvSpPr>
        <p:spPr>
          <a:xfrm rot="10800000">
            <a:off x="4239819" y="4754013"/>
            <a:ext cx="182880" cy="182880"/>
          </a:xfrm>
          <a:prstGeom prst="ellipse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423" name="Oval 422">
            <a:extLst>
              <a:ext uri="{FF2B5EF4-FFF2-40B4-BE49-F238E27FC236}">
                <a16:creationId xmlns:a16="http://schemas.microsoft.com/office/drawing/2014/main" id="{FA8E7D2D-CD45-5159-2DD7-78BA28083ED9}"/>
              </a:ext>
            </a:extLst>
          </p:cNvPr>
          <p:cNvSpPr/>
          <p:nvPr/>
        </p:nvSpPr>
        <p:spPr>
          <a:xfrm rot="10800000">
            <a:off x="4437860" y="4754013"/>
            <a:ext cx="182880" cy="182880"/>
          </a:xfrm>
          <a:prstGeom prst="ellipse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424" name="Oval 423">
            <a:extLst>
              <a:ext uri="{FF2B5EF4-FFF2-40B4-BE49-F238E27FC236}">
                <a16:creationId xmlns:a16="http://schemas.microsoft.com/office/drawing/2014/main" id="{3E296BB2-E6BA-792E-815F-76B794CF56C0}"/>
              </a:ext>
            </a:extLst>
          </p:cNvPr>
          <p:cNvSpPr/>
          <p:nvPr/>
        </p:nvSpPr>
        <p:spPr>
          <a:xfrm rot="10800000">
            <a:off x="4635901" y="4754013"/>
            <a:ext cx="182880" cy="182880"/>
          </a:xfrm>
          <a:prstGeom prst="ellipse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425" name="Oval 424">
            <a:extLst>
              <a:ext uri="{FF2B5EF4-FFF2-40B4-BE49-F238E27FC236}">
                <a16:creationId xmlns:a16="http://schemas.microsoft.com/office/drawing/2014/main" id="{48C50739-5531-3E98-E92E-3F3540C0C142}"/>
              </a:ext>
            </a:extLst>
          </p:cNvPr>
          <p:cNvSpPr/>
          <p:nvPr/>
        </p:nvSpPr>
        <p:spPr>
          <a:xfrm rot="10800000">
            <a:off x="4833942" y="4754013"/>
            <a:ext cx="182880" cy="182880"/>
          </a:xfrm>
          <a:prstGeom prst="ellipse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426" name="Oval 425">
            <a:extLst>
              <a:ext uri="{FF2B5EF4-FFF2-40B4-BE49-F238E27FC236}">
                <a16:creationId xmlns:a16="http://schemas.microsoft.com/office/drawing/2014/main" id="{AD9F66CD-6A18-D584-C265-0055D11B9308}"/>
              </a:ext>
            </a:extLst>
          </p:cNvPr>
          <p:cNvSpPr/>
          <p:nvPr/>
        </p:nvSpPr>
        <p:spPr>
          <a:xfrm rot="10800000">
            <a:off x="5031983" y="4754013"/>
            <a:ext cx="182880" cy="182880"/>
          </a:xfrm>
          <a:prstGeom prst="ellipse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432" name="Oval 431">
            <a:extLst>
              <a:ext uri="{FF2B5EF4-FFF2-40B4-BE49-F238E27FC236}">
                <a16:creationId xmlns:a16="http://schemas.microsoft.com/office/drawing/2014/main" id="{4745552F-F374-3182-FF03-53825A8C828E}"/>
              </a:ext>
            </a:extLst>
          </p:cNvPr>
          <p:cNvSpPr/>
          <p:nvPr/>
        </p:nvSpPr>
        <p:spPr>
          <a:xfrm rot="10800000">
            <a:off x="1269204" y="4963563"/>
            <a:ext cx="182880" cy="182880"/>
          </a:xfrm>
          <a:prstGeom prst="ellipse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433" name="Oval 432">
            <a:extLst>
              <a:ext uri="{FF2B5EF4-FFF2-40B4-BE49-F238E27FC236}">
                <a16:creationId xmlns:a16="http://schemas.microsoft.com/office/drawing/2014/main" id="{B11A10BD-DC9D-4CF8-4FDD-12A65971AB84}"/>
              </a:ext>
            </a:extLst>
          </p:cNvPr>
          <p:cNvSpPr/>
          <p:nvPr/>
        </p:nvSpPr>
        <p:spPr>
          <a:xfrm rot="10800000">
            <a:off x="1467245" y="4963563"/>
            <a:ext cx="182880" cy="182880"/>
          </a:xfrm>
          <a:prstGeom prst="ellipse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434" name="Oval 433">
            <a:extLst>
              <a:ext uri="{FF2B5EF4-FFF2-40B4-BE49-F238E27FC236}">
                <a16:creationId xmlns:a16="http://schemas.microsoft.com/office/drawing/2014/main" id="{691AAC2D-5B52-2E7D-F969-7FFF7F1CC5D6}"/>
              </a:ext>
            </a:extLst>
          </p:cNvPr>
          <p:cNvSpPr/>
          <p:nvPr/>
        </p:nvSpPr>
        <p:spPr>
          <a:xfrm rot="10800000">
            <a:off x="1665286" y="4963563"/>
            <a:ext cx="182880" cy="182880"/>
          </a:xfrm>
          <a:prstGeom prst="ellipse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435" name="Oval 434">
            <a:extLst>
              <a:ext uri="{FF2B5EF4-FFF2-40B4-BE49-F238E27FC236}">
                <a16:creationId xmlns:a16="http://schemas.microsoft.com/office/drawing/2014/main" id="{0E76C146-0708-56DB-B11A-1D53230B9888}"/>
              </a:ext>
            </a:extLst>
          </p:cNvPr>
          <p:cNvSpPr/>
          <p:nvPr/>
        </p:nvSpPr>
        <p:spPr>
          <a:xfrm rot="10800000">
            <a:off x="1863327" y="4963563"/>
            <a:ext cx="182880" cy="182880"/>
          </a:xfrm>
          <a:prstGeom prst="ellipse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436" name="Oval 435">
            <a:extLst>
              <a:ext uri="{FF2B5EF4-FFF2-40B4-BE49-F238E27FC236}">
                <a16:creationId xmlns:a16="http://schemas.microsoft.com/office/drawing/2014/main" id="{36881430-80E4-1673-6092-58EF2DAA42BF}"/>
              </a:ext>
            </a:extLst>
          </p:cNvPr>
          <p:cNvSpPr/>
          <p:nvPr/>
        </p:nvSpPr>
        <p:spPr>
          <a:xfrm rot="10800000">
            <a:off x="2061368" y="4963563"/>
            <a:ext cx="182880" cy="182880"/>
          </a:xfrm>
          <a:prstGeom prst="ellipse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437" name="Oval 436">
            <a:extLst>
              <a:ext uri="{FF2B5EF4-FFF2-40B4-BE49-F238E27FC236}">
                <a16:creationId xmlns:a16="http://schemas.microsoft.com/office/drawing/2014/main" id="{F5A9C4B9-E53E-5005-F094-22D3BCBB6AC7}"/>
              </a:ext>
            </a:extLst>
          </p:cNvPr>
          <p:cNvSpPr/>
          <p:nvPr/>
        </p:nvSpPr>
        <p:spPr>
          <a:xfrm rot="10800000">
            <a:off x="2259409" y="4963563"/>
            <a:ext cx="182880" cy="182880"/>
          </a:xfrm>
          <a:prstGeom prst="ellipse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438" name="Oval 437">
            <a:extLst>
              <a:ext uri="{FF2B5EF4-FFF2-40B4-BE49-F238E27FC236}">
                <a16:creationId xmlns:a16="http://schemas.microsoft.com/office/drawing/2014/main" id="{8A453A70-F23B-BB57-E43B-D75DD6ABB56C}"/>
              </a:ext>
            </a:extLst>
          </p:cNvPr>
          <p:cNvSpPr/>
          <p:nvPr/>
        </p:nvSpPr>
        <p:spPr>
          <a:xfrm rot="10800000">
            <a:off x="2457450" y="4963563"/>
            <a:ext cx="182880" cy="182880"/>
          </a:xfrm>
          <a:prstGeom prst="ellipse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439" name="Oval 438">
            <a:extLst>
              <a:ext uri="{FF2B5EF4-FFF2-40B4-BE49-F238E27FC236}">
                <a16:creationId xmlns:a16="http://schemas.microsoft.com/office/drawing/2014/main" id="{70E7A7A8-84CB-7EC4-3312-25BF83ED2E03}"/>
              </a:ext>
            </a:extLst>
          </p:cNvPr>
          <p:cNvSpPr/>
          <p:nvPr/>
        </p:nvSpPr>
        <p:spPr>
          <a:xfrm rot="10800000">
            <a:off x="2655491" y="4963563"/>
            <a:ext cx="182880" cy="182880"/>
          </a:xfrm>
          <a:prstGeom prst="ellipse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440" name="Oval 439">
            <a:extLst>
              <a:ext uri="{FF2B5EF4-FFF2-40B4-BE49-F238E27FC236}">
                <a16:creationId xmlns:a16="http://schemas.microsoft.com/office/drawing/2014/main" id="{B00BE8D3-0EAB-0A42-4D05-7CF9F06EE94B}"/>
              </a:ext>
            </a:extLst>
          </p:cNvPr>
          <p:cNvSpPr/>
          <p:nvPr/>
        </p:nvSpPr>
        <p:spPr>
          <a:xfrm rot="10800000">
            <a:off x="2853532" y="4963563"/>
            <a:ext cx="182880" cy="182880"/>
          </a:xfrm>
          <a:prstGeom prst="ellipse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441" name="Oval 440">
            <a:extLst>
              <a:ext uri="{FF2B5EF4-FFF2-40B4-BE49-F238E27FC236}">
                <a16:creationId xmlns:a16="http://schemas.microsoft.com/office/drawing/2014/main" id="{FBB54A0D-9489-BF16-8687-932FEE3038F1}"/>
              </a:ext>
            </a:extLst>
          </p:cNvPr>
          <p:cNvSpPr/>
          <p:nvPr/>
        </p:nvSpPr>
        <p:spPr>
          <a:xfrm rot="10800000">
            <a:off x="3051573" y="4963563"/>
            <a:ext cx="182880" cy="182880"/>
          </a:xfrm>
          <a:prstGeom prst="ellipse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442" name="Oval 441">
            <a:extLst>
              <a:ext uri="{FF2B5EF4-FFF2-40B4-BE49-F238E27FC236}">
                <a16:creationId xmlns:a16="http://schemas.microsoft.com/office/drawing/2014/main" id="{08629BB1-DBDC-801E-8CBC-9765CA5FAD8F}"/>
              </a:ext>
            </a:extLst>
          </p:cNvPr>
          <p:cNvSpPr/>
          <p:nvPr/>
        </p:nvSpPr>
        <p:spPr>
          <a:xfrm rot="10800000">
            <a:off x="3249614" y="4963563"/>
            <a:ext cx="182880" cy="182880"/>
          </a:xfrm>
          <a:prstGeom prst="ellipse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443" name="Oval 442">
            <a:extLst>
              <a:ext uri="{FF2B5EF4-FFF2-40B4-BE49-F238E27FC236}">
                <a16:creationId xmlns:a16="http://schemas.microsoft.com/office/drawing/2014/main" id="{BB6BC679-F452-F283-B709-860E6BA85576}"/>
              </a:ext>
            </a:extLst>
          </p:cNvPr>
          <p:cNvSpPr/>
          <p:nvPr/>
        </p:nvSpPr>
        <p:spPr>
          <a:xfrm rot="10800000">
            <a:off x="3447655" y="4963563"/>
            <a:ext cx="182880" cy="182880"/>
          </a:xfrm>
          <a:prstGeom prst="ellipse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444" name="Oval 443">
            <a:extLst>
              <a:ext uri="{FF2B5EF4-FFF2-40B4-BE49-F238E27FC236}">
                <a16:creationId xmlns:a16="http://schemas.microsoft.com/office/drawing/2014/main" id="{B6612EE7-7D8B-8E90-4524-0FF0E0DF8DC0}"/>
              </a:ext>
            </a:extLst>
          </p:cNvPr>
          <p:cNvSpPr/>
          <p:nvPr/>
        </p:nvSpPr>
        <p:spPr>
          <a:xfrm rot="10800000">
            <a:off x="3645696" y="4963563"/>
            <a:ext cx="182880" cy="182880"/>
          </a:xfrm>
          <a:prstGeom prst="ellipse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445" name="Oval 444">
            <a:extLst>
              <a:ext uri="{FF2B5EF4-FFF2-40B4-BE49-F238E27FC236}">
                <a16:creationId xmlns:a16="http://schemas.microsoft.com/office/drawing/2014/main" id="{0B526CFC-61C2-B1EF-CB0D-0DBD155B409B}"/>
              </a:ext>
            </a:extLst>
          </p:cNvPr>
          <p:cNvSpPr/>
          <p:nvPr/>
        </p:nvSpPr>
        <p:spPr>
          <a:xfrm rot="10800000">
            <a:off x="3843737" y="4963563"/>
            <a:ext cx="182880" cy="182880"/>
          </a:xfrm>
          <a:prstGeom prst="ellipse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446" name="Oval 445">
            <a:extLst>
              <a:ext uri="{FF2B5EF4-FFF2-40B4-BE49-F238E27FC236}">
                <a16:creationId xmlns:a16="http://schemas.microsoft.com/office/drawing/2014/main" id="{76781480-63C2-5E09-13AF-6B81F130D60D}"/>
              </a:ext>
            </a:extLst>
          </p:cNvPr>
          <p:cNvSpPr/>
          <p:nvPr/>
        </p:nvSpPr>
        <p:spPr>
          <a:xfrm rot="10800000">
            <a:off x="4041778" y="4963563"/>
            <a:ext cx="182880" cy="182880"/>
          </a:xfrm>
          <a:prstGeom prst="ellipse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447" name="Oval 446">
            <a:extLst>
              <a:ext uri="{FF2B5EF4-FFF2-40B4-BE49-F238E27FC236}">
                <a16:creationId xmlns:a16="http://schemas.microsoft.com/office/drawing/2014/main" id="{443CA92E-E7DC-ABC8-7356-4AAC84541935}"/>
              </a:ext>
            </a:extLst>
          </p:cNvPr>
          <p:cNvSpPr/>
          <p:nvPr/>
        </p:nvSpPr>
        <p:spPr>
          <a:xfrm rot="10800000">
            <a:off x="4239819" y="4963563"/>
            <a:ext cx="182880" cy="182880"/>
          </a:xfrm>
          <a:prstGeom prst="ellipse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448" name="Oval 447">
            <a:extLst>
              <a:ext uri="{FF2B5EF4-FFF2-40B4-BE49-F238E27FC236}">
                <a16:creationId xmlns:a16="http://schemas.microsoft.com/office/drawing/2014/main" id="{A7304208-A635-09E8-DA9E-6E682AE94230}"/>
              </a:ext>
            </a:extLst>
          </p:cNvPr>
          <p:cNvSpPr/>
          <p:nvPr/>
        </p:nvSpPr>
        <p:spPr>
          <a:xfrm rot="10800000">
            <a:off x="4437860" y="4963563"/>
            <a:ext cx="182880" cy="182880"/>
          </a:xfrm>
          <a:prstGeom prst="ellipse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449" name="Oval 448">
            <a:extLst>
              <a:ext uri="{FF2B5EF4-FFF2-40B4-BE49-F238E27FC236}">
                <a16:creationId xmlns:a16="http://schemas.microsoft.com/office/drawing/2014/main" id="{B42EDB95-FD60-F12C-D8DF-E8B1BFAF2951}"/>
              </a:ext>
            </a:extLst>
          </p:cNvPr>
          <p:cNvSpPr/>
          <p:nvPr/>
        </p:nvSpPr>
        <p:spPr>
          <a:xfrm rot="10800000">
            <a:off x="4635901" y="4963563"/>
            <a:ext cx="182880" cy="182880"/>
          </a:xfrm>
          <a:prstGeom prst="ellipse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450" name="Oval 449">
            <a:extLst>
              <a:ext uri="{FF2B5EF4-FFF2-40B4-BE49-F238E27FC236}">
                <a16:creationId xmlns:a16="http://schemas.microsoft.com/office/drawing/2014/main" id="{CBC05BAD-2256-0570-B053-E42C23D36563}"/>
              </a:ext>
            </a:extLst>
          </p:cNvPr>
          <p:cNvSpPr/>
          <p:nvPr/>
        </p:nvSpPr>
        <p:spPr>
          <a:xfrm rot="10800000">
            <a:off x="4833942" y="4963563"/>
            <a:ext cx="182880" cy="182880"/>
          </a:xfrm>
          <a:prstGeom prst="ellipse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451" name="Oval 450">
            <a:extLst>
              <a:ext uri="{FF2B5EF4-FFF2-40B4-BE49-F238E27FC236}">
                <a16:creationId xmlns:a16="http://schemas.microsoft.com/office/drawing/2014/main" id="{7039332D-2218-BD21-4B42-6BE6DFC3FBF3}"/>
              </a:ext>
            </a:extLst>
          </p:cNvPr>
          <p:cNvSpPr/>
          <p:nvPr/>
        </p:nvSpPr>
        <p:spPr>
          <a:xfrm rot="10800000">
            <a:off x="5031983" y="4963563"/>
            <a:ext cx="182880" cy="182880"/>
          </a:xfrm>
          <a:prstGeom prst="ellipse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457" name="Oval 456">
            <a:extLst>
              <a:ext uri="{FF2B5EF4-FFF2-40B4-BE49-F238E27FC236}">
                <a16:creationId xmlns:a16="http://schemas.microsoft.com/office/drawing/2014/main" id="{E570EEDE-07B3-74CB-58B5-290B1FE5C2E6}"/>
              </a:ext>
            </a:extLst>
          </p:cNvPr>
          <p:cNvSpPr/>
          <p:nvPr/>
        </p:nvSpPr>
        <p:spPr>
          <a:xfrm rot="10800000">
            <a:off x="1269204" y="5173113"/>
            <a:ext cx="182880" cy="182880"/>
          </a:xfrm>
          <a:prstGeom prst="ellipse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458" name="Oval 457">
            <a:extLst>
              <a:ext uri="{FF2B5EF4-FFF2-40B4-BE49-F238E27FC236}">
                <a16:creationId xmlns:a16="http://schemas.microsoft.com/office/drawing/2014/main" id="{733AE105-4008-6566-ECF9-53363F0555E0}"/>
              </a:ext>
            </a:extLst>
          </p:cNvPr>
          <p:cNvSpPr/>
          <p:nvPr/>
        </p:nvSpPr>
        <p:spPr>
          <a:xfrm rot="10800000">
            <a:off x="1467245" y="5173113"/>
            <a:ext cx="182880" cy="182880"/>
          </a:xfrm>
          <a:prstGeom prst="ellipse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459" name="Oval 458">
            <a:extLst>
              <a:ext uri="{FF2B5EF4-FFF2-40B4-BE49-F238E27FC236}">
                <a16:creationId xmlns:a16="http://schemas.microsoft.com/office/drawing/2014/main" id="{142FF85C-B2E7-523B-EB39-D257CC30A6D0}"/>
              </a:ext>
            </a:extLst>
          </p:cNvPr>
          <p:cNvSpPr/>
          <p:nvPr/>
        </p:nvSpPr>
        <p:spPr>
          <a:xfrm rot="10800000">
            <a:off x="1665286" y="5173113"/>
            <a:ext cx="182880" cy="182880"/>
          </a:xfrm>
          <a:prstGeom prst="ellipse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460" name="Oval 459">
            <a:extLst>
              <a:ext uri="{FF2B5EF4-FFF2-40B4-BE49-F238E27FC236}">
                <a16:creationId xmlns:a16="http://schemas.microsoft.com/office/drawing/2014/main" id="{92E87B9C-D862-60B2-78EF-FAE801818548}"/>
              </a:ext>
            </a:extLst>
          </p:cNvPr>
          <p:cNvSpPr/>
          <p:nvPr/>
        </p:nvSpPr>
        <p:spPr>
          <a:xfrm rot="10800000">
            <a:off x="1863327" y="5173113"/>
            <a:ext cx="182880" cy="182880"/>
          </a:xfrm>
          <a:prstGeom prst="ellipse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461" name="Oval 460">
            <a:extLst>
              <a:ext uri="{FF2B5EF4-FFF2-40B4-BE49-F238E27FC236}">
                <a16:creationId xmlns:a16="http://schemas.microsoft.com/office/drawing/2014/main" id="{DC62C3A1-AA77-4121-CC03-544F99719B0F}"/>
              </a:ext>
            </a:extLst>
          </p:cNvPr>
          <p:cNvSpPr/>
          <p:nvPr/>
        </p:nvSpPr>
        <p:spPr>
          <a:xfrm rot="10800000">
            <a:off x="2061368" y="5173113"/>
            <a:ext cx="182880" cy="182880"/>
          </a:xfrm>
          <a:prstGeom prst="ellipse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462" name="Oval 461">
            <a:extLst>
              <a:ext uri="{FF2B5EF4-FFF2-40B4-BE49-F238E27FC236}">
                <a16:creationId xmlns:a16="http://schemas.microsoft.com/office/drawing/2014/main" id="{3838F73B-9935-2A54-CDBA-2BF1E090DBC2}"/>
              </a:ext>
            </a:extLst>
          </p:cNvPr>
          <p:cNvSpPr/>
          <p:nvPr/>
        </p:nvSpPr>
        <p:spPr>
          <a:xfrm rot="10800000">
            <a:off x="2259409" y="5173113"/>
            <a:ext cx="182880" cy="182880"/>
          </a:xfrm>
          <a:prstGeom prst="ellipse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463" name="Oval 462">
            <a:extLst>
              <a:ext uri="{FF2B5EF4-FFF2-40B4-BE49-F238E27FC236}">
                <a16:creationId xmlns:a16="http://schemas.microsoft.com/office/drawing/2014/main" id="{47D20AF7-01B8-6347-ED56-8322420AE207}"/>
              </a:ext>
            </a:extLst>
          </p:cNvPr>
          <p:cNvSpPr/>
          <p:nvPr/>
        </p:nvSpPr>
        <p:spPr>
          <a:xfrm rot="10800000">
            <a:off x="2457450" y="5173113"/>
            <a:ext cx="182880" cy="182880"/>
          </a:xfrm>
          <a:prstGeom prst="ellipse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464" name="Oval 463">
            <a:extLst>
              <a:ext uri="{FF2B5EF4-FFF2-40B4-BE49-F238E27FC236}">
                <a16:creationId xmlns:a16="http://schemas.microsoft.com/office/drawing/2014/main" id="{9D5B9BF1-0FAA-1046-E683-039F8BC0991A}"/>
              </a:ext>
            </a:extLst>
          </p:cNvPr>
          <p:cNvSpPr/>
          <p:nvPr/>
        </p:nvSpPr>
        <p:spPr>
          <a:xfrm rot="10800000">
            <a:off x="2655491" y="5173113"/>
            <a:ext cx="182880" cy="182880"/>
          </a:xfrm>
          <a:prstGeom prst="ellipse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465" name="Oval 464">
            <a:extLst>
              <a:ext uri="{FF2B5EF4-FFF2-40B4-BE49-F238E27FC236}">
                <a16:creationId xmlns:a16="http://schemas.microsoft.com/office/drawing/2014/main" id="{1806F0A3-3245-044A-8903-6BE9D614CF41}"/>
              </a:ext>
            </a:extLst>
          </p:cNvPr>
          <p:cNvSpPr/>
          <p:nvPr/>
        </p:nvSpPr>
        <p:spPr>
          <a:xfrm rot="10800000">
            <a:off x="2853532" y="5173113"/>
            <a:ext cx="182880" cy="182880"/>
          </a:xfrm>
          <a:prstGeom prst="ellipse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466" name="Oval 465">
            <a:extLst>
              <a:ext uri="{FF2B5EF4-FFF2-40B4-BE49-F238E27FC236}">
                <a16:creationId xmlns:a16="http://schemas.microsoft.com/office/drawing/2014/main" id="{C0F6B344-7019-AA29-79B7-CE48D0B98A09}"/>
              </a:ext>
            </a:extLst>
          </p:cNvPr>
          <p:cNvSpPr/>
          <p:nvPr/>
        </p:nvSpPr>
        <p:spPr>
          <a:xfrm rot="10800000">
            <a:off x="3051573" y="5173113"/>
            <a:ext cx="182880" cy="182880"/>
          </a:xfrm>
          <a:prstGeom prst="ellipse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467" name="Oval 466">
            <a:extLst>
              <a:ext uri="{FF2B5EF4-FFF2-40B4-BE49-F238E27FC236}">
                <a16:creationId xmlns:a16="http://schemas.microsoft.com/office/drawing/2014/main" id="{60399436-B789-490E-50FC-50681A16D0A9}"/>
              </a:ext>
            </a:extLst>
          </p:cNvPr>
          <p:cNvSpPr/>
          <p:nvPr/>
        </p:nvSpPr>
        <p:spPr>
          <a:xfrm rot="10800000">
            <a:off x="3249614" y="5173113"/>
            <a:ext cx="182880" cy="182880"/>
          </a:xfrm>
          <a:prstGeom prst="ellipse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468" name="Oval 467">
            <a:extLst>
              <a:ext uri="{FF2B5EF4-FFF2-40B4-BE49-F238E27FC236}">
                <a16:creationId xmlns:a16="http://schemas.microsoft.com/office/drawing/2014/main" id="{2EE4E5A6-A3F6-2201-865B-BD6BB60AD49F}"/>
              </a:ext>
            </a:extLst>
          </p:cNvPr>
          <p:cNvSpPr/>
          <p:nvPr/>
        </p:nvSpPr>
        <p:spPr>
          <a:xfrm rot="10800000">
            <a:off x="3447655" y="5173113"/>
            <a:ext cx="182880" cy="182880"/>
          </a:xfrm>
          <a:prstGeom prst="ellipse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469" name="Oval 468">
            <a:extLst>
              <a:ext uri="{FF2B5EF4-FFF2-40B4-BE49-F238E27FC236}">
                <a16:creationId xmlns:a16="http://schemas.microsoft.com/office/drawing/2014/main" id="{55CE0324-4565-1606-C06B-A7EA417E4E3B}"/>
              </a:ext>
            </a:extLst>
          </p:cNvPr>
          <p:cNvSpPr/>
          <p:nvPr/>
        </p:nvSpPr>
        <p:spPr>
          <a:xfrm rot="10800000">
            <a:off x="3645696" y="5173113"/>
            <a:ext cx="182880" cy="182880"/>
          </a:xfrm>
          <a:prstGeom prst="ellipse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470" name="Oval 469">
            <a:extLst>
              <a:ext uri="{FF2B5EF4-FFF2-40B4-BE49-F238E27FC236}">
                <a16:creationId xmlns:a16="http://schemas.microsoft.com/office/drawing/2014/main" id="{AA8E9632-8E9A-22C4-E226-A71D8A81C412}"/>
              </a:ext>
            </a:extLst>
          </p:cNvPr>
          <p:cNvSpPr/>
          <p:nvPr/>
        </p:nvSpPr>
        <p:spPr>
          <a:xfrm rot="10800000">
            <a:off x="3843737" y="5173113"/>
            <a:ext cx="182880" cy="182880"/>
          </a:xfrm>
          <a:prstGeom prst="ellipse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471" name="Oval 470">
            <a:extLst>
              <a:ext uri="{FF2B5EF4-FFF2-40B4-BE49-F238E27FC236}">
                <a16:creationId xmlns:a16="http://schemas.microsoft.com/office/drawing/2014/main" id="{002D74D8-C0C2-E42F-1337-209CD4414BB9}"/>
              </a:ext>
            </a:extLst>
          </p:cNvPr>
          <p:cNvSpPr/>
          <p:nvPr/>
        </p:nvSpPr>
        <p:spPr>
          <a:xfrm rot="10800000">
            <a:off x="4041778" y="5173113"/>
            <a:ext cx="182880" cy="182880"/>
          </a:xfrm>
          <a:prstGeom prst="ellipse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472" name="Oval 471">
            <a:extLst>
              <a:ext uri="{FF2B5EF4-FFF2-40B4-BE49-F238E27FC236}">
                <a16:creationId xmlns:a16="http://schemas.microsoft.com/office/drawing/2014/main" id="{1A287DCB-4038-9F2B-28E3-722B5FE70FF5}"/>
              </a:ext>
            </a:extLst>
          </p:cNvPr>
          <p:cNvSpPr/>
          <p:nvPr/>
        </p:nvSpPr>
        <p:spPr>
          <a:xfrm rot="10800000">
            <a:off x="4239819" y="5173113"/>
            <a:ext cx="182880" cy="182880"/>
          </a:xfrm>
          <a:prstGeom prst="ellipse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473" name="Oval 472">
            <a:extLst>
              <a:ext uri="{FF2B5EF4-FFF2-40B4-BE49-F238E27FC236}">
                <a16:creationId xmlns:a16="http://schemas.microsoft.com/office/drawing/2014/main" id="{B5B5D6B6-1848-1EAA-2557-32CAFEEFC767}"/>
              </a:ext>
            </a:extLst>
          </p:cNvPr>
          <p:cNvSpPr/>
          <p:nvPr/>
        </p:nvSpPr>
        <p:spPr>
          <a:xfrm rot="10800000">
            <a:off x="4437860" y="5173113"/>
            <a:ext cx="182880" cy="182880"/>
          </a:xfrm>
          <a:prstGeom prst="ellipse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474" name="Oval 473">
            <a:extLst>
              <a:ext uri="{FF2B5EF4-FFF2-40B4-BE49-F238E27FC236}">
                <a16:creationId xmlns:a16="http://schemas.microsoft.com/office/drawing/2014/main" id="{D80985E8-CB85-372E-1A2C-3A5D36F85C9D}"/>
              </a:ext>
            </a:extLst>
          </p:cNvPr>
          <p:cNvSpPr/>
          <p:nvPr/>
        </p:nvSpPr>
        <p:spPr>
          <a:xfrm rot="10800000">
            <a:off x="4635901" y="5173113"/>
            <a:ext cx="182880" cy="182880"/>
          </a:xfrm>
          <a:prstGeom prst="ellipse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475" name="Oval 474">
            <a:extLst>
              <a:ext uri="{FF2B5EF4-FFF2-40B4-BE49-F238E27FC236}">
                <a16:creationId xmlns:a16="http://schemas.microsoft.com/office/drawing/2014/main" id="{5E423C73-2037-B9D8-4557-AB7666810EC0}"/>
              </a:ext>
            </a:extLst>
          </p:cNvPr>
          <p:cNvSpPr/>
          <p:nvPr/>
        </p:nvSpPr>
        <p:spPr>
          <a:xfrm rot="10800000">
            <a:off x="4833942" y="5173113"/>
            <a:ext cx="182880" cy="182880"/>
          </a:xfrm>
          <a:prstGeom prst="ellipse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476" name="Oval 475">
            <a:extLst>
              <a:ext uri="{FF2B5EF4-FFF2-40B4-BE49-F238E27FC236}">
                <a16:creationId xmlns:a16="http://schemas.microsoft.com/office/drawing/2014/main" id="{590553B0-1BE7-8EF1-9A70-ADC0F0011FAD}"/>
              </a:ext>
            </a:extLst>
          </p:cNvPr>
          <p:cNvSpPr/>
          <p:nvPr/>
        </p:nvSpPr>
        <p:spPr>
          <a:xfrm rot="10800000">
            <a:off x="5031983" y="5173113"/>
            <a:ext cx="182880" cy="182880"/>
          </a:xfrm>
          <a:prstGeom prst="ellipse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482" name="Oval 481">
            <a:extLst>
              <a:ext uri="{FF2B5EF4-FFF2-40B4-BE49-F238E27FC236}">
                <a16:creationId xmlns:a16="http://schemas.microsoft.com/office/drawing/2014/main" id="{5E395001-80A4-FA8A-0764-1153C850B73A}"/>
              </a:ext>
            </a:extLst>
          </p:cNvPr>
          <p:cNvSpPr/>
          <p:nvPr/>
        </p:nvSpPr>
        <p:spPr>
          <a:xfrm rot="10800000">
            <a:off x="1269204" y="5382663"/>
            <a:ext cx="182880" cy="182880"/>
          </a:xfrm>
          <a:prstGeom prst="ellipse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483" name="Oval 482">
            <a:extLst>
              <a:ext uri="{FF2B5EF4-FFF2-40B4-BE49-F238E27FC236}">
                <a16:creationId xmlns:a16="http://schemas.microsoft.com/office/drawing/2014/main" id="{AF576D7A-E756-7B81-F8BB-66BD2DB79DBA}"/>
              </a:ext>
            </a:extLst>
          </p:cNvPr>
          <p:cNvSpPr/>
          <p:nvPr/>
        </p:nvSpPr>
        <p:spPr>
          <a:xfrm rot="10800000">
            <a:off x="1467245" y="5382663"/>
            <a:ext cx="182880" cy="182880"/>
          </a:xfrm>
          <a:prstGeom prst="ellipse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484" name="Oval 483">
            <a:extLst>
              <a:ext uri="{FF2B5EF4-FFF2-40B4-BE49-F238E27FC236}">
                <a16:creationId xmlns:a16="http://schemas.microsoft.com/office/drawing/2014/main" id="{F1B43292-1701-1409-615D-33F2FB0274F9}"/>
              </a:ext>
            </a:extLst>
          </p:cNvPr>
          <p:cNvSpPr/>
          <p:nvPr/>
        </p:nvSpPr>
        <p:spPr>
          <a:xfrm rot="10800000">
            <a:off x="1665286" y="5382663"/>
            <a:ext cx="182880" cy="182880"/>
          </a:xfrm>
          <a:prstGeom prst="ellipse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485" name="Oval 484">
            <a:extLst>
              <a:ext uri="{FF2B5EF4-FFF2-40B4-BE49-F238E27FC236}">
                <a16:creationId xmlns:a16="http://schemas.microsoft.com/office/drawing/2014/main" id="{4D3ACB7C-697A-B197-8D3D-1EDF0B1566A6}"/>
              </a:ext>
            </a:extLst>
          </p:cNvPr>
          <p:cNvSpPr/>
          <p:nvPr/>
        </p:nvSpPr>
        <p:spPr>
          <a:xfrm rot="10800000">
            <a:off x="1863327" y="5382663"/>
            <a:ext cx="182880" cy="182880"/>
          </a:xfrm>
          <a:prstGeom prst="ellipse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486" name="Oval 485">
            <a:extLst>
              <a:ext uri="{FF2B5EF4-FFF2-40B4-BE49-F238E27FC236}">
                <a16:creationId xmlns:a16="http://schemas.microsoft.com/office/drawing/2014/main" id="{16BE5FD9-FA45-7FB3-8046-0B682B75C597}"/>
              </a:ext>
            </a:extLst>
          </p:cNvPr>
          <p:cNvSpPr/>
          <p:nvPr/>
        </p:nvSpPr>
        <p:spPr>
          <a:xfrm rot="10800000">
            <a:off x="2061368" y="5382663"/>
            <a:ext cx="182880" cy="182880"/>
          </a:xfrm>
          <a:prstGeom prst="ellipse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487" name="Oval 486">
            <a:extLst>
              <a:ext uri="{FF2B5EF4-FFF2-40B4-BE49-F238E27FC236}">
                <a16:creationId xmlns:a16="http://schemas.microsoft.com/office/drawing/2014/main" id="{9377C961-72B8-935F-18A8-E2F644500E38}"/>
              </a:ext>
            </a:extLst>
          </p:cNvPr>
          <p:cNvSpPr/>
          <p:nvPr/>
        </p:nvSpPr>
        <p:spPr>
          <a:xfrm rot="10800000">
            <a:off x="2259409" y="5382663"/>
            <a:ext cx="182880" cy="182880"/>
          </a:xfrm>
          <a:prstGeom prst="ellipse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488" name="Oval 487">
            <a:extLst>
              <a:ext uri="{FF2B5EF4-FFF2-40B4-BE49-F238E27FC236}">
                <a16:creationId xmlns:a16="http://schemas.microsoft.com/office/drawing/2014/main" id="{388A8BFD-9F74-CD57-744F-27D1536AED27}"/>
              </a:ext>
            </a:extLst>
          </p:cNvPr>
          <p:cNvSpPr/>
          <p:nvPr/>
        </p:nvSpPr>
        <p:spPr>
          <a:xfrm rot="10800000">
            <a:off x="2457450" y="5382663"/>
            <a:ext cx="182880" cy="182880"/>
          </a:xfrm>
          <a:prstGeom prst="ellipse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489" name="Oval 488">
            <a:extLst>
              <a:ext uri="{FF2B5EF4-FFF2-40B4-BE49-F238E27FC236}">
                <a16:creationId xmlns:a16="http://schemas.microsoft.com/office/drawing/2014/main" id="{1C280255-3392-2ADC-FEA6-D9C8EFF33EFE}"/>
              </a:ext>
            </a:extLst>
          </p:cNvPr>
          <p:cNvSpPr/>
          <p:nvPr/>
        </p:nvSpPr>
        <p:spPr>
          <a:xfrm rot="10800000">
            <a:off x="2655491" y="5382663"/>
            <a:ext cx="182880" cy="182880"/>
          </a:xfrm>
          <a:prstGeom prst="ellipse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490" name="Oval 489">
            <a:extLst>
              <a:ext uri="{FF2B5EF4-FFF2-40B4-BE49-F238E27FC236}">
                <a16:creationId xmlns:a16="http://schemas.microsoft.com/office/drawing/2014/main" id="{08736D52-4140-00C4-CF5A-B058ACA68A95}"/>
              </a:ext>
            </a:extLst>
          </p:cNvPr>
          <p:cNvSpPr/>
          <p:nvPr/>
        </p:nvSpPr>
        <p:spPr>
          <a:xfrm rot="10800000">
            <a:off x="2853532" y="5382663"/>
            <a:ext cx="182880" cy="182880"/>
          </a:xfrm>
          <a:prstGeom prst="ellipse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491" name="Oval 490">
            <a:extLst>
              <a:ext uri="{FF2B5EF4-FFF2-40B4-BE49-F238E27FC236}">
                <a16:creationId xmlns:a16="http://schemas.microsoft.com/office/drawing/2014/main" id="{A78C1C4F-6431-C145-9458-D7FF9FBE5C73}"/>
              </a:ext>
            </a:extLst>
          </p:cNvPr>
          <p:cNvSpPr/>
          <p:nvPr/>
        </p:nvSpPr>
        <p:spPr>
          <a:xfrm rot="10800000">
            <a:off x="3051573" y="5382663"/>
            <a:ext cx="182880" cy="182880"/>
          </a:xfrm>
          <a:prstGeom prst="ellipse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492" name="Oval 491">
            <a:extLst>
              <a:ext uri="{FF2B5EF4-FFF2-40B4-BE49-F238E27FC236}">
                <a16:creationId xmlns:a16="http://schemas.microsoft.com/office/drawing/2014/main" id="{1B7D7E02-8E38-C61D-65CD-125E31F0A967}"/>
              </a:ext>
            </a:extLst>
          </p:cNvPr>
          <p:cNvSpPr/>
          <p:nvPr/>
        </p:nvSpPr>
        <p:spPr>
          <a:xfrm rot="10800000">
            <a:off x="3249614" y="5382663"/>
            <a:ext cx="182880" cy="182880"/>
          </a:xfrm>
          <a:prstGeom prst="ellipse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493" name="Oval 492">
            <a:extLst>
              <a:ext uri="{FF2B5EF4-FFF2-40B4-BE49-F238E27FC236}">
                <a16:creationId xmlns:a16="http://schemas.microsoft.com/office/drawing/2014/main" id="{7286072C-A9D1-0882-24EB-223DF8DCEE64}"/>
              </a:ext>
            </a:extLst>
          </p:cNvPr>
          <p:cNvSpPr/>
          <p:nvPr/>
        </p:nvSpPr>
        <p:spPr>
          <a:xfrm rot="10800000">
            <a:off x="3447655" y="5382663"/>
            <a:ext cx="182880" cy="182880"/>
          </a:xfrm>
          <a:prstGeom prst="ellipse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494" name="Oval 493">
            <a:extLst>
              <a:ext uri="{FF2B5EF4-FFF2-40B4-BE49-F238E27FC236}">
                <a16:creationId xmlns:a16="http://schemas.microsoft.com/office/drawing/2014/main" id="{D18CB57C-87D6-B68D-35AE-53803CDF59C9}"/>
              </a:ext>
            </a:extLst>
          </p:cNvPr>
          <p:cNvSpPr/>
          <p:nvPr/>
        </p:nvSpPr>
        <p:spPr>
          <a:xfrm rot="10800000">
            <a:off x="3645696" y="5382663"/>
            <a:ext cx="182880" cy="182880"/>
          </a:xfrm>
          <a:prstGeom prst="ellipse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495" name="Oval 494">
            <a:extLst>
              <a:ext uri="{FF2B5EF4-FFF2-40B4-BE49-F238E27FC236}">
                <a16:creationId xmlns:a16="http://schemas.microsoft.com/office/drawing/2014/main" id="{1D9F4517-D8CD-69FF-9C13-03A5E867C00B}"/>
              </a:ext>
            </a:extLst>
          </p:cNvPr>
          <p:cNvSpPr/>
          <p:nvPr/>
        </p:nvSpPr>
        <p:spPr>
          <a:xfrm rot="10800000">
            <a:off x="3843737" y="5382663"/>
            <a:ext cx="182880" cy="182880"/>
          </a:xfrm>
          <a:prstGeom prst="ellipse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496" name="Oval 495">
            <a:extLst>
              <a:ext uri="{FF2B5EF4-FFF2-40B4-BE49-F238E27FC236}">
                <a16:creationId xmlns:a16="http://schemas.microsoft.com/office/drawing/2014/main" id="{009371A1-C6A8-2571-8C66-A0320064A2AA}"/>
              </a:ext>
            </a:extLst>
          </p:cNvPr>
          <p:cNvSpPr/>
          <p:nvPr/>
        </p:nvSpPr>
        <p:spPr>
          <a:xfrm rot="10800000">
            <a:off x="4041778" y="5382663"/>
            <a:ext cx="182880" cy="182880"/>
          </a:xfrm>
          <a:prstGeom prst="ellipse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497" name="Oval 496">
            <a:extLst>
              <a:ext uri="{FF2B5EF4-FFF2-40B4-BE49-F238E27FC236}">
                <a16:creationId xmlns:a16="http://schemas.microsoft.com/office/drawing/2014/main" id="{A4207EB2-3F73-7983-5D3F-53070E295E53}"/>
              </a:ext>
            </a:extLst>
          </p:cNvPr>
          <p:cNvSpPr/>
          <p:nvPr/>
        </p:nvSpPr>
        <p:spPr>
          <a:xfrm rot="10800000">
            <a:off x="4239819" y="5382663"/>
            <a:ext cx="182880" cy="182880"/>
          </a:xfrm>
          <a:prstGeom prst="ellipse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498" name="Oval 497">
            <a:extLst>
              <a:ext uri="{FF2B5EF4-FFF2-40B4-BE49-F238E27FC236}">
                <a16:creationId xmlns:a16="http://schemas.microsoft.com/office/drawing/2014/main" id="{07F78849-9502-8AB1-5F04-ECF766D6D523}"/>
              </a:ext>
            </a:extLst>
          </p:cNvPr>
          <p:cNvSpPr/>
          <p:nvPr/>
        </p:nvSpPr>
        <p:spPr>
          <a:xfrm rot="10800000">
            <a:off x="4437860" y="5382663"/>
            <a:ext cx="182880" cy="182880"/>
          </a:xfrm>
          <a:prstGeom prst="ellipse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499" name="Oval 498">
            <a:extLst>
              <a:ext uri="{FF2B5EF4-FFF2-40B4-BE49-F238E27FC236}">
                <a16:creationId xmlns:a16="http://schemas.microsoft.com/office/drawing/2014/main" id="{126B1A36-6AFD-9EDE-6906-E80577B5534C}"/>
              </a:ext>
            </a:extLst>
          </p:cNvPr>
          <p:cNvSpPr/>
          <p:nvPr/>
        </p:nvSpPr>
        <p:spPr>
          <a:xfrm rot="10800000">
            <a:off x="4635901" y="5382663"/>
            <a:ext cx="182880" cy="182880"/>
          </a:xfrm>
          <a:prstGeom prst="ellipse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500" name="Oval 499">
            <a:extLst>
              <a:ext uri="{FF2B5EF4-FFF2-40B4-BE49-F238E27FC236}">
                <a16:creationId xmlns:a16="http://schemas.microsoft.com/office/drawing/2014/main" id="{6470B5F8-3155-3E41-BC7D-33F863167F4C}"/>
              </a:ext>
            </a:extLst>
          </p:cNvPr>
          <p:cNvSpPr/>
          <p:nvPr/>
        </p:nvSpPr>
        <p:spPr>
          <a:xfrm rot="10800000">
            <a:off x="4833942" y="5382663"/>
            <a:ext cx="182880" cy="182880"/>
          </a:xfrm>
          <a:prstGeom prst="ellipse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501" name="Oval 500">
            <a:extLst>
              <a:ext uri="{FF2B5EF4-FFF2-40B4-BE49-F238E27FC236}">
                <a16:creationId xmlns:a16="http://schemas.microsoft.com/office/drawing/2014/main" id="{CEA35064-6BF8-E8EC-E9CD-6CA831E295B8}"/>
              </a:ext>
            </a:extLst>
          </p:cNvPr>
          <p:cNvSpPr/>
          <p:nvPr/>
        </p:nvSpPr>
        <p:spPr>
          <a:xfrm rot="10800000">
            <a:off x="5031983" y="5382663"/>
            <a:ext cx="182880" cy="182880"/>
          </a:xfrm>
          <a:prstGeom prst="ellipse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661" name="!!dys">
            <a:extLst>
              <a:ext uri="{FF2B5EF4-FFF2-40B4-BE49-F238E27FC236}">
                <a16:creationId xmlns:a16="http://schemas.microsoft.com/office/drawing/2014/main" id="{0D3FCC5F-5102-86EB-B308-D017FD475363}"/>
              </a:ext>
            </a:extLst>
          </p:cNvPr>
          <p:cNvSpPr txBox="1"/>
          <p:nvPr/>
        </p:nvSpPr>
        <p:spPr>
          <a:xfrm>
            <a:off x="6635708" y="2592679"/>
            <a:ext cx="3098842" cy="176971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pl-PL" sz="11500" b="1" dirty="0">
                <a:solidFill>
                  <a:schemeClr val="bg1"/>
                </a:solidFill>
                <a:latin typeface="Baguet Script" panose="00000500000000000000" pitchFamily="2" charset="0"/>
                <a:cs typeface="MMC Display" panose="020B0603020203020204" pitchFamily="34" charset="0"/>
              </a:rPr>
              <a:t>800+</a:t>
            </a:r>
          </a:p>
        </p:txBody>
      </p:sp>
      <p:pic>
        <p:nvPicPr>
          <p:cNvPr id="1467" name="CoverMainLogo_WHITE">
            <a:extLst>
              <a:ext uri="{FF2B5EF4-FFF2-40B4-BE49-F238E27FC236}">
                <a16:creationId xmlns:a16="http://schemas.microsoft.com/office/drawing/2014/main" id="{A76E5140-4A9D-6B41-36B5-140EA580944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invGray">
          <a:xfrm>
            <a:off x="486029" y="6514200"/>
            <a:ext cx="725425" cy="114084"/>
          </a:xfrm>
          <a:prstGeom prst="rect">
            <a:avLst/>
          </a:prstGeom>
        </p:spPr>
      </p:pic>
      <p:grpSp>
        <p:nvGrpSpPr>
          <p:cNvPr id="2422" name="Group 2421">
            <a:extLst>
              <a:ext uri="{FF2B5EF4-FFF2-40B4-BE49-F238E27FC236}">
                <a16:creationId xmlns:a16="http://schemas.microsoft.com/office/drawing/2014/main" id="{89876333-12F6-A4D8-DF0E-CC3FDDF6FE93}"/>
              </a:ext>
            </a:extLst>
          </p:cNvPr>
          <p:cNvGrpSpPr/>
          <p:nvPr/>
        </p:nvGrpSpPr>
        <p:grpSpPr>
          <a:xfrm>
            <a:off x="12863187" y="1122875"/>
            <a:ext cx="5480670" cy="4559705"/>
            <a:chOff x="2514370" y="354664"/>
            <a:chExt cx="6704442" cy="5577836"/>
          </a:xfrm>
          <a:gradFill flip="none" rotWithShape="1">
            <a:gsLst>
              <a:gs pos="40000">
                <a:srgbClr val="C57C3D"/>
              </a:gs>
              <a:gs pos="5000">
                <a:srgbClr val="679578"/>
              </a:gs>
              <a:gs pos="84000">
                <a:srgbClr val="61A9A8"/>
              </a:gs>
              <a:gs pos="68000">
                <a:srgbClr val="5E959A"/>
              </a:gs>
              <a:gs pos="100000">
                <a:srgbClr val="3E7082"/>
              </a:gs>
              <a:gs pos="48000">
                <a:srgbClr val="D0C85A"/>
              </a:gs>
              <a:gs pos="21000">
                <a:srgbClr val="B53850"/>
              </a:gs>
            </a:gsLst>
            <a:lin ang="21594000" scaled="0"/>
            <a:tileRect/>
          </a:gradFill>
        </p:grpSpPr>
        <p:cxnSp>
          <p:nvCxnSpPr>
            <p:cNvPr id="2423" name="Straight Connector 2422">
              <a:extLst>
                <a:ext uri="{FF2B5EF4-FFF2-40B4-BE49-F238E27FC236}">
                  <a16:creationId xmlns:a16="http://schemas.microsoft.com/office/drawing/2014/main" id="{E663829B-CDAB-BF48-B336-355EB6BB91FF}"/>
                </a:ext>
              </a:extLst>
            </p:cNvPr>
            <p:cNvCxnSpPr>
              <a:cxnSpLocks/>
              <a:stCxn id="2577" idx="7"/>
            </p:cNvCxnSpPr>
            <p:nvPr/>
          </p:nvCxnSpPr>
          <p:spPr>
            <a:xfrm flipV="1">
              <a:off x="5815164" y="1144848"/>
              <a:ext cx="406000" cy="159088"/>
            </a:xfrm>
            <a:prstGeom prst="line">
              <a:avLst/>
            </a:prstGeom>
            <a:grpFill/>
            <a:ln w="9525">
              <a:solidFill>
                <a:srgbClr val="B3C06E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24" name="Straight Connector 2423">
              <a:extLst>
                <a:ext uri="{FF2B5EF4-FFF2-40B4-BE49-F238E27FC236}">
                  <a16:creationId xmlns:a16="http://schemas.microsoft.com/office/drawing/2014/main" id="{E01105E4-EB32-C23D-1FA3-C5963CFE3719}"/>
                </a:ext>
              </a:extLst>
            </p:cNvPr>
            <p:cNvCxnSpPr>
              <a:cxnSpLocks/>
              <a:stCxn id="2469" idx="1"/>
            </p:cNvCxnSpPr>
            <p:nvPr/>
          </p:nvCxnSpPr>
          <p:spPr>
            <a:xfrm flipH="1" flipV="1">
              <a:off x="5466323" y="496352"/>
              <a:ext cx="159085" cy="289296"/>
            </a:xfrm>
            <a:prstGeom prst="line">
              <a:avLst/>
            </a:prstGeom>
            <a:grpFill/>
            <a:ln w="9525">
              <a:solidFill>
                <a:srgbClr val="C5C56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25" name="Straight Connector 2424">
              <a:extLst>
                <a:ext uri="{FF2B5EF4-FFF2-40B4-BE49-F238E27FC236}">
                  <a16:creationId xmlns:a16="http://schemas.microsoft.com/office/drawing/2014/main" id="{3A537A77-5687-08E1-C18B-03640C7F25BF}"/>
                </a:ext>
              </a:extLst>
            </p:cNvPr>
            <p:cNvCxnSpPr>
              <a:cxnSpLocks/>
            </p:cNvCxnSpPr>
            <p:nvPr/>
          </p:nvCxnSpPr>
          <p:spPr>
            <a:xfrm>
              <a:off x="7232344" y="1633513"/>
              <a:ext cx="346683" cy="131565"/>
            </a:xfrm>
            <a:prstGeom prst="line">
              <a:avLst/>
            </a:prstGeom>
            <a:grpFill/>
            <a:ln w="9525">
              <a:solidFill>
                <a:srgbClr val="83B2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26" name="Straight Connector 2425">
              <a:extLst>
                <a:ext uri="{FF2B5EF4-FFF2-40B4-BE49-F238E27FC236}">
                  <a16:creationId xmlns:a16="http://schemas.microsoft.com/office/drawing/2014/main" id="{C43357F1-3A31-0FD7-5C18-E58B55140FA8}"/>
                </a:ext>
              </a:extLst>
            </p:cNvPr>
            <p:cNvCxnSpPr>
              <a:cxnSpLocks/>
            </p:cNvCxnSpPr>
            <p:nvPr/>
          </p:nvCxnSpPr>
          <p:spPr>
            <a:xfrm>
              <a:off x="6373136" y="1643128"/>
              <a:ext cx="196318" cy="695531"/>
            </a:xfrm>
            <a:prstGeom prst="line">
              <a:avLst/>
            </a:prstGeom>
            <a:grpFill/>
            <a:ln w="9525">
              <a:solidFill>
                <a:srgbClr val="A2BB7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27" name="Straight Connector 2426">
              <a:extLst>
                <a:ext uri="{FF2B5EF4-FFF2-40B4-BE49-F238E27FC236}">
                  <a16:creationId xmlns:a16="http://schemas.microsoft.com/office/drawing/2014/main" id="{CD4B48E0-BCD8-AA4C-0190-4E1B8823B4D4}"/>
                </a:ext>
              </a:extLst>
            </p:cNvPr>
            <p:cNvCxnSpPr>
              <a:cxnSpLocks/>
              <a:stCxn id="2622" idx="3"/>
              <a:endCxn id="2578" idx="7"/>
            </p:cNvCxnSpPr>
            <p:nvPr/>
          </p:nvCxnSpPr>
          <p:spPr>
            <a:xfrm flipH="1">
              <a:off x="6414804" y="1213140"/>
              <a:ext cx="297697" cy="364106"/>
            </a:xfrm>
            <a:prstGeom prst="line">
              <a:avLst/>
            </a:prstGeom>
            <a:grpFill/>
            <a:ln w="9525">
              <a:solidFill>
                <a:srgbClr val="94B784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28" name="Straight Connector 2427">
              <a:extLst>
                <a:ext uri="{FF2B5EF4-FFF2-40B4-BE49-F238E27FC236}">
                  <a16:creationId xmlns:a16="http://schemas.microsoft.com/office/drawing/2014/main" id="{5205B373-2AB2-5CC0-8B28-D5066B31A6AC}"/>
                </a:ext>
              </a:extLst>
            </p:cNvPr>
            <p:cNvCxnSpPr>
              <a:cxnSpLocks/>
              <a:endCxn id="2646" idx="3"/>
            </p:cNvCxnSpPr>
            <p:nvPr/>
          </p:nvCxnSpPr>
          <p:spPr>
            <a:xfrm flipH="1">
              <a:off x="6201659" y="812440"/>
              <a:ext cx="212058" cy="357548"/>
            </a:xfrm>
            <a:prstGeom prst="line">
              <a:avLst/>
            </a:prstGeom>
            <a:grpFill/>
            <a:ln w="9525">
              <a:solidFill>
                <a:srgbClr val="B3C06E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29" name="Straight Connector 2428">
              <a:extLst>
                <a:ext uri="{FF2B5EF4-FFF2-40B4-BE49-F238E27FC236}">
                  <a16:creationId xmlns:a16="http://schemas.microsoft.com/office/drawing/2014/main" id="{9ED0F12C-BC66-3E82-9D51-6FFC93579C0B}"/>
                </a:ext>
              </a:extLst>
            </p:cNvPr>
            <p:cNvCxnSpPr>
              <a:cxnSpLocks/>
              <a:stCxn id="2623" idx="4"/>
              <a:endCxn id="2622" idx="0"/>
            </p:cNvCxnSpPr>
            <p:nvPr/>
          </p:nvCxnSpPr>
          <p:spPr>
            <a:xfrm>
              <a:off x="6674275" y="809289"/>
              <a:ext cx="50574" cy="275575"/>
            </a:xfrm>
            <a:prstGeom prst="line">
              <a:avLst/>
            </a:prstGeom>
            <a:grpFill/>
            <a:ln w="9525">
              <a:solidFill>
                <a:srgbClr val="97B88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30" name="Straight Connector 2429">
              <a:extLst>
                <a:ext uri="{FF2B5EF4-FFF2-40B4-BE49-F238E27FC236}">
                  <a16:creationId xmlns:a16="http://schemas.microsoft.com/office/drawing/2014/main" id="{876BBDEC-6797-BCAC-31BC-F0E8C9D96ABD}"/>
                </a:ext>
              </a:extLst>
            </p:cNvPr>
            <p:cNvCxnSpPr>
              <a:cxnSpLocks/>
              <a:stCxn id="2622" idx="2"/>
              <a:endCxn id="2646" idx="6"/>
            </p:cNvCxnSpPr>
            <p:nvPr/>
          </p:nvCxnSpPr>
          <p:spPr>
            <a:xfrm flipH="1" flipV="1">
              <a:off x="6329983" y="1116835"/>
              <a:ext cx="347776" cy="55781"/>
            </a:xfrm>
            <a:prstGeom prst="line">
              <a:avLst/>
            </a:prstGeom>
            <a:grpFill/>
            <a:ln w="9525">
              <a:solidFill>
                <a:srgbClr val="94B784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31" name="Straight Connector 2430">
              <a:extLst>
                <a:ext uri="{FF2B5EF4-FFF2-40B4-BE49-F238E27FC236}">
                  <a16:creationId xmlns:a16="http://schemas.microsoft.com/office/drawing/2014/main" id="{540E4B88-3AE8-1E76-1B2B-694194060D58}"/>
                </a:ext>
              </a:extLst>
            </p:cNvPr>
            <p:cNvCxnSpPr>
              <a:cxnSpLocks/>
              <a:stCxn id="2646" idx="5"/>
            </p:cNvCxnSpPr>
            <p:nvPr/>
          </p:nvCxnSpPr>
          <p:spPr>
            <a:xfrm flipH="1" flipV="1">
              <a:off x="5958564" y="940407"/>
              <a:ext cx="349402" cy="229581"/>
            </a:xfrm>
            <a:prstGeom prst="line">
              <a:avLst/>
            </a:prstGeom>
            <a:grpFill/>
            <a:ln w="9525">
              <a:solidFill>
                <a:srgbClr val="B3C06E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32" name="Straight Connector 2431">
              <a:extLst>
                <a:ext uri="{FF2B5EF4-FFF2-40B4-BE49-F238E27FC236}">
                  <a16:creationId xmlns:a16="http://schemas.microsoft.com/office/drawing/2014/main" id="{182DD895-D8C8-54A3-61FF-438A07FD58E9}"/>
                </a:ext>
              </a:extLst>
            </p:cNvPr>
            <p:cNvCxnSpPr>
              <a:cxnSpLocks/>
              <a:stCxn id="2469" idx="6"/>
              <a:endCxn id="2473" idx="5"/>
            </p:cNvCxnSpPr>
            <p:nvPr/>
          </p:nvCxnSpPr>
          <p:spPr>
            <a:xfrm>
              <a:off x="5722148" y="874504"/>
              <a:ext cx="265735" cy="78676"/>
            </a:xfrm>
            <a:prstGeom prst="line">
              <a:avLst/>
            </a:prstGeom>
            <a:grpFill/>
            <a:ln w="9525">
              <a:solidFill>
                <a:srgbClr val="B3C06E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33" name="Straight Connector 2432">
              <a:extLst>
                <a:ext uri="{FF2B5EF4-FFF2-40B4-BE49-F238E27FC236}">
                  <a16:creationId xmlns:a16="http://schemas.microsoft.com/office/drawing/2014/main" id="{2A2466A4-38CA-7BA4-DC01-475E28B34F87}"/>
                </a:ext>
              </a:extLst>
            </p:cNvPr>
            <p:cNvCxnSpPr>
              <a:cxnSpLocks/>
              <a:stCxn id="2472" idx="7"/>
              <a:endCxn id="2469" idx="4"/>
            </p:cNvCxnSpPr>
            <p:nvPr/>
          </p:nvCxnSpPr>
          <p:spPr>
            <a:xfrm flipV="1">
              <a:off x="5378902" y="914400"/>
              <a:ext cx="251999" cy="429770"/>
            </a:xfrm>
            <a:prstGeom prst="line">
              <a:avLst/>
            </a:prstGeom>
            <a:grpFill/>
            <a:ln w="9525">
              <a:solidFill>
                <a:srgbClr val="B3C06E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34" name="Straight Connector 2433">
              <a:extLst>
                <a:ext uri="{FF2B5EF4-FFF2-40B4-BE49-F238E27FC236}">
                  <a16:creationId xmlns:a16="http://schemas.microsoft.com/office/drawing/2014/main" id="{079B11AE-8BAF-418E-3904-671A6E3DD3A7}"/>
                </a:ext>
              </a:extLst>
            </p:cNvPr>
            <p:cNvCxnSpPr>
              <a:cxnSpLocks/>
              <a:stCxn id="2469" idx="3"/>
            </p:cNvCxnSpPr>
            <p:nvPr/>
          </p:nvCxnSpPr>
          <p:spPr>
            <a:xfrm flipH="1">
              <a:off x="5207900" y="877594"/>
              <a:ext cx="382930" cy="65722"/>
            </a:xfrm>
            <a:prstGeom prst="line">
              <a:avLst/>
            </a:prstGeom>
            <a:grpFill/>
            <a:ln w="9525">
              <a:solidFill>
                <a:srgbClr val="B3C06E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35" name="Straight Connector 2434">
              <a:extLst>
                <a:ext uri="{FF2B5EF4-FFF2-40B4-BE49-F238E27FC236}">
                  <a16:creationId xmlns:a16="http://schemas.microsoft.com/office/drawing/2014/main" id="{5209E5F4-46FA-A6A7-8F06-970977512C87}"/>
                </a:ext>
              </a:extLst>
            </p:cNvPr>
            <p:cNvCxnSpPr>
              <a:cxnSpLocks/>
              <a:stCxn id="2617" idx="2"/>
            </p:cNvCxnSpPr>
            <p:nvPr/>
          </p:nvCxnSpPr>
          <p:spPr>
            <a:xfrm flipH="1" flipV="1">
              <a:off x="5807252" y="2900478"/>
              <a:ext cx="426965" cy="58613"/>
            </a:xfrm>
            <a:prstGeom prst="line">
              <a:avLst/>
            </a:prstGeom>
            <a:grpFill/>
            <a:ln w="12700">
              <a:solidFill>
                <a:srgbClr val="B9C26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36" name="Straight Connector 2435">
              <a:extLst>
                <a:ext uri="{FF2B5EF4-FFF2-40B4-BE49-F238E27FC236}">
                  <a16:creationId xmlns:a16="http://schemas.microsoft.com/office/drawing/2014/main" id="{C6096B41-755E-C880-5C3A-B3B0A6BE3DB4}"/>
                </a:ext>
              </a:extLst>
            </p:cNvPr>
            <p:cNvCxnSpPr>
              <a:cxnSpLocks/>
              <a:endCxn id="2483" idx="4"/>
            </p:cNvCxnSpPr>
            <p:nvPr/>
          </p:nvCxnSpPr>
          <p:spPr>
            <a:xfrm flipH="1">
              <a:off x="5028315" y="2607926"/>
              <a:ext cx="174043" cy="385802"/>
            </a:xfrm>
            <a:prstGeom prst="line">
              <a:avLst/>
            </a:prstGeom>
            <a:grpFill/>
            <a:ln w="12700">
              <a:solidFill>
                <a:srgbClr val="CEBC59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37" name="Straight Connector 2436">
              <a:extLst>
                <a:ext uri="{FF2B5EF4-FFF2-40B4-BE49-F238E27FC236}">
                  <a16:creationId xmlns:a16="http://schemas.microsoft.com/office/drawing/2014/main" id="{36393E2B-8302-68AB-9E56-25CD476378F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800606" y="1970654"/>
              <a:ext cx="187501" cy="604652"/>
            </a:xfrm>
            <a:prstGeom prst="line">
              <a:avLst/>
            </a:prstGeom>
            <a:grpFill/>
            <a:ln w="12700">
              <a:solidFill>
                <a:srgbClr val="CCB259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38" name="Straight Connector 2437">
              <a:extLst>
                <a:ext uri="{FF2B5EF4-FFF2-40B4-BE49-F238E27FC236}">
                  <a16:creationId xmlns:a16="http://schemas.microsoft.com/office/drawing/2014/main" id="{AC387525-49E1-A195-5A46-DE7073843B73}"/>
                </a:ext>
              </a:extLst>
            </p:cNvPr>
            <p:cNvCxnSpPr>
              <a:cxnSpLocks/>
              <a:endCxn id="2645" idx="3"/>
            </p:cNvCxnSpPr>
            <p:nvPr/>
          </p:nvCxnSpPr>
          <p:spPr>
            <a:xfrm flipV="1">
              <a:off x="4206181" y="1167040"/>
              <a:ext cx="231762" cy="379604"/>
            </a:xfrm>
            <a:prstGeom prst="line">
              <a:avLst/>
            </a:prstGeom>
            <a:grpFill/>
            <a:ln w="9525">
              <a:solidFill>
                <a:srgbClr val="B84A5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39" name="Straight Connector 2438">
              <a:extLst>
                <a:ext uri="{FF2B5EF4-FFF2-40B4-BE49-F238E27FC236}">
                  <a16:creationId xmlns:a16="http://schemas.microsoft.com/office/drawing/2014/main" id="{6441F238-8FF5-5C70-C52D-97FEA9770791}"/>
                </a:ext>
              </a:extLst>
            </p:cNvPr>
            <p:cNvCxnSpPr>
              <a:cxnSpLocks/>
              <a:stCxn id="2491" idx="2"/>
              <a:endCxn id="2573" idx="2"/>
            </p:cNvCxnSpPr>
            <p:nvPr/>
          </p:nvCxnSpPr>
          <p:spPr>
            <a:xfrm flipV="1">
              <a:off x="4152895" y="1419420"/>
              <a:ext cx="744092" cy="122746"/>
            </a:xfrm>
            <a:prstGeom prst="line">
              <a:avLst/>
            </a:prstGeom>
            <a:grpFill/>
            <a:ln w="9525">
              <a:solidFill>
                <a:srgbClr val="C27E55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40" name="Straight Connector 2439">
              <a:extLst>
                <a:ext uri="{FF2B5EF4-FFF2-40B4-BE49-F238E27FC236}">
                  <a16:creationId xmlns:a16="http://schemas.microsoft.com/office/drawing/2014/main" id="{8046A4A0-5D29-7798-D314-E68A5DFA3D00}"/>
                </a:ext>
              </a:extLst>
            </p:cNvPr>
            <p:cNvCxnSpPr>
              <a:cxnSpLocks/>
              <a:stCxn id="2565" idx="6"/>
            </p:cNvCxnSpPr>
            <p:nvPr/>
          </p:nvCxnSpPr>
          <p:spPr>
            <a:xfrm>
              <a:off x="2813226" y="2806063"/>
              <a:ext cx="612606" cy="239317"/>
            </a:xfrm>
            <a:prstGeom prst="line">
              <a:avLst/>
            </a:prstGeom>
            <a:grpFill/>
            <a:ln w="9525">
              <a:solidFill>
                <a:srgbClr val="679578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41" name="Straight Connector 2440">
              <a:extLst>
                <a:ext uri="{FF2B5EF4-FFF2-40B4-BE49-F238E27FC236}">
                  <a16:creationId xmlns:a16="http://schemas.microsoft.com/office/drawing/2014/main" id="{9B0A6B89-1D99-6354-49F8-4A45DEA71A2E}"/>
                </a:ext>
              </a:extLst>
            </p:cNvPr>
            <p:cNvCxnSpPr>
              <a:cxnSpLocks/>
              <a:endCxn id="2608" idx="3"/>
            </p:cNvCxnSpPr>
            <p:nvPr/>
          </p:nvCxnSpPr>
          <p:spPr>
            <a:xfrm flipV="1">
              <a:off x="2851209" y="4224708"/>
              <a:ext cx="459670" cy="221511"/>
            </a:xfrm>
            <a:prstGeom prst="line">
              <a:avLst/>
            </a:prstGeom>
            <a:grpFill/>
            <a:ln w="9525">
              <a:gradFill>
                <a:gsLst>
                  <a:gs pos="0">
                    <a:srgbClr val="658872"/>
                  </a:gs>
                  <a:gs pos="100000">
                    <a:srgbClr val="8C6965"/>
                  </a:gs>
                </a:gsLst>
                <a:lin ang="5400000" scaled="1"/>
              </a:gra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42" name="Straight Connector 2441">
              <a:extLst>
                <a:ext uri="{FF2B5EF4-FFF2-40B4-BE49-F238E27FC236}">
                  <a16:creationId xmlns:a16="http://schemas.microsoft.com/office/drawing/2014/main" id="{1F212A5B-AE40-242E-68F2-103F3FADE80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321833" y="3561643"/>
              <a:ext cx="478931" cy="156461"/>
            </a:xfrm>
            <a:prstGeom prst="line">
              <a:avLst/>
            </a:prstGeom>
            <a:grpFill/>
            <a:ln w="9525">
              <a:solidFill>
                <a:srgbClr val="C89F57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43" name="Straight Connector 2442">
              <a:extLst>
                <a:ext uri="{FF2B5EF4-FFF2-40B4-BE49-F238E27FC236}">
                  <a16:creationId xmlns:a16="http://schemas.microsoft.com/office/drawing/2014/main" id="{70EC2694-DE6F-B38C-AA30-8A0F36FEC616}"/>
                </a:ext>
              </a:extLst>
            </p:cNvPr>
            <p:cNvCxnSpPr>
              <a:cxnSpLocks/>
              <a:stCxn id="2607" idx="7"/>
              <a:endCxn id="2599" idx="3"/>
            </p:cNvCxnSpPr>
            <p:nvPr/>
          </p:nvCxnSpPr>
          <p:spPr>
            <a:xfrm flipV="1">
              <a:off x="4957845" y="3283488"/>
              <a:ext cx="508681" cy="154784"/>
            </a:xfrm>
            <a:prstGeom prst="line">
              <a:avLst/>
            </a:prstGeom>
            <a:grpFill/>
            <a:ln w="9525">
              <a:gradFill>
                <a:gsLst>
                  <a:gs pos="0">
                    <a:srgbClr val="C79757"/>
                  </a:gs>
                  <a:gs pos="100000">
                    <a:srgbClr val="C3C463"/>
                  </a:gs>
                </a:gsLst>
                <a:lin ang="5400000" scaled="1"/>
              </a:gra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44" name="Straight Connector 2443">
              <a:extLst>
                <a:ext uri="{FF2B5EF4-FFF2-40B4-BE49-F238E27FC236}">
                  <a16:creationId xmlns:a16="http://schemas.microsoft.com/office/drawing/2014/main" id="{33F1C25E-0DFD-0F7B-9959-A6B5EF5528D5}"/>
                </a:ext>
              </a:extLst>
            </p:cNvPr>
            <p:cNvCxnSpPr>
              <a:cxnSpLocks/>
              <a:stCxn id="2572" idx="5"/>
              <a:endCxn id="2494" idx="1"/>
            </p:cNvCxnSpPr>
            <p:nvPr/>
          </p:nvCxnSpPr>
          <p:spPr>
            <a:xfrm>
              <a:off x="4386797" y="2563492"/>
              <a:ext cx="267989" cy="611909"/>
            </a:xfrm>
            <a:prstGeom prst="line">
              <a:avLst/>
            </a:prstGeom>
            <a:grpFill/>
            <a:ln w="12700">
              <a:solidFill>
                <a:srgbClr val="BF6F54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45" name="Straight Connector 2444">
              <a:extLst>
                <a:ext uri="{FF2B5EF4-FFF2-40B4-BE49-F238E27FC236}">
                  <a16:creationId xmlns:a16="http://schemas.microsoft.com/office/drawing/2014/main" id="{2A5258EF-FC43-5BAA-51AF-0AF6BF768178}"/>
                </a:ext>
              </a:extLst>
            </p:cNvPr>
            <p:cNvCxnSpPr>
              <a:cxnSpLocks/>
              <a:stCxn id="2560" idx="2"/>
              <a:endCxn id="2608" idx="7"/>
            </p:cNvCxnSpPr>
            <p:nvPr/>
          </p:nvCxnSpPr>
          <p:spPr>
            <a:xfrm flipH="1">
              <a:off x="3407767" y="4017081"/>
              <a:ext cx="164698" cy="112085"/>
            </a:xfrm>
            <a:prstGeom prst="line">
              <a:avLst/>
            </a:prstGeom>
            <a:grpFill/>
            <a:ln w="9525">
              <a:solidFill>
                <a:srgbClr val="906463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46" name="Straight Connector 2445">
              <a:extLst>
                <a:ext uri="{FF2B5EF4-FFF2-40B4-BE49-F238E27FC236}">
                  <a16:creationId xmlns:a16="http://schemas.microsoft.com/office/drawing/2014/main" id="{42CC0636-29F3-6F89-0429-4A3816C93B83}"/>
                </a:ext>
              </a:extLst>
            </p:cNvPr>
            <p:cNvCxnSpPr>
              <a:cxnSpLocks/>
              <a:stCxn id="2491" idx="1"/>
              <a:endCxn id="2610" idx="3"/>
            </p:cNvCxnSpPr>
            <p:nvPr/>
          </p:nvCxnSpPr>
          <p:spPr>
            <a:xfrm>
              <a:off x="4164534" y="1514067"/>
              <a:ext cx="438303" cy="431073"/>
            </a:xfrm>
            <a:prstGeom prst="line">
              <a:avLst/>
            </a:prstGeom>
            <a:grpFill/>
            <a:ln w="9525">
              <a:solidFill>
                <a:srgbClr val="C27E55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47" name="Straight Connector 2446">
              <a:extLst>
                <a:ext uri="{FF2B5EF4-FFF2-40B4-BE49-F238E27FC236}">
                  <a16:creationId xmlns:a16="http://schemas.microsoft.com/office/drawing/2014/main" id="{655072D2-AC04-0DC0-348A-BA9076E5A7C6}"/>
                </a:ext>
              </a:extLst>
            </p:cNvPr>
            <p:cNvCxnSpPr>
              <a:cxnSpLocks/>
              <a:stCxn id="2645" idx="4"/>
              <a:endCxn id="2574" idx="4"/>
            </p:cNvCxnSpPr>
            <p:nvPr/>
          </p:nvCxnSpPr>
          <p:spPr>
            <a:xfrm flipV="1">
              <a:off x="4469159" y="800256"/>
              <a:ext cx="34522" cy="383604"/>
            </a:xfrm>
            <a:prstGeom prst="line">
              <a:avLst/>
            </a:prstGeom>
            <a:grpFill/>
            <a:ln w="9525">
              <a:solidFill>
                <a:srgbClr val="C07454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48" name="Straight Connector 2447">
              <a:extLst>
                <a:ext uri="{FF2B5EF4-FFF2-40B4-BE49-F238E27FC236}">
                  <a16:creationId xmlns:a16="http://schemas.microsoft.com/office/drawing/2014/main" id="{F2BD76BE-3DA4-424A-F323-F5CD868F7A11}"/>
                </a:ext>
              </a:extLst>
            </p:cNvPr>
            <p:cNvCxnSpPr>
              <a:cxnSpLocks/>
              <a:stCxn id="2489" idx="6"/>
              <a:endCxn id="2609" idx="4"/>
            </p:cNvCxnSpPr>
            <p:nvPr/>
          </p:nvCxnSpPr>
          <p:spPr>
            <a:xfrm flipV="1">
              <a:off x="3070859" y="3069493"/>
              <a:ext cx="341020" cy="125342"/>
            </a:xfrm>
            <a:prstGeom prst="line">
              <a:avLst/>
            </a:prstGeom>
            <a:grpFill/>
            <a:ln w="9525">
              <a:solidFill>
                <a:srgbClr val="73877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49" name="Straight Connector 2448">
              <a:extLst>
                <a:ext uri="{FF2B5EF4-FFF2-40B4-BE49-F238E27FC236}">
                  <a16:creationId xmlns:a16="http://schemas.microsoft.com/office/drawing/2014/main" id="{78073198-4BA0-64CF-35A7-B769A6868BA9}"/>
                </a:ext>
              </a:extLst>
            </p:cNvPr>
            <p:cNvCxnSpPr>
              <a:cxnSpLocks/>
              <a:endCxn id="2489" idx="2"/>
            </p:cNvCxnSpPr>
            <p:nvPr/>
          </p:nvCxnSpPr>
          <p:spPr>
            <a:xfrm flipV="1">
              <a:off x="2584409" y="3256715"/>
              <a:ext cx="364200" cy="275912"/>
            </a:xfrm>
            <a:prstGeom prst="line">
              <a:avLst/>
            </a:prstGeom>
            <a:grpFill/>
            <a:ln w="9525">
              <a:solidFill>
                <a:srgbClr val="679578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50" name="Straight Connector 2449">
              <a:extLst>
                <a:ext uri="{FF2B5EF4-FFF2-40B4-BE49-F238E27FC236}">
                  <a16:creationId xmlns:a16="http://schemas.microsoft.com/office/drawing/2014/main" id="{29340A10-0679-4430-82A8-5933FBA930A7}"/>
                </a:ext>
              </a:extLst>
            </p:cNvPr>
            <p:cNvCxnSpPr>
              <a:cxnSpLocks/>
              <a:endCxn id="2487" idx="2"/>
            </p:cNvCxnSpPr>
            <p:nvPr/>
          </p:nvCxnSpPr>
          <p:spPr>
            <a:xfrm flipV="1">
              <a:off x="3479091" y="2957114"/>
              <a:ext cx="276716" cy="77010"/>
            </a:xfrm>
            <a:prstGeom prst="line">
              <a:avLst/>
            </a:prstGeom>
            <a:grpFill/>
            <a:ln w="9525">
              <a:solidFill>
                <a:srgbClr val="B44B4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51" name="Straight Connector 2450">
              <a:extLst>
                <a:ext uri="{FF2B5EF4-FFF2-40B4-BE49-F238E27FC236}">
                  <a16:creationId xmlns:a16="http://schemas.microsoft.com/office/drawing/2014/main" id="{C71237B2-9D74-C59B-71D8-9297DD768184}"/>
                </a:ext>
              </a:extLst>
            </p:cNvPr>
            <p:cNvCxnSpPr>
              <a:cxnSpLocks/>
              <a:stCxn id="2566" idx="5"/>
              <a:endCxn id="2487" idx="4"/>
            </p:cNvCxnSpPr>
            <p:nvPr/>
          </p:nvCxnSpPr>
          <p:spPr>
            <a:xfrm>
              <a:off x="3594505" y="2465658"/>
              <a:ext cx="252937" cy="520792"/>
            </a:xfrm>
            <a:prstGeom prst="line">
              <a:avLst/>
            </a:prstGeom>
            <a:grpFill/>
            <a:ln w="9525">
              <a:solidFill>
                <a:srgbClr val="B44B4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52" name="Straight Connector 2451">
              <a:extLst>
                <a:ext uri="{FF2B5EF4-FFF2-40B4-BE49-F238E27FC236}">
                  <a16:creationId xmlns:a16="http://schemas.microsoft.com/office/drawing/2014/main" id="{AEA53A38-DE92-3A40-D127-5861A9AB4B85}"/>
                </a:ext>
              </a:extLst>
            </p:cNvPr>
            <p:cNvCxnSpPr>
              <a:cxnSpLocks/>
              <a:stCxn id="2483" idx="4"/>
              <a:endCxn id="2494" idx="3"/>
            </p:cNvCxnSpPr>
            <p:nvPr/>
          </p:nvCxnSpPr>
          <p:spPr>
            <a:xfrm flipH="1">
              <a:off x="4625479" y="2993728"/>
              <a:ext cx="402836" cy="250854"/>
            </a:xfrm>
            <a:prstGeom prst="line">
              <a:avLst/>
            </a:prstGeom>
            <a:grpFill/>
            <a:ln w="12700">
              <a:solidFill>
                <a:srgbClr val="C17954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53" name="Straight Connector 2452">
              <a:extLst>
                <a:ext uri="{FF2B5EF4-FFF2-40B4-BE49-F238E27FC236}">
                  <a16:creationId xmlns:a16="http://schemas.microsoft.com/office/drawing/2014/main" id="{D222DF45-85D1-2C04-0483-87E919E60ADF}"/>
                </a:ext>
              </a:extLst>
            </p:cNvPr>
            <p:cNvCxnSpPr>
              <a:cxnSpLocks/>
              <a:stCxn id="2485" idx="5"/>
              <a:endCxn id="2483" idx="1"/>
            </p:cNvCxnSpPr>
            <p:nvPr/>
          </p:nvCxnSpPr>
          <p:spPr>
            <a:xfrm>
              <a:off x="4851686" y="2589273"/>
              <a:ext cx="217692" cy="278599"/>
            </a:xfrm>
            <a:prstGeom prst="line">
              <a:avLst/>
            </a:prstGeom>
            <a:grpFill/>
            <a:ln w="12700">
              <a:solidFill>
                <a:srgbClr val="CEBC59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54" name="Straight Connector 2453">
              <a:extLst>
                <a:ext uri="{FF2B5EF4-FFF2-40B4-BE49-F238E27FC236}">
                  <a16:creationId xmlns:a16="http://schemas.microsoft.com/office/drawing/2014/main" id="{B7CFF3D9-9D90-D2E2-E515-232A86BA8890}"/>
                </a:ext>
              </a:extLst>
            </p:cNvPr>
            <p:cNvCxnSpPr>
              <a:cxnSpLocks/>
              <a:stCxn id="2494" idx="5"/>
              <a:endCxn id="2607" idx="5"/>
            </p:cNvCxnSpPr>
            <p:nvPr/>
          </p:nvCxnSpPr>
          <p:spPr>
            <a:xfrm>
              <a:off x="4693796" y="3273523"/>
              <a:ext cx="264049" cy="327837"/>
            </a:xfrm>
            <a:prstGeom prst="line">
              <a:avLst/>
            </a:prstGeom>
            <a:grpFill/>
            <a:ln w="12700">
              <a:gradFill>
                <a:gsLst>
                  <a:gs pos="0">
                    <a:srgbClr val="C79757"/>
                  </a:gs>
                  <a:gs pos="100000">
                    <a:srgbClr val="C3C463"/>
                  </a:gs>
                </a:gsLst>
                <a:lin ang="5400000" scaled="1"/>
              </a:gra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55" name="Straight Connector 2454">
              <a:extLst>
                <a:ext uri="{FF2B5EF4-FFF2-40B4-BE49-F238E27FC236}">
                  <a16:creationId xmlns:a16="http://schemas.microsoft.com/office/drawing/2014/main" id="{AFF78D00-A51F-E2E1-02B6-1153A053C7A2}"/>
                </a:ext>
              </a:extLst>
            </p:cNvPr>
            <p:cNvCxnSpPr>
              <a:cxnSpLocks/>
              <a:stCxn id="2481" idx="3"/>
              <a:endCxn id="2557" idx="7"/>
            </p:cNvCxnSpPr>
            <p:nvPr/>
          </p:nvCxnSpPr>
          <p:spPr>
            <a:xfrm flipH="1">
              <a:off x="4630158" y="3819199"/>
              <a:ext cx="179075" cy="440829"/>
            </a:xfrm>
            <a:prstGeom prst="line">
              <a:avLst/>
            </a:prstGeom>
            <a:grpFill/>
            <a:ln w="12700">
              <a:solidFill>
                <a:srgbClr val="C38255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56" name="Straight Connector 2455">
              <a:extLst>
                <a:ext uri="{FF2B5EF4-FFF2-40B4-BE49-F238E27FC236}">
                  <a16:creationId xmlns:a16="http://schemas.microsoft.com/office/drawing/2014/main" id="{E156031B-B436-97A9-54B7-85B92AC1590C}"/>
                </a:ext>
              </a:extLst>
            </p:cNvPr>
            <p:cNvCxnSpPr>
              <a:cxnSpLocks/>
              <a:endCxn id="2481" idx="0"/>
            </p:cNvCxnSpPr>
            <p:nvPr/>
          </p:nvCxnSpPr>
          <p:spPr>
            <a:xfrm flipH="1">
              <a:off x="4868442" y="3601766"/>
              <a:ext cx="24103" cy="72866"/>
            </a:xfrm>
            <a:prstGeom prst="line">
              <a:avLst/>
            </a:prstGeom>
            <a:grpFill/>
            <a:ln w="12700">
              <a:solidFill>
                <a:srgbClr val="C89F57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57" name="Straight Connector 2456">
              <a:extLst>
                <a:ext uri="{FF2B5EF4-FFF2-40B4-BE49-F238E27FC236}">
                  <a16:creationId xmlns:a16="http://schemas.microsoft.com/office/drawing/2014/main" id="{C0493FF4-E9AA-9A1F-BE0A-B446AFBD1512}"/>
                </a:ext>
              </a:extLst>
            </p:cNvPr>
            <p:cNvCxnSpPr>
              <a:cxnSpLocks/>
              <a:stCxn id="2613" idx="3"/>
            </p:cNvCxnSpPr>
            <p:nvPr/>
          </p:nvCxnSpPr>
          <p:spPr>
            <a:xfrm flipH="1">
              <a:off x="4049786" y="2980841"/>
              <a:ext cx="410340" cy="229248"/>
            </a:xfrm>
            <a:prstGeom prst="line">
              <a:avLst/>
            </a:prstGeom>
            <a:grpFill/>
            <a:ln w="12700">
              <a:solidFill>
                <a:srgbClr val="C07054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58" name="Straight Connector 2457">
              <a:extLst>
                <a:ext uri="{FF2B5EF4-FFF2-40B4-BE49-F238E27FC236}">
                  <a16:creationId xmlns:a16="http://schemas.microsoft.com/office/drawing/2014/main" id="{1E495E96-1CBC-5980-3B00-FC3DE18B0AE3}"/>
                </a:ext>
              </a:extLst>
            </p:cNvPr>
            <p:cNvCxnSpPr>
              <a:cxnSpLocks/>
              <a:stCxn id="2483" idx="3"/>
              <a:endCxn id="2613" idx="6"/>
            </p:cNvCxnSpPr>
            <p:nvPr/>
          </p:nvCxnSpPr>
          <p:spPr>
            <a:xfrm flipH="1">
              <a:off x="4635364" y="2943916"/>
              <a:ext cx="367658" cy="16311"/>
            </a:xfrm>
            <a:prstGeom prst="line">
              <a:avLst/>
            </a:prstGeom>
            <a:grpFill/>
            <a:ln w="12700">
              <a:solidFill>
                <a:srgbClr val="C17954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59" name="Straight Connector 2458">
              <a:extLst>
                <a:ext uri="{FF2B5EF4-FFF2-40B4-BE49-F238E27FC236}">
                  <a16:creationId xmlns:a16="http://schemas.microsoft.com/office/drawing/2014/main" id="{38FC2A7A-B078-5E41-E523-E3EBC1E7B7ED}"/>
                </a:ext>
              </a:extLst>
            </p:cNvPr>
            <p:cNvCxnSpPr>
              <a:cxnSpLocks/>
              <a:endCxn id="2566" idx="1"/>
            </p:cNvCxnSpPr>
            <p:nvPr/>
          </p:nvCxnSpPr>
          <p:spPr>
            <a:xfrm flipH="1">
              <a:off x="3569455" y="1835410"/>
              <a:ext cx="20112" cy="459851"/>
            </a:xfrm>
            <a:prstGeom prst="line">
              <a:avLst/>
            </a:prstGeom>
            <a:grpFill/>
            <a:ln w="12700">
              <a:solidFill>
                <a:srgbClr val="B44D4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60" name="Straight Connector 2459">
              <a:extLst>
                <a:ext uri="{FF2B5EF4-FFF2-40B4-BE49-F238E27FC236}">
                  <a16:creationId xmlns:a16="http://schemas.microsoft.com/office/drawing/2014/main" id="{D69EC35E-3123-4F99-33CB-8695716303A2}"/>
                </a:ext>
              </a:extLst>
            </p:cNvPr>
            <p:cNvCxnSpPr>
              <a:cxnSpLocks/>
              <a:stCxn id="2615" idx="5"/>
            </p:cNvCxnSpPr>
            <p:nvPr/>
          </p:nvCxnSpPr>
          <p:spPr>
            <a:xfrm>
              <a:off x="5084720" y="2022969"/>
              <a:ext cx="581182" cy="514879"/>
            </a:xfrm>
            <a:prstGeom prst="line">
              <a:avLst/>
            </a:prstGeom>
            <a:grpFill/>
            <a:ln w="12700">
              <a:solidFill>
                <a:srgbClr val="C2C464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61" name="Straight Connector 2460">
              <a:extLst>
                <a:ext uri="{FF2B5EF4-FFF2-40B4-BE49-F238E27FC236}">
                  <a16:creationId xmlns:a16="http://schemas.microsoft.com/office/drawing/2014/main" id="{FF297060-4E64-CDFA-24BD-8E51B0CF89D4}"/>
                </a:ext>
              </a:extLst>
            </p:cNvPr>
            <p:cNvCxnSpPr>
              <a:cxnSpLocks/>
            </p:cNvCxnSpPr>
            <p:nvPr/>
          </p:nvCxnSpPr>
          <p:spPr>
            <a:xfrm>
              <a:off x="5657788" y="2582163"/>
              <a:ext cx="116054" cy="353241"/>
            </a:xfrm>
            <a:prstGeom prst="line">
              <a:avLst/>
            </a:prstGeom>
            <a:grpFill/>
            <a:ln w="12700">
              <a:solidFill>
                <a:srgbClr val="B9C26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62" name="Straight Connector 2461">
              <a:extLst>
                <a:ext uri="{FF2B5EF4-FFF2-40B4-BE49-F238E27FC236}">
                  <a16:creationId xmlns:a16="http://schemas.microsoft.com/office/drawing/2014/main" id="{14B210FD-E4DB-4AAA-B46F-A8762BB88B6D}"/>
                </a:ext>
              </a:extLst>
            </p:cNvPr>
            <p:cNvCxnSpPr>
              <a:cxnSpLocks/>
              <a:stCxn id="2600" idx="1"/>
              <a:endCxn id="2475" idx="4"/>
            </p:cNvCxnSpPr>
            <p:nvPr/>
          </p:nvCxnSpPr>
          <p:spPr>
            <a:xfrm flipH="1" flipV="1">
              <a:off x="5756001" y="1847029"/>
              <a:ext cx="230514" cy="576072"/>
            </a:xfrm>
            <a:prstGeom prst="line">
              <a:avLst/>
            </a:prstGeom>
            <a:grpFill/>
            <a:ln w="12700">
              <a:solidFill>
                <a:srgbClr val="B0BF7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63" name="Straight Connector 2462">
              <a:extLst>
                <a:ext uri="{FF2B5EF4-FFF2-40B4-BE49-F238E27FC236}">
                  <a16:creationId xmlns:a16="http://schemas.microsoft.com/office/drawing/2014/main" id="{3A28250B-1B3C-E9E8-0CF7-0967529124B0}"/>
                </a:ext>
              </a:extLst>
            </p:cNvPr>
            <p:cNvCxnSpPr>
              <a:cxnSpLocks/>
              <a:stCxn id="2475" idx="0"/>
              <a:endCxn id="2577" idx="4"/>
            </p:cNvCxnSpPr>
            <p:nvPr/>
          </p:nvCxnSpPr>
          <p:spPr>
            <a:xfrm flipV="1">
              <a:off x="5741663" y="1479366"/>
              <a:ext cx="2182" cy="217613"/>
            </a:xfrm>
            <a:prstGeom prst="line">
              <a:avLst/>
            </a:prstGeom>
            <a:grpFill/>
            <a:ln w="12700">
              <a:solidFill>
                <a:srgbClr val="BAC269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64" name="Straight Connector 2463">
              <a:extLst>
                <a:ext uri="{FF2B5EF4-FFF2-40B4-BE49-F238E27FC236}">
                  <a16:creationId xmlns:a16="http://schemas.microsoft.com/office/drawing/2014/main" id="{4FB2E44A-282D-6A80-359F-1EDBC327C0E9}"/>
                </a:ext>
              </a:extLst>
            </p:cNvPr>
            <p:cNvCxnSpPr>
              <a:cxnSpLocks/>
              <a:stCxn id="2471" idx="1"/>
            </p:cNvCxnSpPr>
            <p:nvPr/>
          </p:nvCxnSpPr>
          <p:spPr>
            <a:xfrm flipH="1" flipV="1">
              <a:off x="4988819" y="587756"/>
              <a:ext cx="189957" cy="308323"/>
            </a:xfrm>
            <a:prstGeom prst="line">
              <a:avLst/>
            </a:prstGeom>
            <a:grpFill/>
            <a:ln w="9525">
              <a:solidFill>
                <a:srgbClr val="CAAA58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465" name="Group 2464">
              <a:extLst>
                <a:ext uri="{FF2B5EF4-FFF2-40B4-BE49-F238E27FC236}">
                  <a16:creationId xmlns:a16="http://schemas.microsoft.com/office/drawing/2014/main" id="{7AF4B62C-9023-229E-3A25-7EE87D5D149F}"/>
                </a:ext>
              </a:extLst>
            </p:cNvPr>
            <p:cNvGrpSpPr/>
            <p:nvPr/>
          </p:nvGrpSpPr>
          <p:grpSpPr>
            <a:xfrm>
              <a:off x="2514370" y="354664"/>
              <a:ext cx="6704442" cy="5577836"/>
              <a:chOff x="2512033" y="354664"/>
              <a:chExt cx="6704442" cy="5577836"/>
            </a:xfrm>
            <a:grpFill/>
          </p:grpSpPr>
          <p:grpSp>
            <p:nvGrpSpPr>
              <p:cNvPr id="2468" name="Group 2467">
                <a:extLst>
                  <a:ext uri="{FF2B5EF4-FFF2-40B4-BE49-F238E27FC236}">
                    <a16:creationId xmlns:a16="http://schemas.microsoft.com/office/drawing/2014/main" id="{4DC4A37F-8BD5-39D0-C117-9D902B9085E0}"/>
                  </a:ext>
                </a:extLst>
              </p:cNvPr>
              <p:cNvGrpSpPr/>
              <p:nvPr/>
            </p:nvGrpSpPr>
            <p:grpSpPr>
              <a:xfrm>
                <a:off x="2512033" y="354664"/>
                <a:ext cx="6704442" cy="5577836"/>
                <a:chOff x="2512033" y="354664"/>
                <a:chExt cx="6704442" cy="5577836"/>
              </a:xfrm>
              <a:grpFill/>
            </p:grpSpPr>
            <p:grpSp>
              <p:nvGrpSpPr>
                <p:cNvPr id="2470" name="Group 2469">
                  <a:extLst>
                    <a:ext uri="{FF2B5EF4-FFF2-40B4-BE49-F238E27FC236}">
                      <a16:creationId xmlns:a16="http://schemas.microsoft.com/office/drawing/2014/main" id="{365BFD25-B67C-B6C8-A41C-0E4248C4778B}"/>
                    </a:ext>
                  </a:extLst>
                </p:cNvPr>
                <p:cNvGrpSpPr/>
                <p:nvPr/>
              </p:nvGrpSpPr>
              <p:grpSpPr>
                <a:xfrm>
                  <a:off x="2512033" y="354664"/>
                  <a:ext cx="6704442" cy="5577836"/>
                  <a:chOff x="2512033" y="354664"/>
                  <a:chExt cx="6704442" cy="5577836"/>
                </a:xfrm>
                <a:grpFill/>
              </p:grpSpPr>
              <p:grpSp>
                <p:nvGrpSpPr>
                  <p:cNvPr id="2474" name="Group 2473">
                    <a:extLst>
                      <a:ext uri="{FF2B5EF4-FFF2-40B4-BE49-F238E27FC236}">
                        <a16:creationId xmlns:a16="http://schemas.microsoft.com/office/drawing/2014/main" id="{E77D5A1B-9642-353D-77BB-B30FC9EB014F}"/>
                      </a:ext>
                    </a:extLst>
                  </p:cNvPr>
                  <p:cNvGrpSpPr/>
                  <p:nvPr/>
                </p:nvGrpSpPr>
                <p:grpSpPr>
                  <a:xfrm>
                    <a:off x="2512033" y="354664"/>
                    <a:ext cx="6704442" cy="5577836"/>
                    <a:chOff x="2512033" y="354664"/>
                    <a:chExt cx="6704442" cy="5577836"/>
                  </a:xfrm>
                  <a:grpFill/>
                </p:grpSpPr>
                <p:grpSp>
                  <p:nvGrpSpPr>
                    <p:cNvPr id="2476" name="Group 2475">
                      <a:extLst>
                        <a:ext uri="{FF2B5EF4-FFF2-40B4-BE49-F238E27FC236}">
                          <a16:creationId xmlns:a16="http://schemas.microsoft.com/office/drawing/2014/main" id="{91CE9530-709A-FC03-80B2-741FB2C426D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512033" y="354664"/>
                      <a:ext cx="6704442" cy="5577836"/>
                      <a:chOff x="2512033" y="354664"/>
                      <a:chExt cx="6704442" cy="5577836"/>
                    </a:xfrm>
                    <a:grpFill/>
                  </p:grpSpPr>
                  <p:grpSp>
                    <p:nvGrpSpPr>
                      <p:cNvPr id="2478" name="Group 2477">
                        <a:extLst>
                          <a:ext uri="{FF2B5EF4-FFF2-40B4-BE49-F238E27FC236}">
                            <a16:creationId xmlns:a16="http://schemas.microsoft.com/office/drawing/2014/main" id="{7DB86B07-0C77-520C-519D-8782939843CC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2512033" y="354664"/>
                        <a:ext cx="6704442" cy="5577836"/>
                        <a:chOff x="2512033" y="354664"/>
                        <a:chExt cx="6704442" cy="5577836"/>
                      </a:xfrm>
                      <a:grpFill/>
                    </p:grpSpPr>
                    <p:grpSp>
                      <p:nvGrpSpPr>
                        <p:cNvPr id="2480" name="Group 2479">
                          <a:extLst>
                            <a:ext uri="{FF2B5EF4-FFF2-40B4-BE49-F238E27FC236}">
                              <a16:creationId xmlns:a16="http://schemas.microsoft.com/office/drawing/2014/main" id="{FDEC5045-831D-4923-F324-BCD84FBDE518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2512033" y="354664"/>
                          <a:ext cx="6704442" cy="5577836"/>
                          <a:chOff x="2512033" y="354664"/>
                          <a:chExt cx="6704442" cy="5577836"/>
                        </a:xfrm>
                        <a:grpFill/>
                      </p:grpSpPr>
                      <p:grpSp>
                        <p:nvGrpSpPr>
                          <p:cNvPr id="2482" name="Group 2481">
                            <a:extLst>
                              <a:ext uri="{FF2B5EF4-FFF2-40B4-BE49-F238E27FC236}">
                                <a16:creationId xmlns:a16="http://schemas.microsoft.com/office/drawing/2014/main" id="{E1353664-DF29-D3D9-E790-8D538BCDCD46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2512033" y="354664"/>
                            <a:ext cx="6704442" cy="5577836"/>
                            <a:chOff x="2512033" y="354664"/>
                            <a:chExt cx="6704442" cy="5577836"/>
                          </a:xfrm>
                          <a:grpFill/>
                        </p:grpSpPr>
                        <p:grpSp>
                          <p:nvGrpSpPr>
                            <p:cNvPr id="2484" name="Group 2483">
                              <a:extLst>
                                <a:ext uri="{FF2B5EF4-FFF2-40B4-BE49-F238E27FC236}">
                                  <a16:creationId xmlns:a16="http://schemas.microsoft.com/office/drawing/2014/main" id="{39908DFE-F5C2-689A-223A-2FFF19303CE6}"/>
                                </a:ext>
                              </a:extLst>
                            </p:cNvPr>
                            <p:cNvGrpSpPr/>
                            <p:nvPr/>
                          </p:nvGrpSpPr>
                          <p:grpSpPr>
                            <a:xfrm>
                              <a:off x="2512033" y="354664"/>
                              <a:ext cx="6704442" cy="5577836"/>
                              <a:chOff x="2512033" y="354664"/>
                              <a:chExt cx="6704442" cy="5577836"/>
                            </a:xfrm>
                            <a:grpFill/>
                          </p:grpSpPr>
                          <p:grpSp>
                            <p:nvGrpSpPr>
                              <p:cNvPr id="2486" name="Group 2485">
                                <a:extLst>
                                  <a:ext uri="{FF2B5EF4-FFF2-40B4-BE49-F238E27FC236}">
                                    <a16:creationId xmlns:a16="http://schemas.microsoft.com/office/drawing/2014/main" id="{DD200324-3D0F-BD1A-6417-C5490ECEDFE8}"/>
                                  </a:ext>
                                </a:extLst>
                              </p:cNvPr>
                              <p:cNvGrpSpPr/>
                              <p:nvPr/>
                            </p:nvGrpSpPr>
                            <p:grpSpPr>
                              <a:xfrm>
                                <a:off x="2512033" y="354664"/>
                                <a:ext cx="6704442" cy="5577836"/>
                                <a:chOff x="2512033" y="354664"/>
                                <a:chExt cx="6704442" cy="5577836"/>
                              </a:xfrm>
                              <a:grpFill/>
                            </p:grpSpPr>
                            <p:grpSp>
                              <p:nvGrpSpPr>
                                <p:cNvPr id="2488" name="Group 2487">
                                  <a:extLst>
                                    <a:ext uri="{FF2B5EF4-FFF2-40B4-BE49-F238E27FC236}">
                                      <a16:creationId xmlns:a16="http://schemas.microsoft.com/office/drawing/2014/main" id="{AB44ED33-C79C-4DD6-BFF0-4B076659B1B3}"/>
                                    </a:ext>
                                  </a:extLst>
                                </p:cNvPr>
                                <p:cNvGrpSpPr/>
                                <p:nvPr/>
                              </p:nvGrpSpPr>
                              <p:grpSpPr>
                                <a:xfrm>
                                  <a:off x="2512033" y="354664"/>
                                  <a:ext cx="6704442" cy="5577836"/>
                                  <a:chOff x="2512033" y="354664"/>
                                  <a:chExt cx="6704442" cy="5577836"/>
                                </a:xfrm>
                                <a:grpFill/>
                              </p:grpSpPr>
                              <p:grpSp>
                                <p:nvGrpSpPr>
                                  <p:cNvPr id="2490" name="Group 2489">
                                    <a:extLst>
                                      <a:ext uri="{FF2B5EF4-FFF2-40B4-BE49-F238E27FC236}">
                                        <a16:creationId xmlns:a16="http://schemas.microsoft.com/office/drawing/2014/main" id="{29DD8D01-25FE-8123-3656-24A16A3CF3FE}"/>
                                      </a:ext>
                                    </a:extLst>
                                  </p:cNvPr>
                                  <p:cNvGrpSpPr/>
                                  <p:nvPr/>
                                </p:nvGrpSpPr>
                                <p:grpSpPr>
                                  <a:xfrm>
                                    <a:off x="2512033" y="354664"/>
                                    <a:ext cx="6704442" cy="5577836"/>
                                    <a:chOff x="2512033" y="354664"/>
                                    <a:chExt cx="6704442" cy="5577836"/>
                                  </a:xfrm>
                                  <a:grpFill/>
                                </p:grpSpPr>
                                <p:grpSp>
                                  <p:nvGrpSpPr>
                                    <p:cNvPr id="2493" name="Group 2492">
                                      <a:extLst>
                                        <a:ext uri="{FF2B5EF4-FFF2-40B4-BE49-F238E27FC236}">
                                          <a16:creationId xmlns:a16="http://schemas.microsoft.com/office/drawing/2014/main" id="{5DC26770-A6E2-94EC-C558-1FBE91D39E10}"/>
                                        </a:ext>
                                      </a:extLst>
                                    </p:cNvPr>
                                    <p:cNvGrpSpPr/>
                                    <p:nvPr/>
                                  </p:nvGrpSpPr>
                                  <p:grpSpPr>
                                    <a:xfrm>
                                      <a:off x="2512033" y="354664"/>
                                      <a:ext cx="6704442" cy="5577836"/>
                                      <a:chOff x="2512033" y="354664"/>
                                      <a:chExt cx="6704442" cy="5577836"/>
                                    </a:xfrm>
                                    <a:grpFill/>
                                  </p:grpSpPr>
                                  <p:sp>
                                    <p:nvSpPr>
                                      <p:cNvPr id="2495" name="Freeform 119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AB1D0EF0-B476-A0FB-2A27-665EDF6EAFD9}"/>
                                          </a:ext>
                                        </a:extLst>
                                      </p:cNvPr>
                                      <p:cNvSpPr>
                                        <a:spLocks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7524664" y="3949523"/>
                                        <a:ext cx="527145" cy="456732"/>
                                      </a:xfrm>
                                      <a:custGeom>
                                        <a:avLst/>
                                        <a:gdLst>
                                          <a:gd name="T0" fmla="*/ 277 w 277"/>
                                          <a:gd name="T1" fmla="*/ 0 h 240"/>
                                          <a:gd name="T2" fmla="*/ 0 w 277"/>
                                          <a:gd name="T3" fmla="*/ 240 h 240"/>
                                          <a:gd name="T4" fmla="*/ 277 w 277"/>
                                          <a:gd name="T5" fmla="*/ 0 h 240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277" h="240">
                                            <a:moveTo>
                                              <a:pt x="277" y="0"/>
                                            </a:moveTo>
                                            <a:lnTo>
                                              <a:pt x="0" y="240"/>
                                            </a:lnTo>
                                            <a:lnTo>
                                              <a:pt x="277" y="0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2496" name="Freeform 16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E0079AF3-6D74-459F-9461-4B556B77A16C}"/>
                                          </a:ext>
                                        </a:extLst>
                                      </p:cNvPr>
                                      <p:cNvSpPr>
                                        <a:spLocks noEditPoint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8099385" y="2520334"/>
                                        <a:ext cx="521435" cy="1419674"/>
                                      </a:xfrm>
                                      <a:custGeom>
                                        <a:avLst/>
                                        <a:gdLst>
                                          <a:gd name="T0" fmla="*/ 270 w 274"/>
                                          <a:gd name="T1" fmla="*/ 11 h 746"/>
                                          <a:gd name="T2" fmla="*/ 274 w 274"/>
                                          <a:gd name="T3" fmla="*/ 0 h 746"/>
                                          <a:gd name="T4" fmla="*/ 274 w 274"/>
                                          <a:gd name="T5" fmla="*/ 546 h 746"/>
                                          <a:gd name="T6" fmla="*/ 7 w 274"/>
                                          <a:gd name="T7" fmla="*/ 742 h 746"/>
                                          <a:gd name="T8" fmla="*/ 0 w 274"/>
                                          <a:gd name="T9" fmla="*/ 746 h 746"/>
                                          <a:gd name="T10" fmla="*/ 270 w 274"/>
                                          <a:gd name="T11" fmla="*/ 11 h 746"/>
                                          <a:gd name="T12" fmla="*/ 270 w 274"/>
                                          <a:gd name="T13" fmla="*/ 25 h 746"/>
                                          <a:gd name="T14" fmla="*/ 10 w 274"/>
                                          <a:gd name="T15" fmla="*/ 734 h 746"/>
                                          <a:gd name="T16" fmla="*/ 270 w 274"/>
                                          <a:gd name="T17" fmla="*/ 545 h 746"/>
                                          <a:gd name="T18" fmla="*/ 270 w 274"/>
                                          <a:gd name="T19" fmla="*/ 25 h 746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  <a:cxn ang="0">
                                            <a:pos x="T10" y="T11"/>
                                          </a:cxn>
                                          <a:cxn ang="0">
                                            <a:pos x="T12" y="T13"/>
                                          </a:cxn>
                                          <a:cxn ang="0">
                                            <a:pos x="T14" y="T15"/>
                                          </a:cxn>
                                          <a:cxn ang="0">
                                            <a:pos x="T16" y="T17"/>
                                          </a:cxn>
                                          <a:cxn ang="0">
                                            <a:pos x="T18" y="T19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274" h="746">
                                            <a:moveTo>
                                              <a:pt x="270" y="11"/>
                                            </a:moveTo>
                                            <a:lnTo>
                                              <a:pt x="274" y="0"/>
                                            </a:lnTo>
                                            <a:lnTo>
                                              <a:pt x="274" y="546"/>
                                            </a:lnTo>
                                            <a:lnTo>
                                              <a:pt x="7" y="742"/>
                                            </a:lnTo>
                                            <a:lnTo>
                                              <a:pt x="0" y="746"/>
                                            </a:lnTo>
                                            <a:lnTo>
                                              <a:pt x="270" y="11"/>
                                            </a:lnTo>
                                            <a:close/>
                                            <a:moveTo>
                                              <a:pt x="270" y="25"/>
                                            </a:moveTo>
                                            <a:lnTo>
                                              <a:pt x="10" y="734"/>
                                            </a:lnTo>
                                            <a:lnTo>
                                              <a:pt x="270" y="545"/>
                                            </a:lnTo>
                                            <a:lnTo>
                                              <a:pt x="270" y="25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2497" name="Line 120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DBE5541D-C477-87BF-B748-0C8B0CF06A74}"/>
                                          </a:ext>
                                        </a:extLst>
                                      </p:cNvPr>
                                      <p:cNvSpPr>
                                        <a:spLocks noChangeShapeType="1"/>
                                      </p:cNvSpPr>
                                      <p:nvPr/>
                                    </p:nvSpPr>
                                    <p:spPr bwMode="auto">
                                      <a:xfrm flipH="1">
                                        <a:off x="7524664" y="3949523"/>
                                        <a:ext cx="527145" cy="456732"/>
                                      </a:xfrm>
                                      <a:prstGeom prst="line">
                                        <a:avLst/>
                                      </a:prstGeom>
                                      <a:grpFill/>
                                      <a:ln w="12700" cap="flat">
                                        <a:solidFill>
                                          <a:srgbClr val="639797"/>
                                        </a:solidFill>
                                        <a:prstDash val="solid"/>
                                        <a:miter lim="800000"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2498" name="Freeform 5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24AA7E4C-FC0C-839D-3473-A2EB386AF19E}"/>
                                          </a:ext>
                                        </a:extLst>
                                      </p:cNvPr>
                                      <p:cNvSpPr>
                                        <a:spLocks noEditPoint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7113606" y="1022634"/>
                                        <a:ext cx="428186" cy="614685"/>
                                      </a:xfrm>
                                      <a:custGeom>
                                        <a:avLst/>
                                        <a:gdLst>
                                          <a:gd name="T0" fmla="*/ 1 w 225"/>
                                          <a:gd name="T1" fmla="*/ 5 h 323"/>
                                          <a:gd name="T2" fmla="*/ 0 w 225"/>
                                          <a:gd name="T3" fmla="*/ 0 h 323"/>
                                          <a:gd name="T4" fmla="*/ 222 w 225"/>
                                          <a:gd name="T5" fmla="*/ 161 h 323"/>
                                          <a:gd name="T6" fmla="*/ 225 w 225"/>
                                          <a:gd name="T7" fmla="*/ 162 h 323"/>
                                          <a:gd name="T8" fmla="*/ 35 w 225"/>
                                          <a:gd name="T9" fmla="*/ 320 h 323"/>
                                          <a:gd name="T10" fmla="*/ 32 w 225"/>
                                          <a:gd name="T11" fmla="*/ 323 h 323"/>
                                          <a:gd name="T12" fmla="*/ 1 w 225"/>
                                          <a:gd name="T13" fmla="*/ 5 h 323"/>
                                          <a:gd name="T14" fmla="*/ 5 w 225"/>
                                          <a:gd name="T15" fmla="*/ 9 h 323"/>
                                          <a:gd name="T16" fmla="*/ 35 w 225"/>
                                          <a:gd name="T17" fmla="*/ 315 h 323"/>
                                          <a:gd name="T18" fmla="*/ 217 w 225"/>
                                          <a:gd name="T19" fmla="*/ 163 h 323"/>
                                          <a:gd name="T20" fmla="*/ 5 w 225"/>
                                          <a:gd name="T21" fmla="*/ 9 h 323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  <a:cxn ang="0">
                                            <a:pos x="T10" y="T11"/>
                                          </a:cxn>
                                          <a:cxn ang="0">
                                            <a:pos x="T12" y="T13"/>
                                          </a:cxn>
                                          <a:cxn ang="0">
                                            <a:pos x="T14" y="T15"/>
                                          </a:cxn>
                                          <a:cxn ang="0">
                                            <a:pos x="T16" y="T17"/>
                                          </a:cxn>
                                          <a:cxn ang="0">
                                            <a:pos x="T18" y="T19"/>
                                          </a:cxn>
                                          <a:cxn ang="0">
                                            <a:pos x="T20" y="T21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225" h="323">
                                            <a:moveTo>
                                              <a:pt x="1" y="5"/>
                                            </a:moveTo>
                                            <a:lnTo>
                                              <a:pt x="0" y="0"/>
                                            </a:lnTo>
                                            <a:lnTo>
                                              <a:pt x="222" y="161"/>
                                            </a:lnTo>
                                            <a:lnTo>
                                              <a:pt x="225" y="162"/>
                                            </a:lnTo>
                                            <a:lnTo>
                                              <a:pt x="35" y="320"/>
                                            </a:lnTo>
                                            <a:lnTo>
                                              <a:pt x="32" y="323"/>
                                            </a:lnTo>
                                            <a:lnTo>
                                              <a:pt x="1" y="5"/>
                                            </a:lnTo>
                                            <a:close/>
                                            <a:moveTo>
                                              <a:pt x="5" y="9"/>
                                            </a:moveTo>
                                            <a:lnTo>
                                              <a:pt x="35" y="315"/>
                                            </a:lnTo>
                                            <a:lnTo>
                                              <a:pt x="217" y="163"/>
                                            </a:lnTo>
                                            <a:lnTo>
                                              <a:pt x="5" y="9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2499" name="Freeform 6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F1333A31-8C88-35C4-4295-56085E177E67}"/>
                                          </a:ext>
                                        </a:extLst>
                                      </p:cNvPr>
                                      <p:cNvSpPr>
                                        <a:spLocks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4515944" y="442204"/>
                                        <a:ext cx="934397" cy="983876"/>
                                      </a:xfrm>
                                      <a:custGeom>
                                        <a:avLst/>
                                        <a:gdLst>
                                          <a:gd name="T0" fmla="*/ 241 w 491"/>
                                          <a:gd name="T1" fmla="*/ 517 h 517"/>
                                          <a:gd name="T2" fmla="*/ 491 w 491"/>
                                          <a:gd name="T3" fmla="*/ 0 h 517"/>
                                          <a:gd name="T4" fmla="*/ 238 w 491"/>
                                          <a:gd name="T5" fmla="*/ 55 h 517"/>
                                          <a:gd name="T6" fmla="*/ 0 w 491"/>
                                          <a:gd name="T7" fmla="*/ 141 h 517"/>
                                          <a:gd name="T8" fmla="*/ 2 w 491"/>
                                          <a:gd name="T9" fmla="*/ 145 h 517"/>
                                          <a:gd name="T10" fmla="*/ 239 w 491"/>
                                          <a:gd name="T11" fmla="*/ 59 h 517"/>
                                          <a:gd name="T12" fmla="*/ 484 w 491"/>
                                          <a:gd name="T13" fmla="*/ 5 h 517"/>
                                          <a:gd name="T14" fmla="*/ 237 w 491"/>
                                          <a:gd name="T15" fmla="*/ 516 h 517"/>
                                          <a:gd name="T16" fmla="*/ 241 w 491"/>
                                          <a:gd name="T17" fmla="*/ 517 h 517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  <a:cxn ang="0">
                                            <a:pos x="T10" y="T11"/>
                                          </a:cxn>
                                          <a:cxn ang="0">
                                            <a:pos x="T12" y="T13"/>
                                          </a:cxn>
                                          <a:cxn ang="0">
                                            <a:pos x="T14" y="T15"/>
                                          </a:cxn>
                                          <a:cxn ang="0">
                                            <a:pos x="T16" y="T17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491" h="517">
                                            <a:moveTo>
                                              <a:pt x="241" y="517"/>
                                            </a:moveTo>
                                            <a:lnTo>
                                              <a:pt x="491" y="0"/>
                                            </a:lnTo>
                                            <a:lnTo>
                                              <a:pt x="238" y="55"/>
                                            </a:lnTo>
                                            <a:lnTo>
                                              <a:pt x="0" y="141"/>
                                            </a:lnTo>
                                            <a:lnTo>
                                              <a:pt x="2" y="145"/>
                                            </a:lnTo>
                                            <a:lnTo>
                                              <a:pt x="239" y="59"/>
                                            </a:lnTo>
                                            <a:lnTo>
                                              <a:pt x="484" y="5"/>
                                            </a:lnTo>
                                            <a:lnTo>
                                              <a:pt x="237" y="516"/>
                                            </a:lnTo>
                                            <a:lnTo>
                                              <a:pt x="241" y="517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2500" name="Freeform 7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965936A4-612F-D96B-3449-BFEB496BB315}"/>
                                          </a:ext>
                                        </a:extLst>
                                      </p:cNvPr>
                                      <p:cNvSpPr>
                                        <a:spLocks noEditPoint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6112602" y="432689"/>
                                        <a:ext cx="1075223" cy="1200824"/>
                                      </a:xfrm>
                                      <a:custGeom>
                                        <a:avLst/>
                                        <a:gdLst>
                                          <a:gd name="T0" fmla="*/ 1 w 565"/>
                                          <a:gd name="T1" fmla="*/ 7 h 631"/>
                                          <a:gd name="T2" fmla="*/ 0 w 565"/>
                                          <a:gd name="T3" fmla="*/ 0 h 631"/>
                                          <a:gd name="T4" fmla="*/ 561 w 565"/>
                                          <a:gd name="T5" fmla="*/ 627 h 631"/>
                                          <a:gd name="T6" fmla="*/ 565 w 565"/>
                                          <a:gd name="T7" fmla="*/ 631 h 631"/>
                                          <a:gd name="T8" fmla="*/ 126 w 565"/>
                                          <a:gd name="T9" fmla="*/ 631 h 631"/>
                                          <a:gd name="T10" fmla="*/ 1 w 565"/>
                                          <a:gd name="T11" fmla="*/ 7 h 631"/>
                                          <a:gd name="T12" fmla="*/ 7 w 565"/>
                                          <a:gd name="T13" fmla="*/ 14 h 631"/>
                                          <a:gd name="T14" fmla="*/ 130 w 565"/>
                                          <a:gd name="T15" fmla="*/ 626 h 631"/>
                                          <a:gd name="T16" fmla="*/ 555 w 565"/>
                                          <a:gd name="T17" fmla="*/ 626 h 631"/>
                                          <a:gd name="T18" fmla="*/ 7 w 565"/>
                                          <a:gd name="T19" fmla="*/ 14 h 631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  <a:cxn ang="0">
                                            <a:pos x="T10" y="T11"/>
                                          </a:cxn>
                                          <a:cxn ang="0">
                                            <a:pos x="T12" y="T13"/>
                                          </a:cxn>
                                          <a:cxn ang="0">
                                            <a:pos x="T14" y="T15"/>
                                          </a:cxn>
                                          <a:cxn ang="0">
                                            <a:pos x="T16" y="T17"/>
                                          </a:cxn>
                                          <a:cxn ang="0">
                                            <a:pos x="T18" y="T19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565" h="631">
                                            <a:moveTo>
                                              <a:pt x="1" y="7"/>
                                            </a:moveTo>
                                            <a:lnTo>
                                              <a:pt x="0" y="0"/>
                                            </a:lnTo>
                                            <a:lnTo>
                                              <a:pt x="561" y="627"/>
                                            </a:lnTo>
                                            <a:lnTo>
                                              <a:pt x="565" y="631"/>
                                            </a:lnTo>
                                            <a:lnTo>
                                              <a:pt x="126" y="631"/>
                                            </a:lnTo>
                                            <a:lnTo>
                                              <a:pt x="1" y="7"/>
                                            </a:lnTo>
                                            <a:close/>
                                            <a:moveTo>
                                              <a:pt x="7" y="14"/>
                                            </a:moveTo>
                                            <a:lnTo>
                                              <a:pt x="130" y="626"/>
                                            </a:lnTo>
                                            <a:lnTo>
                                              <a:pt x="555" y="626"/>
                                            </a:lnTo>
                                            <a:lnTo>
                                              <a:pt x="7" y="14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2501" name="Freeform 8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29ACEBD5-3BEE-F029-2CF0-FEFD9DF28984}"/>
                                          </a:ext>
                                        </a:extLst>
                                      </p:cNvPr>
                                      <p:cNvSpPr>
                                        <a:spLocks noEditPoint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7174503" y="1323316"/>
                                        <a:ext cx="917270" cy="867790"/>
                                      </a:xfrm>
                                      <a:custGeom>
                                        <a:avLst/>
                                        <a:gdLst>
                                          <a:gd name="T0" fmla="*/ 0 w 482"/>
                                          <a:gd name="T1" fmla="*/ 161 h 456"/>
                                          <a:gd name="T2" fmla="*/ 0 w 482"/>
                                          <a:gd name="T3" fmla="*/ 159 h 456"/>
                                          <a:gd name="T4" fmla="*/ 474 w 482"/>
                                          <a:gd name="T5" fmla="*/ 3 h 456"/>
                                          <a:gd name="T6" fmla="*/ 482 w 482"/>
                                          <a:gd name="T7" fmla="*/ 0 h 456"/>
                                          <a:gd name="T8" fmla="*/ 8 w 482"/>
                                          <a:gd name="T9" fmla="*/ 456 h 456"/>
                                          <a:gd name="T10" fmla="*/ 0 w 482"/>
                                          <a:gd name="T11" fmla="*/ 161 h 456"/>
                                          <a:gd name="T12" fmla="*/ 4 w 482"/>
                                          <a:gd name="T13" fmla="*/ 162 h 456"/>
                                          <a:gd name="T14" fmla="*/ 12 w 482"/>
                                          <a:gd name="T15" fmla="*/ 447 h 456"/>
                                          <a:gd name="T16" fmla="*/ 466 w 482"/>
                                          <a:gd name="T17" fmla="*/ 9 h 456"/>
                                          <a:gd name="T18" fmla="*/ 4 w 482"/>
                                          <a:gd name="T19" fmla="*/ 162 h 456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  <a:cxn ang="0">
                                            <a:pos x="T10" y="T11"/>
                                          </a:cxn>
                                          <a:cxn ang="0">
                                            <a:pos x="T12" y="T13"/>
                                          </a:cxn>
                                          <a:cxn ang="0">
                                            <a:pos x="T14" y="T15"/>
                                          </a:cxn>
                                          <a:cxn ang="0">
                                            <a:pos x="T16" y="T17"/>
                                          </a:cxn>
                                          <a:cxn ang="0">
                                            <a:pos x="T18" y="T19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482" h="456">
                                            <a:moveTo>
                                              <a:pt x="0" y="161"/>
                                            </a:moveTo>
                                            <a:lnTo>
                                              <a:pt x="0" y="159"/>
                                            </a:lnTo>
                                            <a:lnTo>
                                              <a:pt x="474" y="3"/>
                                            </a:lnTo>
                                            <a:lnTo>
                                              <a:pt x="482" y="0"/>
                                            </a:lnTo>
                                            <a:lnTo>
                                              <a:pt x="8" y="456"/>
                                            </a:lnTo>
                                            <a:lnTo>
                                              <a:pt x="0" y="161"/>
                                            </a:lnTo>
                                            <a:close/>
                                            <a:moveTo>
                                              <a:pt x="4" y="162"/>
                                            </a:moveTo>
                                            <a:lnTo>
                                              <a:pt x="12" y="447"/>
                                            </a:lnTo>
                                            <a:lnTo>
                                              <a:pt x="466" y="9"/>
                                            </a:lnTo>
                                            <a:lnTo>
                                              <a:pt x="4" y="162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2502" name="Freeform 9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B6E30A96-48AB-DB31-93F6-4E28F0A11D60}"/>
                                          </a:ext>
                                        </a:extLst>
                                      </p:cNvPr>
                                      <p:cNvSpPr>
                                        <a:spLocks noEditPoint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6274361" y="2175882"/>
                                        <a:ext cx="1177987" cy="799280"/>
                                      </a:xfrm>
                                      <a:custGeom>
                                        <a:avLst/>
                                        <a:gdLst>
                                          <a:gd name="T0" fmla="*/ 482 w 619"/>
                                          <a:gd name="T1" fmla="*/ 2 h 420"/>
                                          <a:gd name="T2" fmla="*/ 485 w 619"/>
                                          <a:gd name="T3" fmla="*/ 0 h 420"/>
                                          <a:gd name="T4" fmla="*/ 618 w 619"/>
                                          <a:gd name="T5" fmla="*/ 337 h 420"/>
                                          <a:gd name="T6" fmla="*/ 619 w 619"/>
                                          <a:gd name="T7" fmla="*/ 339 h 420"/>
                                          <a:gd name="T8" fmla="*/ 7 w 619"/>
                                          <a:gd name="T9" fmla="*/ 420 h 420"/>
                                          <a:gd name="T10" fmla="*/ 0 w 619"/>
                                          <a:gd name="T11" fmla="*/ 420 h 420"/>
                                          <a:gd name="T12" fmla="*/ 482 w 619"/>
                                          <a:gd name="T13" fmla="*/ 2 h 420"/>
                                          <a:gd name="T14" fmla="*/ 482 w 619"/>
                                          <a:gd name="T15" fmla="*/ 7 h 420"/>
                                          <a:gd name="T16" fmla="*/ 14 w 619"/>
                                          <a:gd name="T17" fmla="*/ 415 h 420"/>
                                          <a:gd name="T18" fmla="*/ 612 w 619"/>
                                          <a:gd name="T19" fmla="*/ 335 h 420"/>
                                          <a:gd name="T20" fmla="*/ 482 w 619"/>
                                          <a:gd name="T21" fmla="*/ 7 h 420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  <a:cxn ang="0">
                                            <a:pos x="T10" y="T11"/>
                                          </a:cxn>
                                          <a:cxn ang="0">
                                            <a:pos x="T12" y="T13"/>
                                          </a:cxn>
                                          <a:cxn ang="0">
                                            <a:pos x="T14" y="T15"/>
                                          </a:cxn>
                                          <a:cxn ang="0">
                                            <a:pos x="T16" y="T17"/>
                                          </a:cxn>
                                          <a:cxn ang="0">
                                            <a:pos x="T18" y="T19"/>
                                          </a:cxn>
                                          <a:cxn ang="0">
                                            <a:pos x="T20" y="T21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619" h="420">
                                            <a:moveTo>
                                              <a:pt x="482" y="2"/>
                                            </a:moveTo>
                                            <a:lnTo>
                                              <a:pt x="485" y="0"/>
                                            </a:lnTo>
                                            <a:lnTo>
                                              <a:pt x="618" y="337"/>
                                            </a:lnTo>
                                            <a:lnTo>
                                              <a:pt x="619" y="339"/>
                                            </a:lnTo>
                                            <a:lnTo>
                                              <a:pt x="7" y="420"/>
                                            </a:lnTo>
                                            <a:lnTo>
                                              <a:pt x="0" y="420"/>
                                            </a:lnTo>
                                            <a:lnTo>
                                              <a:pt x="482" y="2"/>
                                            </a:lnTo>
                                            <a:close/>
                                            <a:moveTo>
                                              <a:pt x="482" y="7"/>
                                            </a:moveTo>
                                            <a:lnTo>
                                              <a:pt x="14" y="415"/>
                                            </a:lnTo>
                                            <a:lnTo>
                                              <a:pt x="612" y="335"/>
                                            </a:lnTo>
                                            <a:lnTo>
                                              <a:pt x="482" y="7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2503" name="Freeform 10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F2FBCBB0-659A-7251-FC4C-4116EEC2DB98}"/>
                                          </a:ext>
                                        </a:extLst>
                                      </p:cNvPr>
                                      <p:cNvSpPr>
                                        <a:spLocks noEditPoint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5503626" y="2476563"/>
                                        <a:ext cx="791668" cy="765026"/>
                                      </a:xfrm>
                                      <a:custGeom>
                                        <a:avLst/>
                                        <a:gdLst>
                                          <a:gd name="T0" fmla="*/ 267 w 416"/>
                                          <a:gd name="T1" fmla="*/ 4 h 402"/>
                                          <a:gd name="T2" fmla="*/ 269 w 416"/>
                                          <a:gd name="T3" fmla="*/ 0 h 402"/>
                                          <a:gd name="T4" fmla="*/ 415 w 416"/>
                                          <a:gd name="T5" fmla="*/ 258 h 402"/>
                                          <a:gd name="T6" fmla="*/ 416 w 416"/>
                                          <a:gd name="T7" fmla="*/ 261 h 402"/>
                                          <a:gd name="T8" fmla="*/ 7 w 416"/>
                                          <a:gd name="T9" fmla="*/ 399 h 402"/>
                                          <a:gd name="T10" fmla="*/ 0 w 416"/>
                                          <a:gd name="T11" fmla="*/ 402 h 402"/>
                                          <a:gd name="T12" fmla="*/ 267 w 416"/>
                                          <a:gd name="T13" fmla="*/ 4 h 402"/>
                                          <a:gd name="T14" fmla="*/ 269 w 416"/>
                                          <a:gd name="T15" fmla="*/ 10 h 402"/>
                                          <a:gd name="T16" fmla="*/ 11 w 416"/>
                                          <a:gd name="T17" fmla="*/ 393 h 402"/>
                                          <a:gd name="T18" fmla="*/ 409 w 416"/>
                                          <a:gd name="T19" fmla="*/ 258 h 402"/>
                                          <a:gd name="T20" fmla="*/ 269 w 416"/>
                                          <a:gd name="T21" fmla="*/ 10 h 402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  <a:cxn ang="0">
                                            <a:pos x="T10" y="T11"/>
                                          </a:cxn>
                                          <a:cxn ang="0">
                                            <a:pos x="T12" y="T13"/>
                                          </a:cxn>
                                          <a:cxn ang="0">
                                            <a:pos x="T14" y="T15"/>
                                          </a:cxn>
                                          <a:cxn ang="0">
                                            <a:pos x="T16" y="T17"/>
                                          </a:cxn>
                                          <a:cxn ang="0">
                                            <a:pos x="T18" y="T19"/>
                                          </a:cxn>
                                          <a:cxn ang="0">
                                            <a:pos x="T20" y="T21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416" h="402">
                                            <a:moveTo>
                                              <a:pt x="267" y="4"/>
                                            </a:moveTo>
                                            <a:lnTo>
                                              <a:pt x="269" y="0"/>
                                            </a:lnTo>
                                            <a:lnTo>
                                              <a:pt x="415" y="258"/>
                                            </a:lnTo>
                                            <a:lnTo>
                                              <a:pt x="416" y="261"/>
                                            </a:lnTo>
                                            <a:lnTo>
                                              <a:pt x="7" y="399"/>
                                            </a:lnTo>
                                            <a:lnTo>
                                              <a:pt x="0" y="402"/>
                                            </a:lnTo>
                                            <a:lnTo>
                                              <a:pt x="267" y="4"/>
                                            </a:lnTo>
                                            <a:close/>
                                            <a:moveTo>
                                              <a:pt x="269" y="10"/>
                                            </a:moveTo>
                                            <a:lnTo>
                                              <a:pt x="11" y="393"/>
                                            </a:lnTo>
                                            <a:lnTo>
                                              <a:pt x="409" y="258"/>
                                            </a:lnTo>
                                            <a:lnTo>
                                              <a:pt x="269" y="10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2504" name="Freeform 11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9227F4D8-788A-7D2C-68A7-A06D314DA6CF}"/>
                                          </a:ext>
                                        </a:extLst>
                                      </p:cNvPr>
                                      <p:cNvSpPr>
                                        <a:spLocks noEditPoint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6700644" y="3664066"/>
                                        <a:ext cx="633715" cy="1170375"/>
                                      </a:xfrm>
                                      <a:custGeom>
                                        <a:avLst/>
                                        <a:gdLst>
                                          <a:gd name="T0" fmla="*/ 2 w 333"/>
                                          <a:gd name="T1" fmla="*/ 329 h 615"/>
                                          <a:gd name="T2" fmla="*/ 0 w 333"/>
                                          <a:gd name="T3" fmla="*/ 327 h 615"/>
                                          <a:gd name="T4" fmla="*/ 329 w 333"/>
                                          <a:gd name="T5" fmla="*/ 5 h 615"/>
                                          <a:gd name="T6" fmla="*/ 333 w 333"/>
                                          <a:gd name="T7" fmla="*/ 0 h 615"/>
                                          <a:gd name="T8" fmla="*/ 277 w 333"/>
                                          <a:gd name="T9" fmla="*/ 615 h 615"/>
                                          <a:gd name="T10" fmla="*/ 2 w 333"/>
                                          <a:gd name="T11" fmla="*/ 329 h 615"/>
                                          <a:gd name="T12" fmla="*/ 7 w 333"/>
                                          <a:gd name="T13" fmla="*/ 327 h 615"/>
                                          <a:gd name="T14" fmla="*/ 273 w 333"/>
                                          <a:gd name="T15" fmla="*/ 604 h 615"/>
                                          <a:gd name="T16" fmla="*/ 327 w 333"/>
                                          <a:gd name="T17" fmla="*/ 13 h 615"/>
                                          <a:gd name="T18" fmla="*/ 7 w 333"/>
                                          <a:gd name="T19" fmla="*/ 327 h 615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  <a:cxn ang="0">
                                            <a:pos x="T10" y="T11"/>
                                          </a:cxn>
                                          <a:cxn ang="0">
                                            <a:pos x="T12" y="T13"/>
                                          </a:cxn>
                                          <a:cxn ang="0">
                                            <a:pos x="T14" y="T15"/>
                                          </a:cxn>
                                          <a:cxn ang="0">
                                            <a:pos x="T16" y="T17"/>
                                          </a:cxn>
                                          <a:cxn ang="0">
                                            <a:pos x="T18" y="T19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333" h="615">
                                            <a:moveTo>
                                              <a:pt x="2" y="329"/>
                                            </a:moveTo>
                                            <a:lnTo>
                                              <a:pt x="0" y="327"/>
                                            </a:lnTo>
                                            <a:lnTo>
                                              <a:pt x="329" y="5"/>
                                            </a:lnTo>
                                            <a:lnTo>
                                              <a:pt x="333" y="0"/>
                                            </a:lnTo>
                                            <a:lnTo>
                                              <a:pt x="277" y="615"/>
                                            </a:lnTo>
                                            <a:lnTo>
                                              <a:pt x="2" y="329"/>
                                            </a:lnTo>
                                            <a:close/>
                                            <a:moveTo>
                                              <a:pt x="7" y="327"/>
                                            </a:moveTo>
                                            <a:lnTo>
                                              <a:pt x="273" y="604"/>
                                            </a:lnTo>
                                            <a:lnTo>
                                              <a:pt x="327" y="13"/>
                                            </a:lnTo>
                                            <a:lnTo>
                                              <a:pt x="7" y="327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2505" name="Freeform 12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735ECF01-4EDE-63E3-3A6F-C2C46031D2FF}"/>
                                          </a:ext>
                                        </a:extLst>
                                      </p:cNvPr>
                                      <p:cNvSpPr>
                                        <a:spLocks noEditPoint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3996411" y="1654446"/>
                                        <a:ext cx="350161" cy="943912"/>
                                      </a:xfrm>
                                      <a:custGeom>
                                        <a:avLst/>
                                        <a:gdLst>
                                          <a:gd name="T0" fmla="*/ 0 w 184"/>
                                          <a:gd name="T1" fmla="*/ 0 h 496"/>
                                          <a:gd name="T2" fmla="*/ 184 w 184"/>
                                          <a:gd name="T3" fmla="*/ 436 h 496"/>
                                          <a:gd name="T4" fmla="*/ 184 w 184"/>
                                          <a:gd name="T5" fmla="*/ 438 h 496"/>
                                          <a:gd name="T6" fmla="*/ 3 w 184"/>
                                          <a:gd name="T7" fmla="*/ 495 h 496"/>
                                          <a:gd name="T8" fmla="*/ 0 w 184"/>
                                          <a:gd name="T9" fmla="*/ 496 h 496"/>
                                          <a:gd name="T10" fmla="*/ 0 w 184"/>
                                          <a:gd name="T11" fmla="*/ 0 h 496"/>
                                          <a:gd name="T12" fmla="*/ 4 w 184"/>
                                          <a:gd name="T13" fmla="*/ 22 h 496"/>
                                          <a:gd name="T14" fmla="*/ 4 w 184"/>
                                          <a:gd name="T15" fmla="*/ 490 h 496"/>
                                          <a:gd name="T16" fmla="*/ 179 w 184"/>
                                          <a:gd name="T17" fmla="*/ 435 h 496"/>
                                          <a:gd name="T18" fmla="*/ 4 w 184"/>
                                          <a:gd name="T19" fmla="*/ 22 h 496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  <a:cxn ang="0">
                                            <a:pos x="T10" y="T11"/>
                                          </a:cxn>
                                          <a:cxn ang="0">
                                            <a:pos x="T12" y="T13"/>
                                          </a:cxn>
                                          <a:cxn ang="0">
                                            <a:pos x="T14" y="T15"/>
                                          </a:cxn>
                                          <a:cxn ang="0">
                                            <a:pos x="T16" y="T17"/>
                                          </a:cxn>
                                          <a:cxn ang="0">
                                            <a:pos x="T18" y="T19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184" h="496">
                                            <a:moveTo>
                                              <a:pt x="0" y="0"/>
                                            </a:moveTo>
                                            <a:lnTo>
                                              <a:pt x="184" y="436"/>
                                            </a:lnTo>
                                            <a:lnTo>
                                              <a:pt x="184" y="438"/>
                                            </a:lnTo>
                                            <a:lnTo>
                                              <a:pt x="3" y="495"/>
                                            </a:lnTo>
                                            <a:lnTo>
                                              <a:pt x="0" y="496"/>
                                            </a:lnTo>
                                            <a:lnTo>
                                              <a:pt x="0" y="0"/>
                                            </a:lnTo>
                                            <a:close/>
                                            <a:moveTo>
                                              <a:pt x="4" y="22"/>
                                            </a:moveTo>
                                            <a:lnTo>
                                              <a:pt x="4" y="490"/>
                                            </a:lnTo>
                                            <a:lnTo>
                                              <a:pt x="179" y="435"/>
                                            </a:lnTo>
                                            <a:lnTo>
                                              <a:pt x="4" y="22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2506" name="Freeform 13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130300BB-7AE8-0B88-376F-0682B9AE1C05}"/>
                                          </a:ext>
                                        </a:extLst>
                                      </p:cNvPr>
                                      <p:cNvSpPr>
                                        <a:spLocks noEditPoint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3336053" y="2373799"/>
                                        <a:ext cx="671776" cy="1375904"/>
                                      </a:xfrm>
                                      <a:custGeom>
                                        <a:avLst/>
                                        <a:gdLst>
                                          <a:gd name="T0" fmla="*/ 126 w 353"/>
                                          <a:gd name="T1" fmla="*/ 3 h 723"/>
                                          <a:gd name="T2" fmla="*/ 127 w 353"/>
                                          <a:gd name="T3" fmla="*/ 0 h 723"/>
                                          <a:gd name="T4" fmla="*/ 351 w 353"/>
                                          <a:gd name="T5" fmla="*/ 112 h 723"/>
                                          <a:gd name="T6" fmla="*/ 353 w 353"/>
                                          <a:gd name="T7" fmla="*/ 114 h 723"/>
                                          <a:gd name="T8" fmla="*/ 7 w 353"/>
                                          <a:gd name="T9" fmla="*/ 712 h 723"/>
                                          <a:gd name="T10" fmla="*/ 0 w 353"/>
                                          <a:gd name="T11" fmla="*/ 723 h 723"/>
                                          <a:gd name="T12" fmla="*/ 126 w 353"/>
                                          <a:gd name="T13" fmla="*/ 3 h 723"/>
                                          <a:gd name="T14" fmla="*/ 130 w 353"/>
                                          <a:gd name="T15" fmla="*/ 7 h 723"/>
                                          <a:gd name="T16" fmla="*/ 8 w 353"/>
                                          <a:gd name="T17" fmla="*/ 700 h 723"/>
                                          <a:gd name="T18" fmla="*/ 347 w 353"/>
                                          <a:gd name="T19" fmla="*/ 117 h 723"/>
                                          <a:gd name="T20" fmla="*/ 130 w 353"/>
                                          <a:gd name="T21" fmla="*/ 7 h 723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  <a:cxn ang="0">
                                            <a:pos x="T10" y="T11"/>
                                          </a:cxn>
                                          <a:cxn ang="0">
                                            <a:pos x="T12" y="T13"/>
                                          </a:cxn>
                                          <a:cxn ang="0">
                                            <a:pos x="T14" y="T15"/>
                                          </a:cxn>
                                          <a:cxn ang="0">
                                            <a:pos x="T16" y="T17"/>
                                          </a:cxn>
                                          <a:cxn ang="0">
                                            <a:pos x="T18" y="T19"/>
                                          </a:cxn>
                                          <a:cxn ang="0">
                                            <a:pos x="T20" y="T21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353" h="723">
                                            <a:moveTo>
                                              <a:pt x="126" y="3"/>
                                            </a:moveTo>
                                            <a:lnTo>
                                              <a:pt x="127" y="0"/>
                                            </a:lnTo>
                                            <a:lnTo>
                                              <a:pt x="351" y="112"/>
                                            </a:lnTo>
                                            <a:lnTo>
                                              <a:pt x="353" y="114"/>
                                            </a:lnTo>
                                            <a:lnTo>
                                              <a:pt x="7" y="712"/>
                                            </a:lnTo>
                                            <a:lnTo>
                                              <a:pt x="0" y="723"/>
                                            </a:lnTo>
                                            <a:lnTo>
                                              <a:pt x="126" y="3"/>
                                            </a:lnTo>
                                            <a:close/>
                                            <a:moveTo>
                                              <a:pt x="130" y="7"/>
                                            </a:moveTo>
                                            <a:lnTo>
                                              <a:pt x="8" y="700"/>
                                            </a:lnTo>
                                            <a:lnTo>
                                              <a:pt x="347" y="117"/>
                                            </a:lnTo>
                                            <a:lnTo>
                                              <a:pt x="130" y="7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2507" name="Freeform 14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B89C0C0B-5DC4-68D8-A8A5-2922459083EC}"/>
                                          </a:ext>
                                        </a:extLst>
                                      </p:cNvPr>
                                      <p:cNvSpPr>
                                        <a:spLocks noEditPoint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7113606" y="640121"/>
                                        <a:ext cx="426283" cy="700322"/>
                                      </a:xfrm>
                                      <a:custGeom>
                                        <a:avLst/>
                                        <a:gdLst>
                                          <a:gd name="T0" fmla="*/ 0 w 224"/>
                                          <a:gd name="T1" fmla="*/ 206 h 368"/>
                                          <a:gd name="T2" fmla="*/ 156 w 224"/>
                                          <a:gd name="T3" fmla="*/ 4 h 368"/>
                                          <a:gd name="T4" fmla="*/ 159 w 224"/>
                                          <a:gd name="T5" fmla="*/ 0 h 368"/>
                                          <a:gd name="T6" fmla="*/ 224 w 224"/>
                                          <a:gd name="T7" fmla="*/ 368 h 368"/>
                                          <a:gd name="T8" fmla="*/ 0 w 224"/>
                                          <a:gd name="T9" fmla="*/ 206 h 368"/>
                                          <a:gd name="T10" fmla="*/ 6 w 224"/>
                                          <a:gd name="T11" fmla="*/ 205 h 368"/>
                                          <a:gd name="T12" fmla="*/ 218 w 224"/>
                                          <a:gd name="T13" fmla="*/ 359 h 368"/>
                                          <a:gd name="T14" fmla="*/ 156 w 224"/>
                                          <a:gd name="T15" fmla="*/ 9 h 368"/>
                                          <a:gd name="T16" fmla="*/ 6 w 224"/>
                                          <a:gd name="T17" fmla="*/ 205 h 368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  <a:cxn ang="0">
                                            <a:pos x="T10" y="T11"/>
                                          </a:cxn>
                                          <a:cxn ang="0">
                                            <a:pos x="T12" y="T13"/>
                                          </a:cxn>
                                          <a:cxn ang="0">
                                            <a:pos x="T14" y="T15"/>
                                          </a:cxn>
                                          <a:cxn ang="0">
                                            <a:pos x="T16" y="T17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224" h="368">
                                            <a:moveTo>
                                              <a:pt x="0" y="206"/>
                                            </a:moveTo>
                                            <a:lnTo>
                                              <a:pt x="156" y="4"/>
                                            </a:lnTo>
                                            <a:lnTo>
                                              <a:pt x="159" y="0"/>
                                            </a:lnTo>
                                            <a:lnTo>
                                              <a:pt x="224" y="368"/>
                                            </a:lnTo>
                                            <a:lnTo>
                                              <a:pt x="0" y="206"/>
                                            </a:lnTo>
                                            <a:close/>
                                            <a:moveTo>
                                              <a:pt x="6" y="205"/>
                                            </a:moveTo>
                                            <a:lnTo>
                                              <a:pt x="218" y="359"/>
                                            </a:lnTo>
                                            <a:lnTo>
                                              <a:pt x="156" y="9"/>
                                            </a:lnTo>
                                            <a:lnTo>
                                              <a:pt x="6" y="205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2508" name="Freeform 15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6534345C-811E-94AC-BDD4-159662B2E673}"/>
                                          </a:ext>
                                        </a:extLst>
                                      </p:cNvPr>
                                      <p:cNvSpPr>
                                        <a:spLocks noEditPoint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8070839" y="1325219"/>
                                        <a:ext cx="549981" cy="1236982"/>
                                      </a:xfrm>
                                      <a:custGeom>
                                        <a:avLst/>
                                        <a:gdLst>
                                          <a:gd name="T0" fmla="*/ 2 w 289"/>
                                          <a:gd name="T1" fmla="*/ 4 h 650"/>
                                          <a:gd name="T2" fmla="*/ 0 w 289"/>
                                          <a:gd name="T3" fmla="*/ 0 h 650"/>
                                          <a:gd name="T4" fmla="*/ 287 w 289"/>
                                          <a:gd name="T5" fmla="*/ 61 h 650"/>
                                          <a:gd name="T6" fmla="*/ 289 w 289"/>
                                          <a:gd name="T7" fmla="*/ 61 h 650"/>
                                          <a:gd name="T8" fmla="*/ 289 w 289"/>
                                          <a:gd name="T9" fmla="*/ 650 h 650"/>
                                          <a:gd name="T10" fmla="*/ 2 w 289"/>
                                          <a:gd name="T11" fmla="*/ 4 h 650"/>
                                          <a:gd name="T12" fmla="*/ 7 w 289"/>
                                          <a:gd name="T13" fmla="*/ 7 h 650"/>
                                          <a:gd name="T14" fmla="*/ 285 w 289"/>
                                          <a:gd name="T15" fmla="*/ 630 h 650"/>
                                          <a:gd name="T16" fmla="*/ 285 w 289"/>
                                          <a:gd name="T17" fmla="*/ 64 h 650"/>
                                          <a:gd name="T18" fmla="*/ 7 w 289"/>
                                          <a:gd name="T19" fmla="*/ 7 h 650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  <a:cxn ang="0">
                                            <a:pos x="T10" y="T11"/>
                                          </a:cxn>
                                          <a:cxn ang="0">
                                            <a:pos x="T12" y="T13"/>
                                          </a:cxn>
                                          <a:cxn ang="0">
                                            <a:pos x="T14" y="T15"/>
                                          </a:cxn>
                                          <a:cxn ang="0">
                                            <a:pos x="T16" y="T17"/>
                                          </a:cxn>
                                          <a:cxn ang="0">
                                            <a:pos x="T18" y="T19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289" h="650">
                                            <a:moveTo>
                                              <a:pt x="2" y="4"/>
                                            </a:moveTo>
                                            <a:lnTo>
                                              <a:pt x="0" y="0"/>
                                            </a:lnTo>
                                            <a:lnTo>
                                              <a:pt x="287" y="61"/>
                                            </a:lnTo>
                                            <a:lnTo>
                                              <a:pt x="289" y="61"/>
                                            </a:lnTo>
                                            <a:lnTo>
                                              <a:pt x="289" y="650"/>
                                            </a:lnTo>
                                            <a:lnTo>
                                              <a:pt x="2" y="4"/>
                                            </a:lnTo>
                                            <a:close/>
                                            <a:moveTo>
                                              <a:pt x="7" y="7"/>
                                            </a:moveTo>
                                            <a:lnTo>
                                              <a:pt x="285" y="630"/>
                                            </a:lnTo>
                                            <a:lnTo>
                                              <a:pt x="285" y="64"/>
                                            </a:lnTo>
                                            <a:lnTo>
                                              <a:pt x="7" y="7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2509" name="Freeform 17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988BB38C-2070-A33F-33CD-354E550CBBA8}"/>
                                          </a:ext>
                                        </a:extLst>
                                      </p:cNvPr>
                                      <p:cNvSpPr>
                                        <a:spLocks noEditPoint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3994508" y="3224462"/>
                                        <a:ext cx="1609980" cy="578527"/>
                                      </a:xfrm>
                                      <a:custGeom>
                                        <a:avLst/>
                                        <a:gdLst>
                                          <a:gd name="T0" fmla="*/ 119 w 846"/>
                                          <a:gd name="T1" fmla="*/ 279 h 304"/>
                                          <a:gd name="T2" fmla="*/ 118 w 846"/>
                                          <a:gd name="T3" fmla="*/ 279 h 304"/>
                                          <a:gd name="T4" fmla="*/ 1 w 846"/>
                                          <a:gd name="T5" fmla="*/ 5 h 304"/>
                                          <a:gd name="T6" fmla="*/ 0 w 846"/>
                                          <a:gd name="T7" fmla="*/ 0 h 304"/>
                                          <a:gd name="T8" fmla="*/ 832 w 846"/>
                                          <a:gd name="T9" fmla="*/ 299 h 304"/>
                                          <a:gd name="T10" fmla="*/ 846 w 846"/>
                                          <a:gd name="T11" fmla="*/ 304 h 304"/>
                                          <a:gd name="T12" fmla="*/ 119 w 846"/>
                                          <a:gd name="T13" fmla="*/ 279 h 304"/>
                                          <a:gd name="T14" fmla="*/ 120 w 846"/>
                                          <a:gd name="T15" fmla="*/ 275 h 304"/>
                                          <a:gd name="T16" fmla="*/ 817 w 846"/>
                                          <a:gd name="T17" fmla="*/ 299 h 304"/>
                                          <a:gd name="T18" fmla="*/ 8 w 846"/>
                                          <a:gd name="T19" fmla="*/ 7 h 304"/>
                                          <a:gd name="T20" fmla="*/ 120 w 846"/>
                                          <a:gd name="T21" fmla="*/ 275 h 304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  <a:cxn ang="0">
                                            <a:pos x="T10" y="T11"/>
                                          </a:cxn>
                                          <a:cxn ang="0">
                                            <a:pos x="T12" y="T13"/>
                                          </a:cxn>
                                          <a:cxn ang="0">
                                            <a:pos x="T14" y="T15"/>
                                          </a:cxn>
                                          <a:cxn ang="0">
                                            <a:pos x="T16" y="T17"/>
                                          </a:cxn>
                                          <a:cxn ang="0">
                                            <a:pos x="T18" y="T19"/>
                                          </a:cxn>
                                          <a:cxn ang="0">
                                            <a:pos x="T20" y="T21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846" h="304">
                                            <a:moveTo>
                                              <a:pt x="119" y="279"/>
                                            </a:moveTo>
                                            <a:lnTo>
                                              <a:pt x="118" y="279"/>
                                            </a:lnTo>
                                            <a:lnTo>
                                              <a:pt x="1" y="5"/>
                                            </a:lnTo>
                                            <a:lnTo>
                                              <a:pt x="0" y="0"/>
                                            </a:lnTo>
                                            <a:lnTo>
                                              <a:pt x="832" y="299"/>
                                            </a:lnTo>
                                            <a:lnTo>
                                              <a:pt x="846" y="304"/>
                                            </a:lnTo>
                                            <a:lnTo>
                                              <a:pt x="119" y="279"/>
                                            </a:lnTo>
                                            <a:close/>
                                            <a:moveTo>
                                              <a:pt x="120" y="275"/>
                                            </a:moveTo>
                                            <a:lnTo>
                                              <a:pt x="817" y="299"/>
                                            </a:lnTo>
                                            <a:lnTo>
                                              <a:pt x="8" y="7"/>
                                            </a:lnTo>
                                            <a:lnTo>
                                              <a:pt x="120" y="275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2510" name="Freeform 18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3E16A430-B2DF-7C1F-0ECA-021AFEFAF1DC}"/>
                                          </a:ext>
                                        </a:extLst>
                                      </p:cNvPr>
                                      <p:cNvSpPr>
                                        <a:spLocks noEditPoint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7159279" y="1329025"/>
                                        <a:ext cx="943912" cy="310197"/>
                                      </a:xfrm>
                                      <a:custGeom>
                                        <a:avLst/>
                                        <a:gdLst>
                                          <a:gd name="T0" fmla="*/ 196 w 496"/>
                                          <a:gd name="T1" fmla="*/ 0 h 163"/>
                                          <a:gd name="T2" fmla="*/ 196 w 496"/>
                                          <a:gd name="T3" fmla="*/ 0 h 163"/>
                                          <a:gd name="T4" fmla="*/ 496 w 496"/>
                                          <a:gd name="T5" fmla="*/ 0 h 163"/>
                                          <a:gd name="T6" fmla="*/ 11 w 496"/>
                                          <a:gd name="T7" fmla="*/ 160 h 163"/>
                                          <a:gd name="T8" fmla="*/ 0 w 496"/>
                                          <a:gd name="T9" fmla="*/ 163 h 163"/>
                                          <a:gd name="T10" fmla="*/ 196 w 496"/>
                                          <a:gd name="T11" fmla="*/ 0 h 163"/>
                                          <a:gd name="T12" fmla="*/ 198 w 496"/>
                                          <a:gd name="T13" fmla="*/ 4 h 163"/>
                                          <a:gd name="T14" fmla="*/ 20 w 496"/>
                                          <a:gd name="T15" fmla="*/ 152 h 163"/>
                                          <a:gd name="T16" fmla="*/ 469 w 496"/>
                                          <a:gd name="T17" fmla="*/ 4 h 163"/>
                                          <a:gd name="T18" fmla="*/ 198 w 496"/>
                                          <a:gd name="T19" fmla="*/ 4 h 163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  <a:cxn ang="0">
                                            <a:pos x="T10" y="T11"/>
                                          </a:cxn>
                                          <a:cxn ang="0">
                                            <a:pos x="T12" y="T13"/>
                                          </a:cxn>
                                          <a:cxn ang="0">
                                            <a:pos x="T14" y="T15"/>
                                          </a:cxn>
                                          <a:cxn ang="0">
                                            <a:pos x="T16" y="T17"/>
                                          </a:cxn>
                                          <a:cxn ang="0">
                                            <a:pos x="T18" y="T19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496" h="163">
                                            <a:moveTo>
                                              <a:pt x="196" y="0"/>
                                            </a:moveTo>
                                            <a:lnTo>
                                              <a:pt x="196" y="0"/>
                                            </a:lnTo>
                                            <a:lnTo>
                                              <a:pt x="496" y="0"/>
                                            </a:lnTo>
                                            <a:lnTo>
                                              <a:pt x="11" y="160"/>
                                            </a:lnTo>
                                            <a:lnTo>
                                              <a:pt x="0" y="163"/>
                                            </a:lnTo>
                                            <a:lnTo>
                                              <a:pt x="196" y="0"/>
                                            </a:lnTo>
                                            <a:close/>
                                            <a:moveTo>
                                              <a:pt x="198" y="4"/>
                                            </a:moveTo>
                                            <a:lnTo>
                                              <a:pt x="20" y="152"/>
                                            </a:lnTo>
                                            <a:lnTo>
                                              <a:pt x="469" y="4"/>
                                            </a:lnTo>
                                            <a:lnTo>
                                              <a:pt x="198" y="4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2511" name="Freeform 19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E22AAE44-C94D-F745-7F65-F6518402E60E}"/>
                                          </a:ext>
                                        </a:extLst>
                                      </p:cNvPr>
                                      <p:cNvSpPr>
                                        <a:spLocks noEditPoint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5735798" y="430786"/>
                                        <a:ext cx="626103" cy="1206533"/>
                                      </a:xfrm>
                                      <a:custGeom>
                                        <a:avLst/>
                                        <a:gdLst>
                                          <a:gd name="T0" fmla="*/ 2 w 329"/>
                                          <a:gd name="T1" fmla="*/ 500 h 634"/>
                                          <a:gd name="T2" fmla="*/ 0 w 329"/>
                                          <a:gd name="T3" fmla="*/ 499 h 634"/>
                                          <a:gd name="T4" fmla="*/ 199 w 329"/>
                                          <a:gd name="T5" fmla="*/ 7 h 634"/>
                                          <a:gd name="T6" fmla="*/ 202 w 329"/>
                                          <a:gd name="T7" fmla="*/ 0 h 634"/>
                                          <a:gd name="T8" fmla="*/ 328 w 329"/>
                                          <a:gd name="T9" fmla="*/ 630 h 634"/>
                                          <a:gd name="T10" fmla="*/ 329 w 329"/>
                                          <a:gd name="T11" fmla="*/ 634 h 634"/>
                                          <a:gd name="T12" fmla="*/ 2 w 329"/>
                                          <a:gd name="T13" fmla="*/ 500 h 634"/>
                                          <a:gd name="T14" fmla="*/ 5 w 329"/>
                                          <a:gd name="T15" fmla="*/ 496 h 634"/>
                                          <a:gd name="T16" fmla="*/ 322 w 329"/>
                                          <a:gd name="T17" fmla="*/ 626 h 634"/>
                                          <a:gd name="T18" fmla="*/ 201 w 329"/>
                                          <a:gd name="T19" fmla="*/ 15 h 634"/>
                                          <a:gd name="T20" fmla="*/ 5 w 329"/>
                                          <a:gd name="T21" fmla="*/ 496 h 634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  <a:cxn ang="0">
                                            <a:pos x="T10" y="T11"/>
                                          </a:cxn>
                                          <a:cxn ang="0">
                                            <a:pos x="T12" y="T13"/>
                                          </a:cxn>
                                          <a:cxn ang="0">
                                            <a:pos x="T14" y="T15"/>
                                          </a:cxn>
                                          <a:cxn ang="0">
                                            <a:pos x="T16" y="T17"/>
                                          </a:cxn>
                                          <a:cxn ang="0">
                                            <a:pos x="T18" y="T19"/>
                                          </a:cxn>
                                          <a:cxn ang="0">
                                            <a:pos x="T20" y="T21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329" h="634">
                                            <a:moveTo>
                                              <a:pt x="2" y="500"/>
                                            </a:moveTo>
                                            <a:lnTo>
                                              <a:pt x="0" y="499"/>
                                            </a:lnTo>
                                            <a:lnTo>
                                              <a:pt x="199" y="7"/>
                                            </a:lnTo>
                                            <a:lnTo>
                                              <a:pt x="202" y="0"/>
                                            </a:lnTo>
                                            <a:lnTo>
                                              <a:pt x="328" y="630"/>
                                            </a:lnTo>
                                            <a:lnTo>
                                              <a:pt x="329" y="634"/>
                                            </a:lnTo>
                                            <a:lnTo>
                                              <a:pt x="2" y="500"/>
                                            </a:lnTo>
                                            <a:close/>
                                            <a:moveTo>
                                              <a:pt x="5" y="496"/>
                                            </a:moveTo>
                                            <a:lnTo>
                                              <a:pt x="322" y="626"/>
                                            </a:lnTo>
                                            <a:lnTo>
                                              <a:pt x="201" y="15"/>
                                            </a:lnTo>
                                            <a:lnTo>
                                              <a:pt x="5" y="496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2512" name="Freeform 20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C6F1AF9D-E6F7-842A-549E-FA3D3D3694A4}"/>
                                          </a:ext>
                                        </a:extLst>
                                      </p:cNvPr>
                                      <p:cNvSpPr>
                                        <a:spLocks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4099176" y="935094"/>
                                        <a:ext cx="247396" cy="1552888"/>
                                      </a:xfrm>
                                      <a:custGeom>
                                        <a:avLst/>
                                        <a:gdLst>
                                          <a:gd name="T0" fmla="*/ 126 w 130"/>
                                          <a:gd name="T1" fmla="*/ 816 h 816"/>
                                          <a:gd name="T2" fmla="*/ 130 w 130"/>
                                          <a:gd name="T3" fmla="*/ 814 h 816"/>
                                          <a:gd name="T4" fmla="*/ 4 w 130"/>
                                          <a:gd name="T5" fmla="*/ 0 h 816"/>
                                          <a:gd name="T6" fmla="*/ 0 w 130"/>
                                          <a:gd name="T7" fmla="*/ 1 h 816"/>
                                          <a:gd name="T8" fmla="*/ 126 w 130"/>
                                          <a:gd name="T9" fmla="*/ 816 h 816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130" h="816">
                                            <a:moveTo>
                                              <a:pt x="126" y="816"/>
                                            </a:moveTo>
                                            <a:lnTo>
                                              <a:pt x="130" y="814"/>
                                            </a:lnTo>
                                            <a:lnTo>
                                              <a:pt x="4" y="0"/>
                                            </a:lnTo>
                                            <a:lnTo>
                                              <a:pt x="0" y="1"/>
                                            </a:lnTo>
                                            <a:lnTo>
                                              <a:pt x="126" y="816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2513" name="Freeform 21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E0832D38-474C-5E3B-ABF2-E44E6151EEA5}"/>
                                          </a:ext>
                                        </a:extLst>
                                      </p:cNvPr>
                                      <p:cNvSpPr>
                                        <a:spLocks noEditPoint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6340968" y="1623998"/>
                                        <a:ext cx="858275" cy="565205"/>
                                      </a:xfrm>
                                      <a:custGeom>
                                        <a:avLst/>
                                        <a:gdLst>
                                          <a:gd name="T0" fmla="*/ 0 w 451"/>
                                          <a:gd name="T1" fmla="*/ 0 h 297"/>
                                          <a:gd name="T2" fmla="*/ 442 w 451"/>
                                          <a:gd name="T3" fmla="*/ 0 h 297"/>
                                          <a:gd name="T4" fmla="*/ 451 w 451"/>
                                          <a:gd name="T5" fmla="*/ 293 h 297"/>
                                          <a:gd name="T6" fmla="*/ 451 w 451"/>
                                          <a:gd name="T7" fmla="*/ 297 h 297"/>
                                          <a:gd name="T8" fmla="*/ 0 w 451"/>
                                          <a:gd name="T9" fmla="*/ 0 h 297"/>
                                          <a:gd name="T10" fmla="*/ 14 w 451"/>
                                          <a:gd name="T11" fmla="*/ 5 h 297"/>
                                          <a:gd name="T12" fmla="*/ 446 w 451"/>
                                          <a:gd name="T13" fmla="*/ 289 h 297"/>
                                          <a:gd name="T14" fmla="*/ 438 w 451"/>
                                          <a:gd name="T15" fmla="*/ 5 h 297"/>
                                          <a:gd name="T16" fmla="*/ 14 w 451"/>
                                          <a:gd name="T17" fmla="*/ 5 h 297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  <a:cxn ang="0">
                                            <a:pos x="T10" y="T11"/>
                                          </a:cxn>
                                          <a:cxn ang="0">
                                            <a:pos x="T12" y="T13"/>
                                          </a:cxn>
                                          <a:cxn ang="0">
                                            <a:pos x="T14" y="T15"/>
                                          </a:cxn>
                                          <a:cxn ang="0">
                                            <a:pos x="T16" y="T17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451" h="297">
                                            <a:moveTo>
                                              <a:pt x="0" y="0"/>
                                            </a:moveTo>
                                            <a:lnTo>
                                              <a:pt x="442" y="0"/>
                                            </a:lnTo>
                                            <a:lnTo>
                                              <a:pt x="451" y="293"/>
                                            </a:lnTo>
                                            <a:lnTo>
                                              <a:pt x="451" y="297"/>
                                            </a:lnTo>
                                            <a:lnTo>
                                              <a:pt x="0" y="0"/>
                                            </a:lnTo>
                                            <a:close/>
                                            <a:moveTo>
                                              <a:pt x="14" y="5"/>
                                            </a:moveTo>
                                            <a:lnTo>
                                              <a:pt x="446" y="289"/>
                                            </a:lnTo>
                                            <a:lnTo>
                                              <a:pt x="438" y="5"/>
                                            </a:lnTo>
                                            <a:lnTo>
                                              <a:pt x="14" y="5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2514" name="Freeform 22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DF8BA613-7019-29A6-97AC-1200892926FB}"/>
                                          </a:ext>
                                        </a:extLst>
                                      </p:cNvPr>
                                      <p:cNvSpPr>
                                        <a:spLocks noEditPoint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6009837" y="2173979"/>
                                        <a:ext cx="1200824" cy="804990"/>
                                      </a:xfrm>
                                      <a:custGeom>
                                        <a:avLst/>
                                        <a:gdLst>
                                          <a:gd name="T0" fmla="*/ 1 w 631"/>
                                          <a:gd name="T1" fmla="*/ 165 h 423"/>
                                          <a:gd name="T2" fmla="*/ 0 w 631"/>
                                          <a:gd name="T3" fmla="*/ 162 h 423"/>
                                          <a:gd name="T4" fmla="*/ 631 w 631"/>
                                          <a:gd name="T5" fmla="*/ 0 h 423"/>
                                          <a:gd name="T6" fmla="*/ 147 w 631"/>
                                          <a:gd name="T7" fmla="*/ 420 h 423"/>
                                          <a:gd name="T8" fmla="*/ 146 w 631"/>
                                          <a:gd name="T9" fmla="*/ 423 h 423"/>
                                          <a:gd name="T10" fmla="*/ 1 w 631"/>
                                          <a:gd name="T11" fmla="*/ 165 h 423"/>
                                          <a:gd name="T12" fmla="*/ 7 w 631"/>
                                          <a:gd name="T13" fmla="*/ 166 h 423"/>
                                          <a:gd name="T14" fmla="*/ 147 w 631"/>
                                          <a:gd name="T15" fmla="*/ 416 h 423"/>
                                          <a:gd name="T16" fmla="*/ 615 w 631"/>
                                          <a:gd name="T17" fmla="*/ 9 h 423"/>
                                          <a:gd name="T18" fmla="*/ 7 w 631"/>
                                          <a:gd name="T19" fmla="*/ 166 h 423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  <a:cxn ang="0">
                                            <a:pos x="T10" y="T11"/>
                                          </a:cxn>
                                          <a:cxn ang="0">
                                            <a:pos x="T12" y="T13"/>
                                          </a:cxn>
                                          <a:cxn ang="0">
                                            <a:pos x="T14" y="T15"/>
                                          </a:cxn>
                                          <a:cxn ang="0">
                                            <a:pos x="T16" y="T17"/>
                                          </a:cxn>
                                          <a:cxn ang="0">
                                            <a:pos x="T18" y="T19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631" h="423">
                                            <a:moveTo>
                                              <a:pt x="1" y="165"/>
                                            </a:moveTo>
                                            <a:lnTo>
                                              <a:pt x="0" y="162"/>
                                            </a:lnTo>
                                            <a:lnTo>
                                              <a:pt x="631" y="0"/>
                                            </a:lnTo>
                                            <a:lnTo>
                                              <a:pt x="147" y="420"/>
                                            </a:lnTo>
                                            <a:lnTo>
                                              <a:pt x="146" y="423"/>
                                            </a:lnTo>
                                            <a:lnTo>
                                              <a:pt x="1" y="165"/>
                                            </a:lnTo>
                                            <a:close/>
                                            <a:moveTo>
                                              <a:pt x="7" y="166"/>
                                            </a:moveTo>
                                            <a:lnTo>
                                              <a:pt x="147" y="416"/>
                                            </a:lnTo>
                                            <a:lnTo>
                                              <a:pt x="615" y="9"/>
                                            </a:lnTo>
                                            <a:lnTo>
                                              <a:pt x="7" y="166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2515" name="Freeform 23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1ED8F8C8-F549-D4FF-D747-A1AC7E98BBB2}"/>
                                          </a:ext>
                                        </a:extLst>
                                      </p:cNvPr>
                                      <p:cNvSpPr>
                                        <a:spLocks noEditPoint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4966966" y="1372795"/>
                                        <a:ext cx="785959" cy="588042"/>
                                      </a:xfrm>
                                      <a:custGeom>
                                        <a:avLst/>
                                        <a:gdLst>
                                          <a:gd name="T0" fmla="*/ 0 w 413"/>
                                          <a:gd name="T1" fmla="*/ 28 h 309"/>
                                          <a:gd name="T2" fmla="*/ 0 w 413"/>
                                          <a:gd name="T3" fmla="*/ 25 h 309"/>
                                          <a:gd name="T4" fmla="*/ 413 w 413"/>
                                          <a:gd name="T5" fmla="*/ 0 h 309"/>
                                          <a:gd name="T6" fmla="*/ 28 w 413"/>
                                          <a:gd name="T7" fmla="*/ 306 h 309"/>
                                          <a:gd name="T8" fmla="*/ 25 w 413"/>
                                          <a:gd name="T9" fmla="*/ 309 h 309"/>
                                          <a:gd name="T10" fmla="*/ 0 w 413"/>
                                          <a:gd name="T11" fmla="*/ 28 h 309"/>
                                          <a:gd name="T12" fmla="*/ 4 w 413"/>
                                          <a:gd name="T13" fmla="*/ 29 h 309"/>
                                          <a:gd name="T14" fmla="*/ 28 w 413"/>
                                          <a:gd name="T15" fmla="*/ 299 h 309"/>
                                          <a:gd name="T16" fmla="*/ 401 w 413"/>
                                          <a:gd name="T17" fmla="*/ 5 h 309"/>
                                          <a:gd name="T18" fmla="*/ 4 w 413"/>
                                          <a:gd name="T19" fmla="*/ 29 h 309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  <a:cxn ang="0">
                                            <a:pos x="T10" y="T11"/>
                                          </a:cxn>
                                          <a:cxn ang="0">
                                            <a:pos x="T12" y="T13"/>
                                          </a:cxn>
                                          <a:cxn ang="0">
                                            <a:pos x="T14" y="T15"/>
                                          </a:cxn>
                                          <a:cxn ang="0">
                                            <a:pos x="T16" y="T17"/>
                                          </a:cxn>
                                          <a:cxn ang="0">
                                            <a:pos x="T18" y="T19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413" h="309">
                                            <a:moveTo>
                                              <a:pt x="0" y="28"/>
                                            </a:moveTo>
                                            <a:lnTo>
                                              <a:pt x="0" y="25"/>
                                            </a:lnTo>
                                            <a:lnTo>
                                              <a:pt x="413" y="0"/>
                                            </a:lnTo>
                                            <a:lnTo>
                                              <a:pt x="28" y="306"/>
                                            </a:lnTo>
                                            <a:lnTo>
                                              <a:pt x="25" y="309"/>
                                            </a:lnTo>
                                            <a:lnTo>
                                              <a:pt x="0" y="28"/>
                                            </a:lnTo>
                                            <a:close/>
                                            <a:moveTo>
                                              <a:pt x="4" y="29"/>
                                            </a:moveTo>
                                            <a:lnTo>
                                              <a:pt x="28" y="299"/>
                                            </a:lnTo>
                                            <a:lnTo>
                                              <a:pt x="401" y="5"/>
                                            </a:lnTo>
                                            <a:lnTo>
                                              <a:pt x="4" y="29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2516" name="Freeform 24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F01E975A-FAA1-77A6-BD98-CA14974F4542}"/>
                                          </a:ext>
                                        </a:extLst>
                                      </p:cNvPr>
                                      <p:cNvSpPr>
                                        <a:spLocks noEditPoint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5005027" y="1623998"/>
                                        <a:ext cx="1356874" cy="869693"/>
                                      </a:xfrm>
                                      <a:custGeom>
                                        <a:avLst/>
                                        <a:gdLst>
                                          <a:gd name="T0" fmla="*/ 5 w 713"/>
                                          <a:gd name="T1" fmla="*/ 174 h 457"/>
                                          <a:gd name="T2" fmla="*/ 0 w 713"/>
                                          <a:gd name="T3" fmla="*/ 171 h 457"/>
                                          <a:gd name="T4" fmla="*/ 709 w 713"/>
                                          <a:gd name="T5" fmla="*/ 0 h 457"/>
                                          <a:gd name="T6" fmla="*/ 713 w 713"/>
                                          <a:gd name="T7" fmla="*/ 0 h 457"/>
                                          <a:gd name="T8" fmla="*/ 533 w 713"/>
                                          <a:gd name="T9" fmla="*/ 454 h 457"/>
                                          <a:gd name="T10" fmla="*/ 532 w 713"/>
                                          <a:gd name="T11" fmla="*/ 457 h 457"/>
                                          <a:gd name="T12" fmla="*/ 5 w 713"/>
                                          <a:gd name="T13" fmla="*/ 174 h 457"/>
                                          <a:gd name="T14" fmla="*/ 12 w 713"/>
                                          <a:gd name="T15" fmla="*/ 173 h 457"/>
                                          <a:gd name="T16" fmla="*/ 529 w 713"/>
                                          <a:gd name="T17" fmla="*/ 450 h 457"/>
                                          <a:gd name="T18" fmla="*/ 705 w 713"/>
                                          <a:gd name="T19" fmla="*/ 5 h 457"/>
                                          <a:gd name="T20" fmla="*/ 12 w 713"/>
                                          <a:gd name="T21" fmla="*/ 173 h 457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  <a:cxn ang="0">
                                            <a:pos x="T10" y="T11"/>
                                          </a:cxn>
                                          <a:cxn ang="0">
                                            <a:pos x="T12" y="T13"/>
                                          </a:cxn>
                                          <a:cxn ang="0">
                                            <a:pos x="T14" y="T15"/>
                                          </a:cxn>
                                          <a:cxn ang="0">
                                            <a:pos x="T16" y="T17"/>
                                          </a:cxn>
                                          <a:cxn ang="0">
                                            <a:pos x="T18" y="T19"/>
                                          </a:cxn>
                                          <a:cxn ang="0">
                                            <a:pos x="T20" y="T21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713" h="457">
                                            <a:moveTo>
                                              <a:pt x="5" y="174"/>
                                            </a:moveTo>
                                            <a:lnTo>
                                              <a:pt x="0" y="171"/>
                                            </a:lnTo>
                                            <a:lnTo>
                                              <a:pt x="709" y="0"/>
                                            </a:lnTo>
                                            <a:lnTo>
                                              <a:pt x="713" y="0"/>
                                            </a:lnTo>
                                            <a:lnTo>
                                              <a:pt x="533" y="454"/>
                                            </a:lnTo>
                                            <a:lnTo>
                                              <a:pt x="532" y="457"/>
                                            </a:lnTo>
                                            <a:lnTo>
                                              <a:pt x="5" y="174"/>
                                            </a:lnTo>
                                            <a:close/>
                                            <a:moveTo>
                                              <a:pt x="12" y="173"/>
                                            </a:moveTo>
                                            <a:lnTo>
                                              <a:pt x="529" y="450"/>
                                            </a:lnTo>
                                            <a:lnTo>
                                              <a:pt x="705" y="5"/>
                                            </a:lnTo>
                                            <a:lnTo>
                                              <a:pt x="12" y="173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2517" name="Freeform 25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AA4FC665-ADD5-5CEF-91D2-F762A056FCEB}"/>
                                          </a:ext>
                                        </a:extLst>
                                      </p:cNvPr>
                                      <p:cNvSpPr>
                                        <a:spLocks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7326747" y="3673581"/>
                                        <a:ext cx="784056" cy="258815"/>
                                      </a:xfrm>
                                      <a:custGeom>
                                        <a:avLst/>
                                        <a:gdLst>
                                          <a:gd name="T0" fmla="*/ 410 w 412"/>
                                          <a:gd name="T1" fmla="*/ 136 h 136"/>
                                          <a:gd name="T2" fmla="*/ 412 w 412"/>
                                          <a:gd name="T3" fmla="*/ 132 h 136"/>
                                          <a:gd name="T4" fmla="*/ 1 w 412"/>
                                          <a:gd name="T5" fmla="*/ 0 h 136"/>
                                          <a:gd name="T6" fmla="*/ 0 w 412"/>
                                          <a:gd name="T7" fmla="*/ 4 h 136"/>
                                          <a:gd name="T8" fmla="*/ 410 w 412"/>
                                          <a:gd name="T9" fmla="*/ 136 h 136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412" h="136">
                                            <a:moveTo>
                                              <a:pt x="410" y="136"/>
                                            </a:moveTo>
                                            <a:lnTo>
                                              <a:pt x="412" y="132"/>
                                            </a:lnTo>
                                            <a:lnTo>
                                              <a:pt x="1" y="0"/>
                                            </a:lnTo>
                                            <a:lnTo>
                                              <a:pt x="0" y="4"/>
                                            </a:lnTo>
                                            <a:lnTo>
                                              <a:pt x="410" y="136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2518" name="Freeform 26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976FEE12-814C-C864-C44D-02E0A385B0CF}"/>
                                          </a:ext>
                                        </a:extLst>
                                      </p:cNvPr>
                                      <p:cNvSpPr>
                                        <a:spLocks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7313426" y="3667872"/>
                                        <a:ext cx="782153" cy="258815"/>
                                      </a:xfrm>
                                      <a:custGeom>
                                        <a:avLst/>
                                        <a:gdLst>
                                          <a:gd name="T0" fmla="*/ 409 w 411"/>
                                          <a:gd name="T1" fmla="*/ 136 h 136"/>
                                          <a:gd name="T2" fmla="*/ 411 w 411"/>
                                          <a:gd name="T3" fmla="*/ 132 h 136"/>
                                          <a:gd name="T4" fmla="*/ 1 w 411"/>
                                          <a:gd name="T5" fmla="*/ 0 h 136"/>
                                          <a:gd name="T6" fmla="*/ 0 w 411"/>
                                          <a:gd name="T7" fmla="*/ 4 h 136"/>
                                          <a:gd name="T8" fmla="*/ 409 w 411"/>
                                          <a:gd name="T9" fmla="*/ 136 h 136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411" h="136">
                                            <a:moveTo>
                                              <a:pt x="409" y="136"/>
                                            </a:moveTo>
                                            <a:lnTo>
                                              <a:pt x="411" y="132"/>
                                            </a:lnTo>
                                            <a:lnTo>
                                              <a:pt x="1" y="0"/>
                                            </a:lnTo>
                                            <a:lnTo>
                                              <a:pt x="0" y="4"/>
                                            </a:lnTo>
                                            <a:lnTo>
                                              <a:pt x="409" y="136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2519" name="Freeform 27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4E92D6CC-3017-58A2-49F4-FCF8946D0103}"/>
                                          </a:ext>
                                        </a:extLst>
                                      </p:cNvPr>
                                      <p:cNvSpPr>
                                        <a:spLocks noEditPoint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6162081" y="4282557"/>
                                        <a:ext cx="1073320" cy="549981"/>
                                      </a:xfrm>
                                      <a:custGeom>
                                        <a:avLst/>
                                        <a:gdLst>
                                          <a:gd name="T0" fmla="*/ 5 w 564"/>
                                          <a:gd name="T1" fmla="*/ 171 h 289"/>
                                          <a:gd name="T2" fmla="*/ 0 w 564"/>
                                          <a:gd name="T3" fmla="*/ 171 h 289"/>
                                          <a:gd name="T4" fmla="*/ 285 w 564"/>
                                          <a:gd name="T5" fmla="*/ 0 h 289"/>
                                          <a:gd name="T6" fmla="*/ 287 w 564"/>
                                          <a:gd name="T7" fmla="*/ 0 h 289"/>
                                          <a:gd name="T8" fmla="*/ 564 w 564"/>
                                          <a:gd name="T9" fmla="*/ 289 h 289"/>
                                          <a:gd name="T10" fmla="*/ 5 w 564"/>
                                          <a:gd name="T11" fmla="*/ 171 h 289"/>
                                          <a:gd name="T12" fmla="*/ 12 w 564"/>
                                          <a:gd name="T13" fmla="*/ 169 h 289"/>
                                          <a:gd name="T14" fmla="*/ 552 w 564"/>
                                          <a:gd name="T15" fmla="*/ 281 h 289"/>
                                          <a:gd name="T16" fmla="*/ 286 w 564"/>
                                          <a:gd name="T17" fmla="*/ 5 h 289"/>
                                          <a:gd name="T18" fmla="*/ 12 w 564"/>
                                          <a:gd name="T19" fmla="*/ 169 h 289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  <a:cxn ang="0">
                                            <a:pos x="T10" y="T11"/>
                                          </a:cxn>
                                          <a:cxn ang="0">
                                            <a:pos x="T12" y="T13"/>
                                          </a:cxn>
                                          <a:cxn ang="0">
                                            <a:pos x="T14" y="T15"/>
                                          </a:cxn>
                                          <a:cxn ang="0">
                                            <a:pos x="T16" y="T17"/>
                                          </a:cxn>
                                          <a:cxn ang="0">
                                            <a:pos x="T18" y="T19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564" h="289">
                                            <a:moveTo>
                                              <a:pt x="5" y="171"/>
                                            </a:moveTo>
                                            <a:lnTo>
                                              <a:pt x="0" y="171"/>
                                            </a:lnTo>
                                            <a:lnTo>
                                              <a:pt x="285" y="0"/>
                                            </a:lnTo>
                                            <a:lnTo>
                                              <a:pt x="287" y="0"/>
                                            </a:lnTo>
                                            <a:lnTo>
                                              <a:pt x="564" y="289"/>
                                            </a:lnTo>
                                            <a:lnTo>
                                              <a:pt x="5" y="171"/>
                                            </a:lnTo>
                                            <a:close/>
                                            <a:moveTo>
                                              <a:pt x="12" y="169"/>
                                            </a:moveTo>
                                            <a:lnTo>
                                              <a:pt x="552" y="281"/>
                                            </a:lnTo>
                                            <a:lnTo>
                                              <a:pt x="286" y="5"/>
                                            </a:lnTo>
                                            <a:lnTo>
                                              <a:pt x="12" y="169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2520" name="Freeform 28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637F4CE7-DB68-F886-EB20-8248D93A3AEC}"/>
                                          </a:ext>
                                        </a:extLst>
                                      </p:cNvPr>
                                      <p:cNvSpPr>
                                        <a:spLocks noEditPoint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3339859" y="3220655"/>
                                        <a:ext cx="671776" cy="804990"/>
                                      </a:xfrm>
                                      <a:custGeom>
                                        <a:avLst/>
                                        <a:gdLst>
                                          <a:gd name="T0" fmla="*/ 1 w 353"/>
                                          <a:gd name="T1" fmla="*/ 267 h 423"/>
                                          <a:gd name="T2" fmla="*/ 0 w 353"/>
                                          <a:gd name="T3" fmla="*/ 266 h 423"/>
                                          <a:gd name="T4" fmla="*/ 353 w 353"/>
                                          <a:gd name="T5" fmla="*/ 0 h 423"/>
                                          <a:gd name="T6" fmla="*/ 160 w 353"/>
                                          <a:gd name="T7" fmla="*/ 420 h 423"/>
                                          <a:gd name="T8" fmla="*/ 159 w 353"/>
                                          <a:gd name="T9" fmla="*/ 423 h 423"/>
                                          <a:gd name="T10" fmla="*/ 1 w 353"/>
                                          <a:gd name="T11" fmla="*/ 267 h 423"/>
                                          <a:gd name="T12" fmla="*/ 6 w 353"/>
                                          <a:gd name="T13" fmla="*/ 266 h 423"/>
                                          <a:gd name="T14" fmla="*/ 158 w 353"/>
                                          <a:gd name="T15" fmla="*/ 414 h 423"/>
                                          <a:gd name="T16" fmla="*/ 343 w 353"/>
                                          <a:gd name="T17" fmla="*/ 13 h 423"/>
                                          <a:gd name="T18" fmla="*/ 6 w 353"/>
                                          <a:gd name="T19" fmla="*/ 266 h 423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  <a:cxn ang="0">
                                            <a:pos x="T10" y="T11"/>
                                          </a:cxn>
                                          <a:cxn ang="0">
                                            <a:pos x="T12" y="T13"/>
                                          </a:cxn>
                                          <a:cxn ang="0">
                                            <a:pos x="T14" y="T15"/>
                                          </a:cxn>
                                          <a:cxn ang="0">
                                            <a:pos x="T16" y="T17"/>
                                          </a:cxn>
                                          <a:cxn ang="0">
                                            <a:pos x="T18" y="T19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353" h="423">
                                            <a:moveTo>
                                              <a:pt x="1" y="267"/>
                                            </a:moveTo>
                                            <a:lnTo>
                                              <a:pt x="0" y="266"/>
                                            </a:lnTo>
                                            <a:lnTo>
                                              <a:pt x="353" y="0"/>
                                            </a:lnTo>
                                            <a:lnTo>
                                              <a:pt x="160" y="420"/>
                                            </a:lnTo>
                                            <a:lnTo>
                                              <a:pt x="159" y="423"/>
                                            </a:lnTo>
                                            <a:lnTo>
                                              <a:pt x="1" y="267"/>
                                            </a:lnTo>
                                            <a:close/>
                                            <a:moveTo>
                                              <a:pt x="6" y="266"/>
                                            </a:moveTo>
                                            <a:lnTo>
                                              <a:pt x="158" y="414"/>
                                            </a:lnTo>
                                            <a:lnTo>
                                              <a:pt x="343" y="13"/>
                                            </a:lnTo>
                                            <a:lnTo>
                                              <a:pt x="6" y="266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2521" name="Freeform 29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3B3ACF31-0E4B-06A4-8AC4-EDDC015CCB30}"/>
                                          </a:ext>
                                        </a:extLst>
                                      </p:cNvPr>
                                      <p:cNvSpPr>
                                        <a:spLocks noEditPoint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2694726" y="2373799"/>
                                        <a:ext cx="890627" cy="1362583"/>
                                      </a:xfrm>
                                      <a:custGeom>
                                        <a:avLst/>
                                        <a:gdLst>
                                          <a:gd name="T0" fmla="*/ 1 w 468"/>
                                          <a:gd name="T1" fmla="*/ 217 h 716"/>
                                          <a:gd name="T2" fmla="*/ 0 w 468"/>
                                          <a:gd name="T3" fmla="*/ 214 h 716"/>
                                          <a:gd name="T4" fmla="*/ 464 w 468"/>
                                          <a:gd name="T5" fmla="*/ 2 h 716"/>
                                          <a:gd name="T6" fmla="*/ 468 w 468"/>
                                          <a:gd name="T7" fmla="*/ 0 h 716"/>
                                          <a:gd name="T8" fmla="*/ 344 w 468"/>
                                          <a:gd name="T9" fmla="*/ 711 h 716"/>
                                          <a:gd name="T10" fmla="*/ 343 w 468"/>
                                          <a:gd name="T11" fmla="*/ 716 h 716"/>
                                          <a:gd name="T12" fmla="*/ 1 w 468"/>
                                          <a:gd name="T13" fmla="*/ 217 h 716"/>
                                          <a:gd name="T14" fmla="*/ 6 w 468"/>
                                          <a:gd name="T15" fmla="*/ 215 h 716"/>
                                          <a:gd name="T16" fmla="*/ 340 w 468"/>
                                          <a:gd name="T17" fmla="*/ 705 h 716"/>
                                          <a:gd name="T18" fmla="*/ 463 w 468"/>
                                          <a:gd name="T19" fmla="*/ 7 h 716"/>
                                          <a:gd name="T20" fmla="*/ 6 w 468"/>
                                          <a:gd name="T21" fmla="*/ 215 h 716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  <a:cxn ang="0">
                                            <a:pos x="T10" y="T11"/>
                                          </a:cxn>
                                          <a:cxn ang="0">
                                            <a:pos x="T12" y="T13"/>
                                          </a:cxn>
                                          <a:cxn ang="0">
                                            <a:pos x="T14" y="T15"/>
                                          </a:cxn>
                                          <a:cxn ang="0">
                                            <a:pos x="T16" y="T17"/>
                                          </a:cxn>
                                          <a:cxn ang="0">
                                            <a:pos x="T18" y="T19"/>
                                          </a:cxn>
                                          <a:cxn ang="0">
                                            <a:pos x="T20" y="T21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468" h="716">
                                            <a:moveTo>
                                              <a:pt x="1" y="217"/>
                                            </a:moveTo>
                                            <a:lnTo>
                                              <a:pt x="0" y="214"/>
                                            </a:lnTo>
                                            <a:lnTo>
                                              <a:pt x="464" y="2"/>
                                            </a:lnTo>
                                            <a:lnTo>
                                              <a:pt x="468" y="0"/>
                                            </a:lnTo>
                                            <a:lnTo>
                                              <a:pt x="344" y="711"/>
                                            </a:lnTo>
                                            <a:lnTo>
                                              <a:pt x="343" y="716"/>
                                            </a:lnTo>
                                            <a:lnTo>
                                              <a:pt x="1" y="217"/>
                                            </a:lnTo>
                                            <a:close/>
                                            <a:moveTo>
                                              <a:pt x="6" y="215"/>
                                            </a:moveTo>
                                            <a:lnTo>
                                              <a:pt x="340" y="705"/>
                                            </a:lnTo>
                                            <a:lnTo>
                                              <a:pt x="463" y="7"/>
                                            </a:lnTo>
                                            <a:lnTo>
                                              <a:pt x="6" y="215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2522" name="Freeform 30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13CF322D-3C4E-F742-171D-06BCCEAB03E4}"/>
                                          </a:ext>
                                        </a:extLst>
                                      </p:cNvPr>
                                      <p:cNvSpPr>
                                        <a:spLocks noEditPoint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3132427" y="1667768"/>
                                        <a:ext cx="877306" cy="719352"/>
                                      </a:xfrm>
                                      <a:custGeom>
                                        <a:avLst/>
                                        <a:gdLst>
                                          <a:gd name="T0" fmla="*/ 2 w 461"/>
                                          <a:gd name="T1" fmla="*/ 116 h 378"/>
                                          <a:gd name="T2" fmla="*/ 0 w 461"/>
                                          <a:gd name="T3" fmla="*/ 113 h 378"/>
                                          <a:gd name="T4" fmla="*/ 456 w 461"/>
                                          <a:gd name="T5" fmla="*/ 1 h 378"/>
                                          <a:gd name="T6" fmla="*/ 461 w 461"/>
                                          <a:gd name="T7" fmla="*/ 0 h 378"/>
                                          <a:gd name="T8" fmla="*/ 237 w 461"/>
                                          <a:gd name="T9" fmla="*/ 375 h 378"/>
                                          <a:gd name="T10" fmla="*/ 236 w 461"/>
                                          <a:gd name="T11" fmla="*/ 378 h 378"/>
                                          <a:gd name="T12" fmla="*/ 2 w 461"/>
                                          <a:gd name="T13" fmla="*/ 116 h 378"/>
                                          <a:gd name="T14" fmla="*/ 7 w 461"/>
                                          <a:gd name="T15" fmla="*/ 116 h 378"/>
                                          <a:gd name="T16" fmla="*/ 236 w 461"/>
                                          <a:gd name="T17" fmla="*/ 371 h 378"/>
                                          <a:gd name="T18" fmla="*/ 452 w 461"/>
                                          <a:gd name="T19" fmla="*/ 7 h 378"/>
                                          <a:gd name="T20" fmla="*/ 7 w 461"/>
                                          <a:gd name="T21" fmla="*/ 116 h 378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  <a:cxn ang="0">
                                            <a:pos x="T10" y="T11"/>
                                          </a:cxn>
                                          <a:cxn ang="0">
                                            <a:pos x="T12" y="T13"/>
                                          </a:cxn>
                                          <a:cxn ang="0">
                                            <a:pos x="T14" y="T15"/>
                                          </a:cxn>
                                          <a:cxn ang="0">
                                            <a:pos x="T16" y="T17"/>
                                          </a:cxn>
                                          <a:cxn ang="0">
                                            <a:pos x="T18" y="T19"/>
                                          </a:cxn>
                                          <a:cxn ang="0">
                                            <a:pos x="T20" y="T21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461" h="378">
                                            <a:moveTo>
                                              <a:pt x="2" y="116"/>
                                            </a:moveTo>
                                            <a:lnTo>
                                              <a:pt x="0" y="113"/>
                                            </a:lnTo>
                                            <a:lnTo>
                                              <a:pt x="456" y="1"/>
                                            </a:lnTo>
                                            <a:lnTo>
                                              <a:pt x="461" y="0"/>
                                            </a:lnTo>
                                            <a:lnTo>
                                              <a:pt x="237" y="375"/>
                                            </a:lnTo>
                                            <a:lnTo>
                                              <a:pt x="236" y="378"/>
                                            </a:lnTo>
                                            <a:lnTo>
                                              <a:pt x="2" y="116"/>
                                            </a:lnTo>
                                            <a:close/>
                                            <a:moveTo>
                                              <a:pt x="7" y="116"/>
                                            </a:moveTo>
                                            <a:lnTo>
                                              <a:pt x="236" y="371"/>
                                            </a:lnTo>
                                            <a:lnTo>
                                              <a:pt x="452" y="7"/>
                                            </a:lnTo>
                                            <a:lnTo>
                                              <a:pt x="7" y="116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2523" name="Freeform 31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905E465A-FA0F-0D25-A015-B9F1FD1285D8}"/>
                                          </a:ext>
                                        </a:extLst>
                                      </p:cNvPr>
                                      <p:cNvSpPr>
                                        <a:spLocks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2559609" y="1192005"/>
                                        <a:ext cx="1444414" cy="2352168"/>
                                      </a:xfrm>
                                      <a:custGeom>
                                        <a:avLst/>
                                        <a:gdLst>
                                          <a:gd name="T0" fmla="*/ 4 w 759"/>
                                          <a:gd name="T1" fmla="*/ 1236 h 1236"/>
                                          <a:gd name="T2" fmla="*/ 76 w 759"/>
                                          <a:gd name="T3" fmla="*/ 836 h 1236"/>
                                          <a:gd name="T4" fmla="*/ 307 w 759"/>
                                          <a:gd name="T5" fmla="*/ 366 h 1236"/>
                                          <a:gd name="T6" fmla="*/ 623 w 759"/>
                                          <a:gd name="T7" fmla="*/ 8 h 1236"/>
                                          <a:gd name="T8" fmla="*/ 755 w 759"/>
                                          <a:gd name="T9" fmla="*/ 255 h 1236"/>
                                          <a:gd name="T10" fmla="*/ 759 w 759"/>
                                          <a:gd name="T11" fmla="*/ 253 h 1236"/>
                                          <a:gd name="T12" fmla="*/ 623 w 759"/>
                                          <a:gd name="T13" fmla="*/ 0 h 1236"/>
                                          <a:gd name="T14" fmla="*/ 622 w 759"/>
                                          <a:gd name="T15" fmla="*/ 3 h 1236"/>
                                          <a:gd name="T16" fmla="*/ 303 w 759"/>
                                          <a:gd name="T17" fmla="*/ 363 h 1236"/>
                                          <a:gd name="T18" fmla="*/ 72 w 759"/>
                                          <a:gd name="T19" fmla="*/ 835 h 1236"/>
                                          <a:gd name="T20" fmla="*/ 0 w 759"/>
                                          <a:gd name="T21" fmla="*/ 1235 h 1236"/>
                                          <a:gd name="T22" fmla="*/ 4 w 759"/>
                                          <a:gd name="T23" fmla="*/ 1236 h 1236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  <a:cxn ang="0">
                                            <a:pos x="T10" y="T11"/>
                                          </a:cxn>
                                          <a:cxn ang="0">
                                            <a:pos x="T12" y="T13"/>
                                          </a:cxn>
                                          <a:cxn ang="0">
                                            <a:pos x="T14" y="T15"/>
                                          </a:cxn>
                                          <a:cxn ang="0">
                                            <a:pos x="T16" y="T17"/>
                                          </a:cxn>
                                          <a:cxn ang="0">
                                            <a:pos x="T18" y="T19"/>
                                          </a:cxn>
                                          <a:cxn ang="0">
                                            <a:pos x="T20" y="T21"/>
                                          </a:cxn>
                                          <a:cxn ang="0">
                                            <a:pos x="T22" y="T23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759" h="1236">
                                            <a:moveTo>
                                              <a:pt x="4" y="1236"/>
                                            </a:moveTo>
                                            <a:lnTo>
                                              <a:pt x="76" y="836"/>
                                            </a:lnTo>
                                            <a:lnTo>
                                              <a:pt x="307" y="366"/>
                                            </a:lnTo>
                                            <a:lnTo>
                                              <a:pt x="623" y="8"/>
                                            </a:lnTo>
                                            <a:lnTo>
                                              <a:pt x="755" y="255"/>
                                            </a:lnTo>
                                            <a:lnTo>
                                              <a:pt x="759" y="253"/>
                                            </a:lnTo>
                                            <a:lnTo>
                                              <a:pt x="623" y="0"/>
                                            </a:lnTo>
                                            <a:lnTo>
                                              <a:pt x="622" y="3"/>
                                            </a:lnTo>
                                            <a:lnTo>
                                              <a:pt x="303" y="363"/>
                                            </a:lnTo>
                                            <a:lnTo>
                                              <a:pt x="72" y="835"/>
                                            </a:lnTo>
                                            <a:lnTo>
                                              <a:pt x="0" y="1235"/>
                                            </a:lnTo>
                                            <a:lnTo>
                                              <a:pt x="4" y="1236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2524" name="Freeform 32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7CFE2FD9-768D-79B2-C1CF-5E91572EA25C}"/>
                                          </a:ext>
                                        </a:extLst>
                                      </p:cNvPr>
                                      <p:cNvSpPr>
                                        <a:spLocks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8613208" y="2781051"/>
                                        <a:ext cx="502405" cy="1105671"/>
                                      </a:xfrm>
                                      <a:custGeom>
                                        <a:avLst/>
                                        <a:gdLst>
                                          <a:gd name="T0" fmla="*/ 0 w 264"/>
                                          <a:gd name="T1" fmla="*/ 581 h 581"/>
                                          <a:gd name="T2" fmla="*/ 4 w 264"/>
                                          <a:gd name="T3" fmla="*/ 571 h 581"/>
                                          <a:gd name="T4" fmla="*/ 264 w 264"/>
                                          <a:gd name="T5" fmla="*/ 1 h 581"/>
                                          <a:gd name="T6" fmla="*/ 260 w 264"/>
                                          <a:gd name="T7" fmla="*/ 0 h 581"/>
                                          <a:gd name="T8" fmla="*/ 4 w 264"/>
                                          <a:gd name="T9" fmla="*/ 560 h 581"/>
                                          <a:gd name="T10" fmla="*/ 4 w 264"/>
                                          <a:gd name="T11" fmla="*/ 409 h 581"/>
                                          <a:gd name="T12" fmla="*/ 0 w 264"/>
                                          <a:gd name="T13" fmla="*/ 409 h 581"/>
                                          <a:gd name="T14" fmla="*/ 0 w 264"/>
                                          <a:gd name="T15" fmla="*/ 581 h 581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  <a:cxn ang="0">
                                            <a:pos x="T10" y="T11"/>
                                          </a:cxn>
                                          <a:cxn ang="0">
                                            <a:pos x="T12" y="T13"/>
                                          </a:cxn>
                                          <a:cxn ang="0">
                                            <a:pos x="T14" y="T15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264" h="581">
                                            <a:moveTo>
                                              <a:pt x="0" y="581"/>
                                            </a:moveTo>
                                            <a:lnTo>
                                              <a:pt x="4" y="571"/>
                                            </a:lnTo>
                                            <a:lnTo>
                                              <a:pt x="264" y="1"/>
                                            </a:lnTo>
                                            <a:lnTo>
                                              <a:pt x="260" y="0"/>
                                            </a:lnTo>
                                            <a:lnTo>
                                              <a:pt x="4" y="560"/>
                                            </a:lnTo>
                                            <a:lnTo>
                                              <a:pt x="4" y="409"/>
                                            </a:lnTo>
                                            <a:lnTo>
                                              <a:pt x="0" y="409"/>
                                            </a:lnTo>
                                            <a:lnTo>
                                              <a:pt x="0" y="581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2525" name="Freeform 33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0C2A45B8-B9A4-C383-1E1A-A1980A12A87B}"/>
                                          </a:ext>
                                        </a:extLst>
                                      </p:cNvPr>
                                      <p:cNvSpPr>
                                        <a:spLocks noEditPoint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5444632" y="442204"/>
                                        <a:ext cx="3672885" cy="2340750"/>
                                      </a:xfrm>
                                      <a:custGeom>
                                        <a:avLst/>
                                        <a:gdLst>
                                          <a:gd name="T0" fmla="*/ 1665 w 1930"/>
                                          <a:gd name="T1" fmla="*/ 1106 h 1230"/>
                                          <a:gd name="T2" fmla="*/ 1664 w 1930"/>
                                          <a:gd name="T3" fmla="*/ 1105 h 1230"/>
                                          <a:gd name="T4" fmla="*/ 1829 w 1930"/>
                                          <a:gd name="T5" fmla="*/ 801 h 1230"/>
                                          <a:gd name="T6" fmla="*/ 1665 w 1930"/>
                                          <a:gd name="T7" fmla="*/ 528 h 1230"/>
                                          <a:gd name="T8" fmla="*/ 1035 w 1930"/>
                                          <a:gd name="T9" fmla="*/ 110 h 1230"/>
                                          <a:gd name="T10" fmla="*/ 354 w 1930"/>
                                          <a:gd name="T11" fmla="*/ 4 h 1230"/>
                                          <a:gd name="T12" fmla="*/ 0 w 1930"/>
                                          <a:gd name="T13" fmla="*/ 5 h 1230"/>
                                          <a:gd name="T14" fmla="*/ 0 w 1930"/>
                                          <a:gd name="T15" fmla="*/ 0 h 1230"/>
                                          <a:gd name="T16" fmla="*/ 355 w 1930"/>
                                          <a:gd name="T17" fmla="*/ 0 h 1230"/>
                                          <a:gd name="T18" fmla="*/ 1035 w 1930"/>
                                          <a:gd name="T19" fmla="*/ 106 h 1230"/>
                                          <a:gd name="T20" fmla="*/ 1668 w 1930"/>
                                          <a:gd name="T21" fmla="*/ 525 h 1230"/>
                                          <a:gd name="T22" fmla="*/ 1834 w 1930"/>
                                          <a:gd name="T23" fmla="*/ 799 h 1230"/>
                                          <a:gd name="T24" fmla="*/ 1834 w 1930"/>
                                          <a:gd name="T25" fmla="*/ 801 h 1230"/>
                                          <a:gd name="T26" fmla="*/ 1834 w 1930"/>
                                          <a:gd name="T27" fmla="*/ 801 h 1230"/>
                                          <a:gd name="T28" fmla="*/ 1929 w 1930"/>
                                          <a:gd name="T29" fmla="*/ 1226 h 1230"/>
                                          <a:gd name="T30" fmla="*/ 1930 w 1930"/>
                                          <a:gd name="T31" fmla="*/ 1230 h 1230"/>
                                          <a:gd name="T32" fmla="*/ 1665 w 1930"/>
                                          <a:gd name="T33" fmla="*/ 1106 h 1230"/>
                                          <a:gd name="T34" fmla="*/ 1669 w 1930"/>
                                          <a:gd name="T35" fmla="*/ 1103 h 1230"/>
                                          <a:gd name="T36" fmla="*/ 1925 w 1930"/>
                                          <a:gd name="T37" fmla="*/ 1223 h 1230"/>
                                          <a:gd name="T38" fmla="*/ 1830 w 1930"/>
                                          <a:gd name="T39" fmla="*/ 806 h 1230"/>
                                          <a:gd name="T40" fmla="*/ 1669 w 1930"/>
                                          <a:gd name="T41" fmla="*/ 1103 h 1230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  <a:cxn ang="0">
                                            <a:pos x="T10" y="T11"/>
                                          </a:cxn>
                                          <a:cxn ang="0">
                                            <a:pos x="T12" y="T13"/>
                                          </a:cxn>
                                          <a:cxn ang="0">
                                            <a:pos x="T14" y="T15"/>
                                          </a:cxn>
                                          <a:cxn ang="0">
                                            <a:pos x="T16" y="T17"/>
                                          </a:cxn>
                                          <a:cxn ang="0">
                                            <a:pos x="T18" y="T19"/>
                                          </a:cxn>
                                          <a:cxn ang="0">
                                            <a:pos x="T20" y="T21"/>
                                          </a:cxn>
                                          <a:cxn ang="0">
                                            <a:pos x="T22" y="T23"/>
                                          </a:cxn>
                                          <a:cxn ang="0">
                                            <a:pos x="T24" y="T25"/>
                                          </a:cxn>
                                          <a:cxn ang="0">
                                            <a:pos x="T26" y="T27"/>
                                          </a:cxn>
                                          <a:cxn ang="0">
                                            <a:pos x="T28" y="T29"/>
                                          </a:cxn>
                                          <a:cxn ang="0">
                                            <a:pos x="T30" y="T31"/>
                                          </a:cxn>
                                          <a:cxn ang="0">
                                            <a:pos x="T32" y="T33"/>
                                          </a:cxn>
                                          <a:cxn ang="0">
                                            <a:pos x="T34" y="T35"/>
                                          </a:cxn>
                                          <a:cxn ang="0">
                                            <a:pos x="T36" y="T37"/>
                                          </a:cxn>
                                          <a:cxn ang="0">
                                            <a:pos x="T38" y="T39"/>
                                          </a:cxn>
                                          <a:cxn ang="0">
                                            <a:pos x="T40" y="T41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1930" h="1230">
                                            <a:moveTo>
                                              <a:pt x="1665" y="1106"/>
                                            </a:moveTo>
                                            <a:lnTo>
                                              <a:pt x="1664" y="1105"/>
                                            </a:lnTo>
                                            <a:lnTo>
                                              <a:pt x="1829" y="801"/>
                                            </a:lnTo>
                                            <a:lnTo>
                                              <a:pt x="1665" y="528"/>
                                            </a:lnTo>
                                            <a:lnTo>
                                              <a:pt x="1035" y="110"/>
                                            </a:lnTo>
                                            <a:lnTo>
                                              <a:pt x="354" y="4"/>
                                            </a:lnTo>
                                            <a:lnTo>
                                              <a:pt x="0" y="5"/>
                                            </a:lnTo>
                                            <a:lnTo>
                                              <a:pt x="0" y="0"/>
                                            </a:lnTo>
                                            <a:lnTo>
                                              <a:pt x="355" y="0"/>
                                            </a:lnTo>
                                            <a:lnTo>
                                              <a:pt x="1035" y="106"/>
                                            </a:lnTo>
                                            <a:lnTo>
                                              <a:pt x="1668" y="525"/>
                                            </a:lnTo>
                                            <a:lnTo>
                                              <a:pt x="1834" y="799"/>
                                            </a:lnTo>
                                            <a:lnTo>
                                              <a:pt x="1834" y="801"/>
                                            </a:lnTo>
                                            <a:lnTo>
                                              <a:pt x="1834" y="801"/>
                                            </a:lnTo>
                                            <a:lnTo>
                                              <a:pt x="1929" y="1226"/>
                                            </a:lnTo>
                                            <a:lnTo>
                                              <a:pt x="1930" y="1230"/>
                                            </a:lnTo>
                                            <a:lnTo>
                                              <a:pt x="1665" y="1106"/>
                                            </a:lnTo>
                                            <a:close/>
                                            <a:moveTo>
                                              <a:pt x="1669" y="1103"/>
                                            </a:moveTo>
                                            <a:lnTo>
                                              <a:pt x="1925" y="1223"/>
                                            </a:lnTo>
                                            <a:lnTo>
                                              <a:pt x="1830" y="806"/>
                                            </a:lnTo>
                                            <a:lnTo>
                                              <a:pt x="1669" y="1103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2526" name="Freeform 34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BC34CDFB-FB52-5150-8E7B-B047EA1B3EE4}"/>
                                          </a:ext>
                                        </a:extLst>
                                      </p:cNvPr>
                                      <p:cNvSpPr>
                                        <a:spLocks noEditPoint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5564524" y="3787764"/>
                                        <a:ext cx="1153248" cy="824020"/>
                                      </a:xfrm>
                                      <a:custGeom>
                                        <a:avLst/>
                                        <a:gdLst>
                                          <a:gd name="T0" fmla="*/ 4 w 606"/>
                                          <a:gd name="T1" fmla="*/ 7 h 433"/>
                                          <a:gd name="T2" fmla="*/ 0 w 606"/>
                                          <a:gd name="T3" fmla="*/ 0 h 433"/>
                                          <a:gd name="T4" fmla="*/ 601 w 606"/>
                                          <a:gd name="T5" fmla="*/ 260 h 433"/>
                                          <a:gd name="T6" fmla="*/ 606 w 606"/>
                                          <a:gd name="T7" fmla="*/ 261 h 433"/>
                                          <a:gd name="T8" fmla="*/ 322 w 606"/>
                                          <a:gd name="T9" fmla="*/ 431 h 433"/>
                                          <a:gd name="T10" fmla="*/ 319 w 606"/>
                                          <a:gd name="T11" fmla="*/ 433 h 433"/>
                                          <a:gd name="T12" fmla="*/ 4 w 606"/>
                                          <a:gd name="T13" fmla="*/ 7 h 433"/>
                                          <a:gd name="T14" fmla="*/ 13 w 606"/>
                                          <a:gd name="T15" fmla="*/ 10 h 433"/>
                                          <a:gd name="T16" fmla="*/ 321 w 606"/>
                                          <a:gd name="T17" fmla="*/ 427 h 433"/>
                                          <a:gd name="T18" fmla="*/ 596 w 606"/>
                                          <a:gd name="T19" fmla="*/ 262 h 433"/>
                                          <a:gd name="T20" fmla="*/ 13 w 606"/>
                                          <a:gd name="T21" fmla="*/ 10 h 433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  <a:cxn ang="0">
                                            <a:pos x="T10" y="T11"/>
                                          </a:cxn>
                                          <a:cxn ang="0">
                                            <a:pos x="T12" y="T13"/>
                                          </a:cxn>
                                          <a:cxn ang="0">
                                            <a:pos x="T14" y="T15"/>
                                          </a:cxn>
                                          <a:cxn ang="0">
                                            <a:pos x="T16" y="T17"/>
                                          </a:cxn>
                                          <a:cxn ang="0">
                                            <a:pos x="T18" y="T19"/>
                                          </a:cxn>
                                          <a:cxn ang="0">
                                            <a:pos x="T20" y="T21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606" h="433">
                                            <a:moveTo>
                                              <a:pt x="4" y="7"/>
                                            </a:moveTo>
                                            <a:lnTo>
                                              <a:pt x="0" y="0"/>
                                            </a:lnTo>
                                            <a:lnTo>
                                              <a:pt x="601" y="260"/>
                                            </a:lnTo>
                                            <a:lnTo>
                                              <a:pt x="606" y="261"/>
                                            </a:lnTo>
                                            <a:lnTo>
                                              <a:pt x="322" y="431"/>
                                            </a:lnTo>
                                            <a:lnTo>
                                              <a:pt x="319" y="433"/>
                                            </a:lnTo>
                                            <a:lnTo>
                                              <a:pt x="4" y="7"/>
                                            </a:lnTo>
                                            <a:close/>
                                            <a:moveTo>
                                              <a:pt x="13" y="10"/>
                                            </a:moveTo>
                                            <a:lnTo>
                                              <a:pt x="321" y="427"/>
                                            </a:lnTo>
                                            <a:lnTo>
                                              <a:pt x="596" y="262"/>
                                            </a:lnTo>
                                            <a:lnTo>
                                              <a:pt x="13" y="10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2527" name="Freeform 35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6E0B9BA8-F447-C0DC-EE06-C4CC993ED5D5}"/>
                                          </a:ext>
                                        </a:extLst>
                                      </p:cNvPr>
                                      <p:cNvSpPr>
                                        <a:spLocks noEditPoint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4213359" y="3747800"/>
                                        <a:ext cx="1377808" cy="595654"/>
                                      </a:xfrm>
                                      <a:custGeom>
                                        <a:avLst/>
                                        <a:gdLst>
                                          <a:gd name="T0" fmla="*/ 1 w 724"/>
                                          <a:gd name="T1" fmla="*/ 2 h 313"/>
                                          <a:gd name="T2" fmla="*/ 0 w 724"/>
                                          <a:gd name="T3" fmla="*/ 0 h 313"/>
                                          <a:gd name="T4" fmla="*/ 717 w 724"/>
                                          <a:gd name="T5" fmla="*/ 24 h 313"/>
                                          <a:gd name="T6" fmla="*/ 724 w 724"/>
                                          <a:gd name="T7" fmla="*/ 24 h 313"/>
                                          <a:gd name="T8" fmla="*/ 202 w 724"/>
                                          <a:gd name="T9" fmla="*/ 312 h 313"/>
                                          <a:gd name="T10" fmla="*/ 201 w 724"/>
                                          <a:gd name="T11" fmla="*/ 313 h 313"/>
                                          <a:gd name="T12" fmla="*/ 1 w 724"/>
                                          <a:gd name="T13" fmla="*/ 2 h 313"/>
                                          <a:gd name="T14" fmla="*/ 8 w 724"/>
                                          <a:gd name="T15" fmla="*/ 4 h 313"/>
                                          <a:gd name="T16" fmla="*/ 202 w 724"/>
                                          <a:gd name="T17" fmla="*/ 308 h 313"/>
                                          <a:gd name="T18" fmla="*/ 709 w 724"/>
                                          <a:gd name="T19" fmla="*/ 28 h 313"/>
                                          <a:gd name="T20" fmla="*/ 8 w 724"/>
                                          <a:gd name="T21" fmla="*/ 4 h 313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  <a:cxn ang="0">
                                            <a:pos x="T10" y="T11"/>
                                          </a:cxn>
                                          <a:cxn ang="0">
                                            <a:pos x="T12" y="T13"/>
                                          </a:cxn>
                                          <a:cxn ang="0">
                                            <a:pos x="T14" y="T15"/>
                                          </a:cxn>
                                          <a:cxn ang="0">
                                            <a:pos x="T16" y="T17"/>
                                          </a:cxn>
                                          <a:cxn ang="0">
                                            <a:pos x="T18" y="T19"/>
                                          </a:cxn>
                                          <a:cxn ang="0">
                                            <a:pos x="T20" y="T21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724" h="313">
                                            <a:moveTo>
                                              <a:pt x="1" y="2"/>
                                            </a:moveTo>
                                            <a:lnTo>
                                              <a:pt x="0" y="0"/>
                                            </a:lnTo>
                                            <a:lnTo>
                                              <a:pt x="717" y="24"/>
                                            </a:lnTo>
                                            <a:lnTo>
                                              <a:pt x="724" y="24"/>
                                            </a:lnTo>
                                            <a:lnTo>
                                              <a:pt x="202" y="312"/>
                                            </a:lnTo>
                                            <a:lnTo>
                                              <a:pt x="201" y="313"/>
                                            </a:lnTo>
                                            <a:lnTo>
                                              <a:pt x="1" y="2"/>
                                            </a:lnTo>
                                            <a:close/>
                                            <a:moveTo>
                                              <a:pt x="8" y="4"/>
                                            </a:moveTo>
                                            <a:lnTo>
                                              <a:pt x="202" y="308"/>
                                            </a:lnTo>
                                            <a:lnTo>
                                              <a:pt x="709" y="28"/>
                                            </a:lnTo>
                                            <a:lnTo>
                                              <a:pt x="8" y="4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2528" name="Freeform 36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2002831E-8CFE-4B7B-AC45-67AA155E7337}"/>
                                          </a:ext>
                                        </a:extLst>
                                      </p:cNvPr>
                                      <p:cNvSpPr>
                                        <a:spLocks noEditPoint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6097378" y="428883"/>
                                        <a:ext cx="1084738" cy="1212242"/>
                                      </a:xfrm>
                                      <a:custGeom>
                                        <a:avLst/>
                                        <a:gdLst>
                                          <a:gd name="T0" fmla="*/ 0 w 570"/>
                                          <a:gd name="T1" fmla="*/ 0 h 637"/>
                                          <a:gd name="T2" fmla="*/ 538 w 570"/>
                                          <a:gd name="T3" fmla="*/ 315 h 637"/>
                                          <a:gd name="T4" fmla="*/ 539 w 570"/>
                                          <a:gd name="T5" fmla="*/ 316 h 637"/>
                                          <a:gd name="T6" fmla="*/ 570 w 570"/>
                                          <a:gd name="T7" fmla="*/ 631 h 637"/>
                                          <a:gd name="T8" fmla="*/ 570 w 570"/>
                                          <a:gd name="T9" fmla="*/ 637 h 637"/>
                                          <a:gd name="T10" fmla="*/ 0 w 570"/>
                                          <a:gd name="T11" fmla="*/ 0 h 637"/>
                                          <a:gd name="T12" fmla="*/ 22 w 570"/>
                                          <a:gd name="T13" fmla="*/ 17 h 637"/>
                                          <a:gd name="T14" fmla="*/ 565 w 570"/>
                                          <a:gd name="T15" fmla="*/ 624 h 637"/>
                                          <a:gd name="T16" fmla="*/ 535 w 570"/>
                                          <a:gd name="T17" fmla="*/ 319 h 637"/>
                                          <a:gd name="T18" fmla="*/ 22 w 570"/>
                                          <a:gd name="T19" fmla="*/ 17 h 637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  <a:cxn ang="0">
                                            <a:pos x="T10" y="T11"/>
                                          </a:cxn>
                                          <a:cxn ang="0">
                                            <a:pos x="T12" y="T13"/>
                                          </a:cxn>
                                          <a:cxn ang="0">
                                            <a:pos x="T14" y="T15"/>
                                          </a:cxn>
                                          <a:cxn ang="0">
                                            <a:pos x="T16" y="T17"/>
                                          </a:cxn>
                                          <a:cxn ang="0">
                                            <a:pos x="T18" y="T19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570" h="637">
                                            <a:moveTo>
                                              <a:pt x="0" y="0"/>
                                            </a:moveTo>
                                            <a:lnTo>
                                              <a:pt x="538" y="315"/>
                                            </a:lnTo>
                                            <a:lnTo>
                                              <a:pt x="539" y="316"/>
                                            </a:lnTo>
                                            <a:lnTo>
                                              <a:pt x="570" y="631"/>
                                            </a:lnTo>
                                            <a:lnTo>
                                              <a:pt x="570" y="637"/>
                                            </a:lnTo>
                                            <a:lnTo>
                                              <a:pt x="0" y="0"/>
                                            </a:lnTo>
                                            <a:close/>
                                            <a:moveTo>
                                              <a:pt x="22" y="17"/>
                                            </a:moveTo>
                                            <a:lnTo>
                                              <a:pt x="565" y="624"/>
                                            </a:lnTo>
                                            <a:lnTo>
                                              <a:pt x="535" y="319"/>
                                            </a:lnTo>
                                            <a:lnTo>
                                              <a:pt x="22" y="17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2529" name="Freeform 37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0C3858EA-5448-5F7C-C00C-3F2295EA183F}"/>
                                          </a:ext>
                                        </a:extLst>
                                      </p:cNvPr>
                                      <p:cNvSpPr>
                                        <a:spLocks noEditPoint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4959354" y="432689"/>
                                        <a:ext cx="1168472" cy="999101"/>
                                      </a:xfrm>
                                      <a:custGeom>
                                        <a:avLst/>
                                        <a:gdLst>
                                          <a:gd name="T0" fmla="*/ 614 w 614"/>
                                          <a:gd name="T1" fmla="*/ 0 h 525"/>
                                          <a:gd name="T2" fmla="*/ 413 w 614"/>
                                          <a:gd name="T3" fmla="*/ 498 h 525"/>
                                          <a:gd name="T4" fmla="*/ 413 w 614"/>
                                          <a:gd name="T5" fmla="*/ 499 h 525"/>
                                          <a:gd name="T6" fmla="*/ 6 w 614"/>
                                          <a:gd name="T7" fmla="*/ 523 h 525"/>
                                          <a:gd name="T8" fmla="*/ 0 w 614"/>
                                          <a:gd name="T9" fmla="*/ 525 h 525"/>
                                          <a:gd name="T10" fmla="*/ 614 w 614"/>
                                          <a:gd name="T11" fmla="*/ 0 h 525"/>
                                          <a:gd name="T12" fmla="*/ 605 w 614"/>
                                          <a:gd name="T13" fmla="*/ 14 h 525"/>
                                          <a:gd name="T14" fmla="*/ 12 w 614"/>
                                          <a:gd name="T15" fmla="*/ 519 h 525"/>
                                          <a:gd name="T16" fmla="*/ 409 w 614"/>
                                          <a:gd name="T17" fmla="*/ 495 h 525"/>
                                          <a:gd name="T18" fmla="*/ 605 w 614"/>
                                          <a:gd name="T19" fmla="*/ 14 h 525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  <a:cxn ang="0">
                                            <a:pos x="T10" y="T11"/>
                                          </a:cxn>
                                          <a:cxn ang="0">
                                            <a:pos x="T12" y="T13"/>
                                          </a:cxn>
                                          <a:cxn ang="0">
                                            <a:pos x="T14" y="T15"/>
                                          </a:cxn>
                                          <a:cxn ang="0">
                                            <a:pos x="T16" y="T17"/>
                                          </a:cxn>
                                          <a:cxn ang="0">
                                            <a:pos x="T18" y="T19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614" h="525">
                                            <a:moveTo>
                                              <a:pt x="614" y="0"/>
                                            </a:moveTo>
                                            <a:lnTo>
                                              <a:pt x="413" y="498"/>
                                            </a:lnTo>
                                            <a:lnTo>
                                              <a:pt x="413" y="499"/>
                                            </a:lnTo>
                                            <a:lnTo>
                                              <a:pt x="6" y="523"/>
                                            </a:lnTo>
                                            <a:lnTo>
                                              <a:pt x="0" y="525"/>
                                            </a:lnTo>
                                            <a:lnTo>
                                              <a:pt x="614" y="0"/>
                                            </a:lnTo>
                                            <a:close/>
                                            <a:moveTo>
                                              <a:pt x="605" y="14"/>
                                            </a:moveTo>
                                            <a:lnTo>
                                              <a:pt x="12" y="519"/>
                                            </a:lnTo>
                                            <a:lnTo>
                                              <a:pt x="409" y="495"/>
                                            </a:lnTo>
                                            <a:lnTo>
                                              <a:pt x="605" y="14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2530" name="Freeform 38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E13DD73A-43F5-053D-1A10-CCAB9094A3EF}"/>
                                          </a:ext>
                                        </a:extLst>
                                      </p:cNvPr>
                                      <p:cNvSpPr>
                                        <a:spLocks noEditPoint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7437124" y="2080729"/>
                                        <a:ext cx="1189406" cy="744092"/>
                                      </a:xfrm>
                                      <a:custGeom>
                                        <a:avLst/>
                                        <a:gdLst>
                                          <a:gd name="T0" fmla="*/ 270 w 625"/>
                                          <a:gd name="T1" fmla="*/ 2 h 391"/>
                                          <a:gd name="T2" fmla="*/ 271 w 625"/>
                                          <a:gd name="T3" fmla="*/ 0 h 391"/>
                                          <a:gd name="T4" fmla="*/ 625 w 625"/>
                                          <a:gd name="T5" fmla="*/ 244 h 391"/>
                                          <a:gd name="T6" fmla="*/ 5 w 625"/>
                                          <a:gd name="T7" fmla="*/ 389 h 391"/>
                                          <a:gd name="T8" fmla="*/ 0 w 625"/>
                                          <a:gd name="T9" fmla="*/ 391 h 391"/>
                                          <a:gd name="T10" fmla="*/ 270 w 625"/>
                                          <a:gd name="T11" fmla="*/ 2 h 391"/>
                                          <a:gd name="T12" fmla="*/ 273 w 625"/>
                                          <a:gd name="T13" fmla="*/ 6 h 391"/>
                                          <a:gd name="T14" fmla="*/ 9 w 625"/>
                                          <a:gd name="T15" fmla="*/ 384 h 391"/>
                                          <a:gd name="T16" fmla="*/ 614 w 625"/>
                                          <a:gd name="T17" fmla="*/ 242 h 391"/>
                                          <a:gd name="T18" fmla="*/ 273 w 625"/>
                                          <a:gd name="T19" fmla="*/ 6 h 391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  <a:cxn ang="0">
                                            <a:pos x="T10" y="T11"/>
                                          </a:cxn>
                                          <a:cxn ang="0">
                                            <a:pos x="T12" y="T13"/>
                                          </a:cxn>
                                          <a:cxn ang="0">
                                            <a:pos x="T14" y="T15"/>
                                          </a:cxn>
                                          <a:cxn ang="0">
                                            <a:pos x="T16" y="T17"/>
                                          </a:cxn>
                                          <a:cxn ang="0">
                                            <a:pos x="T18" y="T19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625" h="391">
                                            <a:moveTo>
                                              <a:pt x="270" y="2"/>
                                            </a:moveTo>
                                            <a:lnTo>
                                              <a:pt x="271" y="0"/>
                                            </a:lnTo>
                                            <a:lnTo>
                                              <a:pt x="625" y="244"/>
                                            </a:lnTo>
                                            <a:lnTo>
                                              <a:pt x="5" y="389"/>
                                            </a:lnTo>
                                            <a:lnTo>
                                              <a:pt x="0" y="391"/>
                                            </a:lnTo>
                                            <a:lnTo>
                                              <a:pt x="270" y="2"/>
                                            </a:lnTo>
                                            <a:close/>
                                            <a:moveTo>
                                              <a:pt x="273" y="6"/>
                                            </a:moveTo>
                                            <a:lnTo>
                                              <a:pt x="9" y="384"/>
                                            </a:lnTo>
                                            <a:lnTo>
                                              <a:pt x="614" y="242"/>
                                            </a:lnTo>
                                            <a:lnTo>
                                              <a:pt x="273" y="6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2531" name="Freeform 39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E3C31102-328C-7BA8-7BD5-6C53E6865316}"/>
                                          </a:ext>
                                        </a:extLst>
                                      </p:cNvPr>
                                      <p:cNvSpPr>
                                        <a:spLocks noEditPoint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7182116" y="1321413"/>
                                        <a:ext cx="902045" cy="867790"/>
                                      </a:xfrm>
                                      <a:custGeom>
                                        <a:avLst/>
                                        <a:gdLst>
                                          <a:gd name="T0" fmla="*/ 469 w 474"/>
                                          <a:gd name="T1" fmla="*/ 4 h 456"/>
                                          <a:gd name="T2" fmla="*/ 474 w 474"/>
                                          <a:gd name="T3" fmla="*/ 0 h 456"/>
                                          <a:gd name="T4" fmla="*/ 408 w 474"/>
                                          <a:gd name="T5" fmla="*/ 402 h 456"/>
                                          <a:gd name="T6" fmla="*/ 408 w 474"/>
                                          <a:gd name="T7" fmla="*/ 403 h 456"/>
                                          <a:gd name="T8" fmla="*/ 7 w 474"/>
                                          <a:gd name="T9" fmla="*/ 455 h 456"/>
                                          <a:gd name="T10" fmla="*/ 0 w 474"/>
                                          <a:gd name="T11" fmla="*/ 456 h 456"/>
                                          <a:gd name="T12" fmla="*/ 469 w 474"/>
                                          <a:gd name="T13" fmla="*/ 4 h 456"/>
                                          <a:gd name="T14" fmla="*/ 467 w 474"/>
                                          <a:gd name="T15" fmla="*/ 12 h 456"/>
                                          <a:gd name="T16" fmla="*/ 14 w 474"/>
                                          <a:gd name="T17" fmla="*/ 449 h 456"/>
                                          <a:gd name="T18" fmla="*/ 404 w 474"/>
                                          <a:gd name="T19" fmla="*/ 399 h 456"/>
                                          <a:gd name="T20" fmla="*/ 467 w 474"/>
                                          <a:gd name="T21" fmla="*/ 12 h 456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  <a:cxn ang="0">
                                            <a:pos x="T10" y="T11"/>
                                          </a:cxn>
                                          <a:cxn ang="0">
                                            <a:pos x="T12" y="T13"/>
                                          </a:cxn>
                                          <a:cxn ang="0">
                                            <a:pos x="T14" y="T15"/>
                                          </a:cxn>
                                          <a:cxn ang="0">
                                            <a:pos x="T16" y="T17"/>
                                          </a:cxn>
                                          <a:cxn ang="0">
                                            <a:pos x="T18" y="T19"/>
                                          </a:cxn>
                                          <a:cxn ang="0">
                                            <a:pos x="T20" y="T21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474" h="456">
                                            <a:moveTo>
                                              <a:pt x="469" y="4"/>
                                            </a:moveTo>
                                            <a:lnTo>
                                              <a:pt x="474" y="0"/>
                                            </a:lnTo>
                                            <a:lnTo>
                                              <a:pt x="408" y="402"/>
                                            </a:lnTo>
                                            <a:lnTo>
                                              <a:pt x="408" y="403"/>
                                            </a:lnTo>
                                            <a:lnTo>
                                              <a:pt x="7" y="455"/>
                                            </a:lnTo>
                                            <a:lnTo>
                                              <a:pt x="0" y="456"/>
                                            </a:lnTo>
                                            <a:lnTo>
                                              <a:pt x="469" y="4"/>
                                            </a:lnTo>
                                            <a:close/>
                                            <a:moveTo>
                                              <a:pt x="467" y="12"/>
                                            </a:moveTo>
                                            <a:lnTo>
                                              <a:pt x="14" y="449"/>
                                            </a:lnTo>
                                            <a:lnTo>
                                              <a:pt x="404" y="399"/>
                                            </a:lnTo>
                                            <a:lnTo>
                                              <a:pt x="467" y="12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2532" name="Freeform 40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03A3B301-29C6-673D-2A5F-2B5AC3F6CC4F}"/>
                                          </a:ext>
                                        </a:extLst>
                                      </p:cNvPr>
                                      <p:cNvSpPr>
                                        <a:spLocks noEditPoint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4999318" y="1374698"/>
                                        <a:ext cx="1368292" cy="586139"/>
                                      </a:xfrm>
                                      <a:custGeom>
                                        <a:avLst/>
                                        <a:gdLst>
                                          <a:gd name="T0" fmla="*/ 388 w 719"/>
                                          <a:gd name="T1" fmla="*/ 0 h 308"/>
                                          <a:gd name="T2" fmla="*/ 389 w 719"/>
                                          <a:gd name="T3" fmla="*/ 0 h 308"/>
                                          <a:gd name="T4" fmla="*/ 719 w 719"/>
                                          <a:gd name="T5" fmla="*/ 134 h 308"/>
                                          <a:gd name="T6" fmla="*/ 0 w 719"/>
                                          <a:gd name="T7" fmla="*/ 308 h 308"/>
                                          <a:gd name="T8" fmla="*/ 388 w 719"/>
                                          <a:gd name="T9" fmla="*/ 0 h 308"/>
                                          <a:gd name="T10" fmla="*/ 391 w 719"/>
                                          <a:gd name="T11" fmla="*/ 4 h 308"/>
                                          <a:gd name="T12" fmla="*/ 19 w 719"/>
                                          <a:gd name="T13" fmla="*/ 298 h 308"/>
                                          <a:gd name="T14" fmla="*/ 705 w 719"/>
                                          <a:gd name="T15" fmla="*/ 134 h 308"/>
                                          <a:gd name="T16" fmla="*/ 391 w 719"/>
                                          <a:gd name="T17" fmla="*/ 4 h 308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  <a:cxn ang="0">
                                            <a:pos x="T10" y="T11"/>
                                          </a:cxn>
                                          <a:cxn ang="0">
                                            <a:pos x="T12" y="T13"/>
                                          </a:cxn>
                                          <a:cxn ang="0">
                                            <a:pos x="T14" y="T15"/>
                                          </a:cxn>
                                          <a:cxn ang="0">
                                            <a:pos x="T16" y="T17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719" h="308">
                                            <a:moveTo>
                                              <a:pt x="388" y="0"/>
                                            </a:moveTo>
                                            <a:lnTo>
                                              <a:pt x="389" y="0"/>
                                            </a:lnTo>
                                            <a:lnTo>
                                              <a:pt x="719" y="134"/>
                                            </a:lnTo>
                                            <a:lnTo>
                                              <a:pt x="0" y="308"/>
                                            </a:lnTo>
                                            <a:lnTo>
                                              <a:pt x="388" y="0"/>
                                            </a:lnTo>
                                            <a:close/>
                                            <a:moveTo>
                                              <a:pt x="391" y="4"/>
                                            </a:moveTo>
                                            <a:lnTo>
                                              <a:pt x="19" y="298"/>
                                            </a:lnTo>
                                            <a:lnTo>
                                              <a:pt x="705" y="134"/>
                                            </a:lnTo>
                                            <a:lnTo>
                                              <a:pt x="391" y="4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2533" name="Freeform 41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EBD47697-FCDE-9669-F582-B1EEEABF6181}"/>
                                          </a:ext>
                                        </a:extLst>
                                      </p:cNvPr>
                                      <p:cNvSpPr>
                                        <a:spLocks noEditPoint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6007934" y="1623998"/>
                                        <a:ext cx="1197018" cy="869693"/>
                                      </a:xfrm>
                                      <a:custGeom>
                                        <a:avLst/>
                                        <a:gdLst>
                                          <a:gd name="T0" fmla="*/ 181 w 629"/>
                                          <a:gd name="T1" fmla="*/ 1 h 457"/>
                                          <a:gd name="T2" fmla="*/ 181 w 629"/>
                                          <a:gd name="T3" fmla="*/ 0 h 457"/>
                                          <a:gd name="T4" fmla="*/ 625 w 629"/>
                                          <a:gd name="T5" fmla="*/ 292 h 457"/>
                                          <a:gd name="T6" fmla="*/ 629 w 629"/>
                                          <a:gd name="T7" fmla="*/ 294 h 457"/>
                                          <a:gd name="T8" fmla="*/ 5 w 629"/>
                                          <a:gd name="T9" fmla="*/ 455 h 457"/>
                                          <a:gd name="T10" fmla="*/ 0 w 629"/>
                                          <a:gd name="T11" fmla="*/ 457 h 457"/>
                                          <a:gd name="T12" fmla="*/ 181 w 629"/>
                                          <a:gd name="T13" fmla="*/ 1 h 457"/>
                                          <a:gd name="T14" fmla="*/ 183 w 629"/>
                                          <a:gd name="T15" fmla="*/ 5 h 457"/>
                                          <a:gd name="T16" fmla="*/ 8 w 629"/>
                                          <a:gd name="T17" fmla="*/ 450 h 457"/>
                                          <a:gd name="T18" fmla="*/ 618 w 629"/>
                                          <a:gd name="T19" fmla="*/ 293 h 457"/>
                                          <a:gd name="T20" fmla="*/ 183 w 629"/>
                                          <a:gd name="T21" fmla="*/ 5 h 457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  <a:cxn ang="0">
                                            <a:pos x="T10" y="T11"/>
                                          </a:cxn>
                                          <a:cxn ang="0">
                                            <a:pos x="T12" y="T13"/>
                                          </a:cxn>
                                          <a:cxn ang="0">
                                            <a:pos x="T14" y="T15"/>
                                          </a:cxn>
                                          <a:cxn ang="0">
                                            <a:pos x="T16" y="T17"/>
                                          </a:cxn>
                                          <a:cxn ang="0">
                                            <a:pos x="T18" y="T19"/>
                                          </a:cxn>
                                          <a:cxn ang="0">
                                            <a:pos x="T20" y="T21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629" h="457">
                                            <a:moveTo>
                                              <a:pt x="181" y="1"/>
                                            </a:moveTo>
                                            <a:lnTo>
                                              <a:pt x="181" y="0"/>
                                            </a:lnTo>
                                            <a:lnTo>
                                              <a:pt x="625" y="292"/>
                                            </a:lnTo>
                                            <a:lnTo>
                                              <a:pt x="629" y="294"/>
                                            </a:lnTo>
                                            <a:lnTo>
                                              <a:pt x="5" y="455"/>
                                            </a:lnTo>
                                            <a:lnTo>
                                              <a:pt x="0" y="457"/>
                                            </a:lnTo>
                                            <a:lnTo>
                                              <a:pt x="181" y="1"/>
                                            </a:lnTo>
                                            <a:close/>
                                            <a:moveTo>
                                              <a:pt x="183" y="5"/>
                                            </a:moveTo>
                                            <a:lnTo>
                                              <a:pt x="8" y="450"/>
                                            </a:lnTo>
                                            <a:lnTo>
                                              <a:pt x="618" y="293"/>
                                            </a:lnTo>
                                            <a:lnTo>
                                              <a:pt x="183" y="5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2534" name="Freeform 42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08D2ED62-71F3-7899-C243-F5D3C7EEAE77}"/>
                                          </a:ext>
                                        </a:extLst>
                                      </p:cNvPr>
                                      <p:cNvSpPr>
                                        <a:spLocks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3743306" y="548775"/>
                                        <a:ext cx="1231273" cy="890627"/>
                                      </a:xfrm>
                                      <a:custGeom>
                                        <a:avLst/>
                                        <a:gdLst>
                                          <a:gd name="T0" fmla="*/ 647 w 647"/>
                                          <a:gd name="T1" fmla="*/ 468 h 468"/>
                                          <a:gd name="T2" fmla="*/ 647 w 647"/>
                                          <a:gd name="T3" fmla="*/ 0 h 468"/>
                                          <a:gd name="T4" fmla="*/ 643 w 647"/>
                                          <a:gd name="T5" fmla="*/ 0 h 468"/>
                                          <a:gd name="T6" fmla="*/ 643 w 647"/>
                                          <a:gd name="T7" fmla="*/ 453 h 468"/>
                                          <a:gd name="T8" fmla="*/ 408 w 647"/>
                                          <a:gd name="T9" fmla="*/ 85 h 468"/>
                                          <a:gd name="T10" fmla="*/ 406 w 647"/>
                                          <a:gd name="T11" fmla="*/ 87 h 468"/>
                                          <a:gd name="T12" fmla="*/ 189 w 647"/>
                                          <a:gd name="T13" fmla="*/ 202 h 468"/>
                                          <a:gd name="T14" fmla="*/ 0 w 647"/>
                                          <a:gd name="T15" fmla="*/ 341 h 468"/>
                                          <a:gd name="T16" fmla="*/ 2 w 647"/>
                                          <a:gd name="T17" fmla="*/ 343 h 468"/>
                                          <a:gd name="T18" fmla="*/ 191 w 647"/>
                                          <a:gd name="T19" fmla="*/ 206 h 468"/>
                                          <a:gd name="T20" fmla="*/ 406 w 647"/>
                                          <a:gd name="T21" fmla="*/ 91 h 468"/>
                                          <a:gd name="T22" fmla="*/ 647 w 647"/>
                                          <a:gd name="T23" fmla="*/ 468 h 468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  <a:cxn ang="0">
                                            <a:pos x="T10" y="T11"/>
                                          </a:cxn>
                                          <a:cxn ang="0">
                                            <a:pos x="T12" y="T13"/>
                                          </a:cxn>
                                          <a:cxn ang="0">
                                            <a:pos x="T14" y="T15"/>
                                          </a:cxn>
                                          <a:cxn ang="0">
                                            <a:pos x="T16" y="T17"/>
                                          </a:cxn>
                                          <a:cxn ang="0">
                                            <a:pos x="T18" y="T19"/>
                                          </a:cxn>
                                          <a:cxn ang="0">
                                            <a:pos x="T20" y="T21"/>
                                          </a:cxn>
                                          <a:cxn ang="0">
                                            <a:pos x="T22" y="T23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647" h="468">
                                            <a:moveTo>
                                              <a:pt x="647" y="468"/>
                                            </a:moveTo>
                                            <a:lnTo>
                                              <a:pt x="647" y="0"/>
                                            </a:lnTo>
                                            <a:lnTo>
                                              <a:pt x="643" y="0"/>
                                            </a:lnTo>
                                            <a:lnTo>
                                              <a:pt x="643" y="453"/>
                                            </a:lnTo>
                                            <a:lnTo>
                                              <a:pt x="408" y="85"/>
                                            </a:lnTo>
                                            <a:lnTo>
                                              <a:pt x="406" y="87"/>
                                            </a:lnTo>
                                            <a:lnTo>
                                              <a:pt x="189" y="202"/>
                                            </a:lnTo>
                                            <a:lnTo>
                                              <a:pt x="0" y="341"/>
                                            </a:lnTo>
                                            <a:lnTo>
                                              <a:pt x="2" y="343"/>
                                            </a:lnTo>
                                            <a:lnTo>
                                              <a:pt x="191" y="206"/>
                                            </a:lnTo>
                                            <a:lnTo>
                                              <a:pt x="406" y="91"/>
                                            </a:lnTo>
                                            <a:lnTo>
                                              <a:pt x="647" y="468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2535" name="Freeform 43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F2406E9B-84D8-CADD-A798-7BC4C8EDB72F}"/>
                                          </a:ext>
                                        </a:extLst>
                                      </p:cNvPr>
                                      <p:cNvSpPr>
                                        <a:spLocks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3996411" y="929385"/>
                                        <a:ext cx="974361" cy="745995"/>
                                      </a:xfrm>
                                      <a:custGeom>
                                        <a:avLst/>
                                        <a:gdLst>
                                          <a:gd name="T0" fmla="*/ 4 w 512"/>
                                          <a:gd name="T1" fmla="*/ 392 h 392"/>
                                          <a:gd name="T2" fmla="*/ 58 w 512"/>
                                          <a:gd name="T3" fmla="*/ 7 h 392"/>
                                          <a:gd name="T4" fmla="*/ 511 w 512"/>
                                          <a:gd name="T5" fmla="*/ 262 h 392"/>
                                          <a:gd name="T6" fmla="*/ 512 w 512"/>
                                          <a:gd name="T7" fmla="*/ 258 h 392"/>
                                          <a:gd name="T8" fmla="*/ 56 w 512"/>
                                          <a:gd name="T9" fmla="*/ 0 h 392"/>
                                          <a:gd name="T10" fmla="*/ 54 w 512"/>
                                          <a:gd name="T11" fmla="*/ 3 h 392"/>
                                          <a:gd name="T12" fmla="*/ 0 w 512"/>
                                          <a:gd name="T13" fmla="*/ 392 h 392"/>
                                          <a:gd name="T14" fmla="*/ 4 w 512"/>
                                          <a:gd name="T15" fmla="*/ 392 h 392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  <a:cxn ang="0">
                                            <a:pos x="T10" y="T11"/>
                                          </a:cxn>
                                          <a:cxn ang="0">
                                            <a:pos x="T12" y="T13"/>
                                          </a:cxn>
                                          <a:cxn ang="0">
                                            <a:pos x="T14" y="T15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512" h="392">
                                            <a:moveTo>
                                              <a:pt x="4" y="392"/>
                                            </a:moveTo>
                                            <a:lnTo>
                                              <a:pt x="58" y="7"/>
                                            </a:lnTo>
                                            <a:lnTo>
                                              <a:pt x="511" y="262"/>
                                            </a:lnTo>
                                            <a:lnTo>
                                              <a:pt x="512" y="258"/>
                                            </a:lnTo>
                                            <a:lnTo>
                                              <a:pt x="56" y="0"/>
                                            </a:lnTo>
                                            <a:lnTo>
                                              <a:pt x="54" y="3"/>
                                            </a:lnTo>
                                            <a:lnTo>
                                              <a:pt x="0" y="392"/>
                                            </a:lnTo>
                                            <a:lnTo>
                                              <a:pt x="4" y="392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2536" name="Freeform 44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7B0FDB4A-D023-CB1E-D3A2-75FB1C4C2AFE}"/>
                                          </a:ext>
                                        </a:extLst>
                                      </p:cNvPr>
                                      <p:cNvSpPr>
                                        <a:spLocks noEditPoint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7220176" y="3652648"/>
                                        <a:ext cx="315906" cy="1187502"/>
                                      </a:xfrm>
                                      <a:custGeom>
                                        <a:avLst/>
                                        <a:gdLst>
                                          <a:gd name="T0" fmla="*/ 54 w 166"/>
                                          <a:gd name="T1" fmla="*/ 12 h 624"/>
                                          <a:gd name="T2" fmla="*/ 56 w 166"/>
                                          <a:gd name="T3" fmla="*/ 0 h 624"/>
                                          <a:gd name="T4" fmla="*/ 166 w 166"/>
                                          <a:gd name="T5" fmla="*/ 400 h 624"/>
                                          <a:gd name="T6" fmla="*/ 166 w 166"/>
                                          <a:gd name="T7" fmla="*/ 401 h 624"/>
                                          <a:gd name="T8" fmla="*/ 0 w 166"/>
                                          <a:gd name="T9" fmla="*/ 624 h 624"/>
                                          <a:gd name="T10" fmla="*/ 54 w 166"/>
                                          <a:gd name="T11" fmla="*/ 12 h 624"/>
                                          <a:gd name="T12" fmla="*/ 58 w 166"/>
                                          <a:gd name="T13" fmla="*/ 24 h 624"/>
                                          <a:gd name="T14" fmla="*/ 6 w 166"/>
                                          <a:gd name="T15" fmla="*/ 609 h 624"/>
                                          <a:gd name="T16" fmla="*/ 161 w 166"/>
                                          <a:gd name="T17" fmla="*/ 400 h 624"/>
                                          <a:gd name="T18" fmla="*/ 58 w 166"/>
                                          <a:gd name="T19" fmla="*/ 24 h 624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  <a:cxn ang="0">
                                            <a:pos x="T10" y="T11"/>
                                          </a:cxn>
                                          <a:cxn ang="0">
                                            <a:pos x="T12" y="T13"/>
                                          </a:cxn>
                                          <a:cxn ang="0">
                                            <a:pos x="T14" y="T15"/>
                                          </a:cxn>
                                          <a:cxn ang="0">
                                            <a:pos x="T16" y="T17"/>
                                          </a:cxn>
                                          <a:cxn ang="0">
                                            <a:pos x="T18" y="T19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166" h="624">
                                            <a:moveTo>
                                              <a:pt x="54" y="12"/>
                                            </a:moveTo>
                                            <a:lnTo>
                                              <a:pt x="56" y="0"/>
                                            </a:lnTo>
                                            <a:lnTo>
                                              <a:pt x="166" y="400"/>
                                            </a:lnTo>
                                            <a:lnTo>
                                              <a:pt x="166" y="401"/>
                                            </a:lnTo>
                                            <a:lnTo>
                                              <a:pt x="0" y="624"/>
                                            </a:lnTo>
                                            <a:lnTo>
                                              <a:pt x="54" y="12"/>
                                            </a:lnTo>
                                            <a:close/>
                                            <a:moveTo>
                                              <a:pt x="58" y="24"/>
                                            </a:moveTo>
                                            <a:lnTo>
                                              <a:pt x="6" y="609"/>
                                            </a:lnTo>
                                            <a:lnTo>
                                              <a:pt x="161" y="400"/>
                                            </a:lnTo>
                                            <a:lnTo>
                                              <a:pt x="58" y="24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2537" name="Freeform 45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A95C7EB5-F078-7F83-FC39-EECCF5043006}"/>
                                          </a:ext>
                                        </a:extLst>
                                      </p:cNvPr>
                                      <p:cNvSpPr>
                                        <a:spLocks noEditPoint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3916483" y="3214946"/>
                                        <a:ext cx="306391" cy="1356874"/>
                                      </a:xfrm>
                                      <a:custGeom>
                                        <a:avLst/>
                                        <a:gdLst>
                                          <a:gd name="T0" fmla="*/ 42 w 161"/>
                                          <a:gd name="T1" fmla="*/ 10 h 713"/>
                                          <a:gd name="T2" fmla="*/ 44 w 161"/>
                                          <a:gd name="T3" fmla="*/ 0 h 713"/>
                                          <a:gd name="T4" fmla="*/ 161 w 161"/>
                                          <a:gd name="T5" fmla="*/ 281 h 713"/>
                                          <a:gd name="T6" fmla="*/ 6 w 161"/>
                                          <a:gd name="T7" fmla="*/ 700 h 713"/>
                                          <a:gd name="T8" fmla="*/ 0 w 161"/>
                                          <a:gd name="T9" fmla="*/ 713 h 713"/>
                                          <a:gd name="T10" fmla="*/ 42 w 161"/>
                                          <a:gd name="T11" fmla="*/ 10 h 713"/>
                                          <a:gd name="T12" fmla="*/ 46 w 161"/>
                                          <a:gd name="T13" fmla="*/ 19 h 713"/>
                                          <a:gd name="T14" fmla="*/ 6 w 161"/>
                                          <a:gd name="T15" fmla="*/ 685 h 713"/>
                                          <a:gd name="T16" fmla="*/ 157 w 161"/>
                                          <a:gd name="T17" fmla="*/ 281 h 713"/>
                                          <a:gd name="T18" fmla="*/ 46 w 161"/>
                                          <a:gd name="T19" fmla="*/ 19 h 713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  <a:cxn ang="0">
                                            <a:pos x="T10" y="T11"/>
                                          </a:cxn>
                                          <a:cxn ang="0">
                                            <a:pos x="T12" y="T13"/>
                                          </a:cxn>
                                          <a:cxn ang="0">
                                            <a:pos x="T14" y="T15"/>
                                          </a:cxn>
                                          <a:cxn ang="0">
                                            <a:pos x="T16" y="T17"/>
                                          </a:cxn>
                                          <a:cxn ang="0">
                                            <a:pos x="T18" y="T19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161" h="713">
                                            <a:moveTo>
                                              <a:pt x="42" y="10"/>
                                            </a:moveTo>
                                            <a:lnTo>
                                              <a:pt x="44" y="0"/>
                                            </a:lnTo>
                                            <a:lnTo>
                                              <a:pt x="161" y="281"/>
                                            </a:lnTo>
                                            <a:lnTo>
                                              <a:pt x="6" y="700"/>
                                            </a:lnTo>
                                            <a:lnTo>
                                              <a:pt x="0" y="713"/>
                                            </a:lnTo>
                                            <a:lnTo>
                                              <a:pt x="42" y="10"/>
                                            </a:lnTo>
                                            <a:close/>
                                            <a:moveTo>
                                              <a:pt x="46" y="19"/>
                                            </a:moveTo>
                                            <a:lnTo>
                                              <a:pt x="6" y="685"/>
                                            </a:lnTo>
                                            <a:lnTo>
                                              <a:pt x="157" y="281"/>
                                            </a:lnTo>
                                            <a:lnTo>
                                              <a:pt x="46" y="19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2538" name="Freeform 46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4D6DEFA8-1415-1754-B2C3-6B7426823F88}"/>
                                          </a:ext>
                                        </a:extLst>
                                      </p:cNvPr>
                                      <p:cNvSpPr>
                                        <a:spLocks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2650956" y="3715448"/>
                                        <a:ext cx="2669978" cy="2171379"/>
                                      </a:xfrm>
                                      <a:custGeom>
                                        <a:avLst/>
                                        <a:gdLst>
                                          <a:gd name="T0" fmla="*/ 872 w 1403"/>
                                          <a:gd name="T1" fmla="*/ 1141 h 1141"/>
                                          <a:gd name="T2" fmla="*/ 879 w 1403"/>
                                          <a:gd name="T3" fmla="*/ 1132 h 1141"/>
                                          <a:gd name="T4" fmla="*/ 1403 w 1403"/>
                                          <a:gd name="T5" fmla="*/ 361 h 1141"/>
                                          <a:gd name="T6" fmla="*/ 1399 w 1403"/>
                                          <a:gd name="T7" fmla="*/ 358 h 1141"/>
                                          <a:gd name="T8" fmla="*/ 880 w 1403"/>
                                          <a:gd name="T9" fmla="*/ 1122 h 1141"/>
                                          <a:gd name="T10" fmla="*/ 1026 w 1403"/>
                                          <a:gd name="T11" fmla="*/ 323 h 1141"/>
                                          <a:gd name="T12" fmla="*/ 1022 w 1403"/>
                                          <a:gd name="T13" fmla="*/ 325 h 1141"/>
                                          <a:gd name="T14" fmla="*/ 668 w 1403"/>
                                          <a:gd name="T15" fmla="*/ 434 h 1141"/>
                                          <a:gd name="T16" fmla="*/ 364 w 1403"/>
                                          <a:gd name="T17" fmla="*/ 495 h 1141"/>
                                          <a:gd name="T18" fmla="*/ 108 w 1403"/>
                                          <a:gd name="T19" fmla="*/ 384 h 1141"/>
                                          <a:gd name="T20" fmla="*/ 371 w 1403"/>
                                          <a:gd name="T21" fmla="*/ 0 h 1141"/>
                                          <a:gd name="T22" fmla="*/ 364 w 1403"/>
                                          <a:gd name="T23" fmla="*/ 5 h 1141"/>
                                          <a:gd name="T24" fmla="*/ 0 w 1403"/>
                                          <a:gd name="T25" fmla="*/ 182 h 1141"/>
                                          <a:gd name="T26" fmla="*/ 1 w 1403"/>
                                          <a:gd name="T27" fmla="*/ 186 h 1141"/>
                                          <a:gd name="T28" fmla="*/ 358 w 1403"/>
                                          <a:gd name="T29" fmla="*/ 11 h 1141"/>
                                          <a:gd name="T30" fmla="*/ 101 w 1403"/>
                                          <a:gd name="T31" fmla="*/ 387 h 1141"/>
                                          <a:gd name="T32" fmla="*/ 104 w 1403"/>
                                          <a:gd name="T33" fmla="*/ 387 h 1141"/>
                                          <a:gd name="T34" fmla="*/ 364 w 1403"/>
                                          <a:gd name="T35" fmla="*/ 500 h 1141"/>
                                          <a:gd name="T36" fmla="*/ 366 w 1403"/>
                                          <a:gd name="T37" fmla="*/ 499 h 1141"/>
                                          <a:gd name="T38" fmla="*/ 668 w 1403"/>
                                          <a:gd name="T39" fmla="*/ 438 h 1141"/>
                                          <a:gd name="T40" fmla="*/ 1021 w 1403"/>
                                          <a:gd name="T41" fmla="*/ 330 h 1141"/>
                                          <a:gd name="T42" fmla="*/ 872 w 1403"/>
                                          <a:gd name="T43" fmla="*/ 1141 h 1141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  <a:cxn ang="0">
                                            <a:pos x="T10" y="T11"/>
                                          </a:cxn>
                                          <a:cxn ang="0">
                                            <a:pos x="T12" y="T13"/>
                                          </a:cxn>
                                          <a:cxn ang="0">
                                            <a:pos x="T14" y="T15"/>
                                          </a:cxn>
                                          <a:cxn ang="0">
                                            <a:pos x="T16" y="T17"/>
                                          </a:cxn>
                                          <a:cxn ang="0">
                                            <a:pos x="T18" y="T19"/>
                                          </a:cxn>
                                          <a:cxn ang="0">
                                            <a:pos x="T20" y="T21"/>
                                          </a:cxn>
                                          <a:cxn ang="0">
                                            <a:pos x="T22" y="T23"/>
                                          </a:cxn>
                                          <a:cxn ang="0">
                                            <a:pos x="T24" y="T25"/>
                                          </a:cxn>
                                          <a:cxn ang="0">
                                            <a:pos x="T26" y="T27"/>
                                          </a:cxn>
                                          <a:cxn ang="0">
                                            <a:pos x="T28" y="T29"/>
                                          </a:cxn>
                                          <a:cxn ang="0">
                                            <a:pos x="T30" y="T31"/>
                                          </a:cxn>
                                          <a:cxn ang="0">
                                            <a:pos x="T32" y="T33"/>
                                          </a:cxn>
                                          <a:cxn ang="0">
                                            <a:pos x="T34" y="T35"/>
                                          </a:cxn>
                                          <a:cxn ang="0">
                                            <a:pos x="T36" y="T37"/>
                                          </a:cxn>
                                          <a:cxn ang="0">
                                            <a:pos x="T38" y="T39"/>
                                          </a:cxn>
                                          <a:cxn ang="0">
                                            <a:pos x="T40" y="T41"/>
                                          </a:cxn>
                                          <a:cxn ang="0">
                                            <a:pos x="T42" y="T43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1403" h="1141">
                                            <a:moveTo>
                                              <a:pt x="872" y="1141"/>
                                            </a:moveTo>
                                            <a:lnTo>
                                              <a:pt x="879" y="1132"/>
                                            </a:lnTo>
                                            <a:lnTo>
                                              <a:pt x="1403" y="361"/>
                                            </a:lnTo>
                                            <a:lnTo>
                                              <a:pt x="1399" y="358"/>
                                            </a:lnTo>
                                            <a:lnTo>
                                              <a:pt x="880" y="1122"/>
                                            </a:lnTo>
                                            <a:lnTo>
                                              <a:pt x="1026" y="323"/>
                                            </a:lnTo>
                                            <a:lnTo>
                                              <a:pt x="1022" y="325"/>
                                            </a:lnTo>
                                            <a:lnTo>
                                              <a:pt x="668" y="434"/>
                                            </a:lnTo>
                                            <a:lnTo>
                                              <a:pt x="364" y="495"/>
                                            </a:lnTo>
                                            <a:lnTo>
                                              <a:pt x="108" y="384"/>
                                            </a:lnTo>
                                            <a:lnTo>
                                              <a:pt x="371" y="0"/>
                                            </a:lnTo>
                                            <a:lnTo>
                                              <a:pt x="364" y="5"/>
                                            </a:lnTo>
                                            <a:lnTo>
                                              <a:pt x="0" y="182"/>
                                            </a:lnTo>
                                            <a:lnTo>
                                              <a:pt x="1" y="186"/>
                                            </a:lnTo>
                                            <a:lnTo>
                                              <a:pt x="358" y="11"/>
                                            </a:lnTo>
                                            <a:lnTo>
                                              <a:pt x="101" y="387"/>
                                            </a:lnTo>
                                            <a:lnTo>
                                              <a:pt x="104" y="387"/>
                                            </a:lnTo>
                                            <a:lnTo>
                                              <a:pt x="364" y="500"/>
                                            </a:lnTo>
                                            <a:lnTo>
                                              <a:pt x="366" y="499"/>
                                            </a:lnTo>
                                            <a:lnTo>
                                              <a:pt x="668" y="438"/>
                                            </a:lnTo>
                                            <a:lnTo>
                                              <a:pt x="1021" y="330"/>
                                            </a:lnTo>
                                            <a:lnTo>
                                              <a:pt x="872" y="1141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2539" name="Freeform 47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1E7D5D37-82D4-BA18-ADFF-436B00B6EF5A}"/>
                                          </a:ext>
                                        </a:extLst>
                                      </p:cNvPr>
                                      <p:cNvSpPr>
                                        <a:spLocks noEditPoint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3332247" y="2577425"/>
                                        <a:ext cx="671776" cy="1164666"/>
                                      </a:xfrm>
                                      <a:custGeom>
                                        <a:avLst/>
                                        <a:gdLst>
                                          <a:gd name="T0" fmla="*/ 349 w 353"/>
                                          <a:gd name="T1" fmla="*/ 7 h 612"/>
                                          <a:gd name="T2" fmla="*/ 353 w 353"/>
                                          <a:gd name="T3" fmla="*/ 0 h 612"/>
                                          <a:gd name="T4" fmla="*/ 353 w 353"/>
                                          <a:gd name="T5" fmla="*/ 345 h 612"/>
                                          <a:gd name="T6" fmla="*/ 0 w 353"/>
                                          <a:gd name="T7" fmla="*/ 612 h 612"/>
                                          <a:gd name="T8" fmla="*/ 349 w 353"/>
                                          <a:gd name="T9" fmla="*/ 7 h 612"/>
                                          <a:gd name="T10" fmla="*/ 349 w 353"/>
                                          <a:gd name="T11" fmla="*/ 16 h 612"/>
                                          <a:gd name="T12" fmla="*/ 14 w 353"/>
                                          <a:gd name="T13" fmla="*/ 596 h 612"/>
                                          <a:gd name="T14" fmla="*/ 349 w 353"/>
                                          <a:gd name="T15" fmla="*/ 343 h 612"/>
                                          <a:gd name="T16" fmla="*/ 349 w 353"/>
                                          <a:gd name="T17" fmla="*/ 16 h 612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  <a:cxn ang="0">
                                            <a:pos x="T10" y="T11"/>
                                          </a:cxn>
                                          <a:cxn ang="0">
                                            <a:pos x="T12" y="T13"/>
                                          </a:cxn>
                                          <a:cxn ang="0">
                                            <a:pos x="T14" y="T15"/>
                                          </a:cxn>
                                          <a:cxn ang="0">
                                            <a:pos x="T16" y="T17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353" h="612">
                                            <a:moveTo>
                                              <a:pt x="349" y="7"/>
                                            </a:moveTo>
                                            <a:lnTo>
                                              <a:pt x="353" y="0"/>
                                            </a:lnTo>
                                            <a:lnTo>
                                              <a:pt x="353" y="345"/>
                                            </a:lnTo>
                                            <a:lnTo>
                                              <a:pt x="0" y="612"/>
                                            </a:lnTo>
                                            <a:lnTo>
                                              <a:pt x="349" y="7"/>
                                            </a:lnTo>
                                            <a:close/>
                                            <a:moveTo>
                                              <a:pt x="349" y="16"/>
                                            </a:moveTo>
                                            <a:lnTo>
                                              <a:pt x="14" y="596"/>
                                            </a:lnTo>
                                            <a:lnTo>
                                              <a:pt x="349" y="343"/>
                                            </a:lnTo>
                                            <a:lnTo>
                                              <a:pt x="349" y="16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2540" name="Freeform 48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23E18072-FAA5-E101-41D0-3D835C669EB7}"/>
                                          </a:ext>
                                        </a:extLst>
                                      </p:cNvPr>
                                      <p:cNvSpPr>
                                        <a:spLocks noEditPoint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3575837" y="1660155"/>
                                        <a:ext cx="428186" cy="938203"/>
                                      </a:xfrm>
                                      <a:custGeom>
                                        <a:avLst/>
                                        <a:gdLst>
                                          <a:gd name="T0" fmla="*/ 1 w 225"/>
                                          <a:gd name="T1" fmla="*/ 381 h 493"/>
                                          <a:gd name="T2" fmla="*/ 0 w 225"/>
                                          <a:gd name="T3" fmla="*/ 379 h 493"/>
                                          <a:gd name="T4" fmla="*/ 225 w 225"/>
                                          <a:gd name="T5" fmla="*/ 0 h 493"/>
                                          <a:gd name="T6" fmla="*/ 225 w 225"/>
                                          <a:gd name="T7" fmla="*/ 493 h 493"/>
                                          <a:gd name="T8" fmla="*/ 1 w 225"/>
                                          <a:gd name="T9" fmla="*/ 381 h 493"/>
                                          <a:gd name="T10" fmla="*/ 5 w 225"/>
                                          <a:gd name="T11" fmla="*/ 378 h 493"/>
                                          <a:gd name="T12" fmla="*/ 221 w 225"/>
                                          <a:gd name="T13" fmla="*/ 486 h 493"/>
                                          <a:gd name="T14" fmla="*/ 221 w 225"/>
                                          <a:gd name="T15" fmla="*/ 16 h 493"/>
                                          <a:gd name="T16" fmla="*/ 5 w 225"/>
                                          <a:gd name="T17" fmla="*/ 378 h 493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  <a:cxn ang="0">
                                            <a:pos x="T10" y="T11"/>
                                          </a:cxn>
                                          <a:cxn ang="0">
                                            <a:pos x="T12" y="T13"/>
                                          </a:cxn>
                                          <a:cxn ang="0">
                                            <a:pos x="T14" y="T15"/>
                                          </a:cxn>
                                          <a:cxn ang="0">
                                            <a:pos x="T16" y="T17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225" h="493">
                                            <a:moveTo>
                                              <a:pt x="1" y="381"/>
                                            </a:moveTo>
                                            <a:lnTo>
                                              <a:pt x="0" y="379"/>
                                            </a:lnTo>
                                            <a:lnTo>
                                              <a:pt x="225" y="0"/>
                                            </a:lnTo>
                                            <a:lnTo>
                                              <a:pt x="225" y="493"/>
                                            </a:lnTo>
                                            <a:lnTo>
                                              <a:pt x="1" y="381"/>
                                            </a:lnTo>
                                            <a:close/>
                                            <a:moveTo>
                                              <a:pt x="5" y="378"/>
                                            </a:moveTo>
                                            <a:lnTo>
                                              <a:pt x="221" y="486"/>
                                            </a:lnTo>
                                            <a:lnTo>
                                              <a:pt x="221" y="16"/>
                                            </a:lnTo>
                                            <a:lnTo>
                                              <a:pt x="5" y="378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2541" name="Freeform 49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3B042598-3995-7A88-53DE-06EF5DDD4E7A}"/>
                                          </a:ext>
                                        </a:extLst>
                                      </p:cNvPr>
                                      <p:cNvSpPr>
                                        <a:spLocks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2557706" y="3536562"/>
                                        <a:ext cx="1368292" cy="1143732"/>
                                      </a:xfrm>
                                      <a:custGeom>
                                        <a:avLst/>
                                        <a:gdLst>
                                          <a:gd name="T0" fmla="*/ 412 w 719"/>
                                          <a:gd name="T1" fmla="*/ 601 h 601"/>
                                          <a:gd name="T2" fmla="*/ 416 w 719"/>
                                          <a:gd name="T3" fmla="*/ 593 h 601"/>
                                          <a:gd name="T4" fmla="*/ 569 w 719"/>
                                          <a:gd name="T5" fmla="*/ 258 h 601"/>
                                          <a:gd name="T6" fmla="*/ 716 w 719"/>
                                          <a:gd name="T7" fmla="*/ 532 h 601"/>
                                          <a:gd name="T8" fmla="*/ 719 w 719"/>
                                          <a:gd name="T9" fmla="*/ 529 h 601"/>
                                          <a:gd name="T10" fmla="*/ 569 w 719"/>
                                          <a:gd name="T11" fmla="*/ 248 h 601"/>
                                          <a:gd name="T12" fmla="*/ 567 w 719"/>
                                          <a:gd name="T13" fmla="*/ 251 h 601"/>
                                          <a:gd name="T14" fmla="*/ 416 w 719"/>
                                          <a:gd name="T15" fmla="*/ 582 h 601"/>
                                          <a:gd name="T16" fmla="*/ 416 w 719"/>
                                          <a:gd name="T17" fmla="*/ 99 h 601"/>
                                          <a:gd name="T18" fmla="*/ 415 w 719"/>
                                          <a:gd name="T19" fmla="*/ 99 h 601"/>
                                          <a:gd name="T20" fmla="*/ 0 w 719"/>
                                          <a:gd name="T21" fmla="*/ 0 h 601"/>
                                          <a:gd name="T22" fmla="*/ 1 w 719"/>
                                          <a:gd name="T23" fmla="*/ 4 h 601"/>
                                          <a:gd name="T24" fmla="*/ 47 w 719"/>
                                          <a:gd name="T25" fmla="*/ 278 h 601"/>
                                          <a:gd name="T26" fmla="*/ 151 w 719"/>
                                          <a:gd name="T27" fmla="*/ 481 h 601"/>
                                          <a:gd name="T28" fmla="*/ 155 w 719"/>
                                          <a:gd name="T29" fmla="*/ 478 h 601"/>
                                          <a:gd name="T30" fmla="*/ 51 w 719"/>
                                          <a:gd name="T31" fmla="*/ 277 h 601"/>
                                          <a:gd name="T32" fmla="*/ 5 w 719"/>
                                          <a:gd name="T33" fmla="*/ 7 h 601"/>
                                          <a:gd name="T34" fmla="*/ 412 w 719"/>
                                          <a:gd name="T35" fmla="*/ 101 h 601"/>
                                          <a:gd name="T36" fmla="*/ 412 w 719"/>
                                          <a:gd name="T37" fmla="*/ 601 h 601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  <a:cxn ang="0">
                                            <a:pos x="T10" y="T11"/>
                                          </a:cxn>
                                          <a:cxn ang="0">
                                            <a:pos x="T12" y="T13"/>
                                          </a:cxn>
                                          <a:cxn ang="0">
                                            <a:pos x="T14" y="T15"/>
                                          </a:cxn>
                                          <a:cxn ang="0">
                                            <a:pos x="T16" y="T17"/>
                                          </a:cxn>
                                          <a:cxn ang="0">
                                            <a:pos x="T18" y="T19"/>
                                          </a:cxn>
                                          <a:cxn ang="0">
                                            <a:pos x="T20" y="T21"/>
                                          </a:cxn>
                                          <a:cxn ang="0">
                                            <a:pos x="T22" y="T23"/>
                                          </a:cxn>
                                          <a:cxn ang="0">
                                            <a:pos x="T24" y="T25"/>
                                          </a:cxn>
                                          <a:cxn ang="0">
                                            <a:pos x="T26" y="T27"/>
                                          </a:cxn>
                                          <a:cxn ang="0">
                                            <a:pos x="T28" y="T29"/>
                                          </a:cxn>
                                          <a:cxn ang="0">
                                            <a:pos x="T30" y="T31"/>
                                          </a:cxn>
                                          <a:cxn ang="0">
                                            <a:pos x="T32" y="T33"/>
                                          </a:cxn>
                                          <a:cxn ang="0">
                                            <a:pos x="T34" y="T35"/>
                                          </a:cxn>
                                          <a:cxn ang="0">
                                            <a:pos x="T36" y="T37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719" h="601">
                                            <a:moveTo>
                                              <a:pt x="412" y="601"/>
                                            </a:moveTo>
                                            <a:lnTo>
                                              <a:pt x="416" y="593"/>
                                            </a:lnTo>
                                            <a:lnTo>
                                              <a:pt x="569" y="258"/>
                                            </a:lnTo>
                                            <a:lnTo>
                                              <a:pt x="716" y="532"/>
                                            </a:lnTo>
                                            <a:lnTo>
                                              <a:pt x="719" y="529"/>
                                            </a:lnTo>
                                            <a:lnTo>
                                              <a:pt x="569" y="248"/>
                                            </a:lnTo>
                                            <a:lnTo>
                                              <a:pt x="567" y="251"/>
                                            </a:lnTo>
                                            <a:lnTo>
                                              <a:pt x="416" y="582"/>
                                            </a:lnTo>
                                            <a:lnTo>
                                              <a:pt x="416" y="99"/>
                                            </a:lnTo>
                                            <a:lnTo>
                                              <a:pt x="415" y="99"/>
                                            </a:lnTo>
                                            <a:lnTo>
                                              <a:pt x="0" y="0"/>
                                            </a:lnTo>
                                            <a:lnTo>
                                              <a:pt x="1" y="4"/>
                                            </a:lnTo>
                                            <a:lnTo>
                                              <a:pt x="47" y="278"/>
                                            </a:lnTo>
                                            <a:lnTo>
                                              <a:pt x="151" y="481"/>
                                            </a:lnTo>
                                            <a:lnTo>
                                              <a:pt x="155" y="478"/>
                                            </a:lnTo>
                                            <a:lnTo>
                                              <a:pt x="51" y="277"/>
                                            </a:lnTo>
                                            <a:lnTo>
                                              <a:pt x="5" y="7"/>
                                            </a:lnTo>
                                            <a:lnTo>
                                              <a:pt x="412" y="101"/>
                                            </a:lnTo>
                                            <a:lnTo>
                                              <a:pt x="412" y="601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2542" name="Freeform 50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5D962DC6-16FE-FC1A-F517-77B5AD79A15A}"/>
                                          </a:ext>
                                        </a:extLst>
                                      </p:cNvPr>
                                      <p:cNvSpPr>
                                        <a:spLocks noEditPoint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7408566" y="636315"/>
                                        <a:ext cx="679389" cy="700322"/>
                                      </a:xfrm>
                                      <a:custGeom>
                                        <a:avLst/>
                                        <a:gdLst>
                                          <a:gd name="T0" fmla="*/ 0 w 357"/>
                                          <a:gd name="T1" fmla="*/ 0 h 368"/>
                                          <a:gd name="T2" fmla="*/ 352 w 357"/>
                                          <a:gd name="T3" fmla="*/ 364 h 368"/>
                                          <a:gd name="T4" fmla="*/ 357 w 357"/>
                                          <a:gd name="T5" fmla="*/ 368 h 368"/>
                                          <a:gd name="T6" fmla="*/ 65 w 357"/>
                                          <a:gd name="T7" fmla="*/ 368 h 368"/>
                                          <a:gd name="T8" fmla="*/ 0 w 357"/>
                                          <a:gd name="T9" fmla="*/ 0 h 368"/>
                                          <a:gd name="T10" fmla="*/ 7 w 357"/>
                                          <a:gd name="T11" fmla="*/ 12 h 368"/>
                                          <a:gd name="T12" fmla="*/ 67 w 357"/>
                                          <a:gd name="T13" fmla="*/ 364 h 368"/>
                                          <a:gd name="T14" fmla="*/ 347 w 357"/>
                                          <a:gd name="T15" fmla="*/ 364 h 368"/>
                                          <a:gd name="T16" fmla="*/ 7 w 357"/>
                                          <a:gd name="T17" fmla="*/ 12 h 368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  <a:cxn ang="0">
                                            <a:pos x="T10" y="T11"/>
                                          </a:cxn>
                                          <a:cxn ang="0">
                                            <a:pos x="T12" y="T13"/>
                                          </a:cxn>
                                          <a:cxn ang="0">
                                            <a:pos x="T14" y="T15"/>
                                          </a:cxn>
                                          <a:cxn ang="0">
                                            <a:pos x="T16" y="T17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357" h="368">
                                            <a:moveTo>
                                              <a:pt x="0" y="0"/>
                                            </a:moveTo>
                                            <a:lnTo>
                                              <a:pt x="352" y="364"/>
                                            </a:lnTo>
                                            <a:lnTo>
                                              <a:pt x="357" y="368"/>
                                            </a:lnTo>
                                            <a:lnTo>
                                              <a:pt x="65" y="368"/>
                                            </a:lnTo>
                                            <a:lnTo>
                                              <a:pt x="0" y="0"/>
                                            </a:lnTo>
                                            <a:close/>
                                            <a:moveTo>
                                              <a:pt x="7" y="12"/>
                                            </a:moveTo>
                                            <a:lnTo>
                                              <a:pt x="67" y="364"/>
                                            </a:lnTo>
                                            <a:lnTo>
                                              <a:pt x="347" y="364"/>
                                            </a:lnTo>
                                            <a:lnTo>
                                              <a:pt x="7" y="12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2543" name="Freeform 51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39697C64-7CA2-62FB-D58D-A7B4F78ECBC8}"/>
                                          </a:ext>
                                        </a:extLst>
                                      </p:cNvPr>
                                      <p:cNvSpPr>
                                        <a:spLocks noEditPoint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8613208" y="2535558"/>
                                        <a:ext cx="504308" cy="1037162"/>
                                      </a:xfrm>
                                      <a:custGeom>
                                        <a:avLst/>
                                        <a:gdLst>
                                          <a:gd name="T0" fmla="*/ 0 w 265"/>
                                          <a:gd name="T1" fmla="*/ 0 h 545"/>
                                          <a:gd name="T2" fmla="*/ 264 w 265"/>
                                          <a:gd name="T3" fmla="*/ 125 h 545"/>
                                          <a:gd name="T4" fmla="*/ 265 w 265"/>
                                          <a:gd name="T5" fmla="*/ 126 h 545"/>
                                          <a:gd name="T6" fmla="*/ 3 w 265"/>
                                          <a:gd name="T7" fmla="*/ 538 h 545"/>
                                          <a:gd name="T8" fmla="*/ 0 w 265"/>
                                          <a:gd name="T9" fmla="*/ 545 h 545"/>
                                          <a:gd name="T10" fmla="*/ 0 w 265"/>
                                          <a:gd name="T11" fmla="*/ 0 h 545"/>
                                          <a:gd name="T12" fmla="*/ 4 w 265"/>
                                          <a:gd name="T13" fmla="*/ 7 h 545"/>
                                          <a:gd name="T14" fmla="*/ 4 w 265"/>
                                          <a:gd name="T15" fmla="*/ 530 h 545"/>
                                          <a:gd name="T16" fmla="*/ 258 w 265"/>
                                          <a:gd name="T17" fmla="*/ 127 h 545"/>
                                          <a:gd name="T18" fmla="*/ 4 w 265"/>
                                          <a:gd name="T19" fmla="*/ 7 h 545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  <a:cxn ang="0">
                                            <a:pos x="T10" y="T11"/>
                                          </a:cxn>
                                          <a:cxn ang="0">
                                            <a:pos x="T12" y="T13"/>
                                          </a:cxn>
                                          <a:cxn ang="0">
                                            <a:pos x="T14" y="T15"/>
                                          </a:cxn>
                                          <a:cxn ang="0">
                                            <a:pos x="T16" y="T17"/>
                                          </a:cxn>
                                          <a:cxn ang="0">
                                            <a:pos x="T18" y="T19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265" h="545">
                                            <a:moveTo>
                                              <a:pt x="0" y="0"/>
                                            </a:moveTo>
                                            <a:lnTo>
                                              <a:pt x="264" y="125"/>
                                            </a:lnTo>
                                            <a:lnTo>
                                              <a:pt x="265" y="126"/>
                                            </a:lnTo>
                                            <a:lnTo>
                                              <a:pt x="3" y="538"/>
                                            </a:lnTo>
                                            <a:lnTo>
                                              <a:pt x="0" y="545"/>
                                            </a:lnTo>
                                            <a:lnTo>
                                              <a:pt x="0" y="0"/>
                                            </a:lnTo>
                                            <a:close/>
                                            <a:moveTo>
                                              <a:pt x="4" y="7"/>
                                            </a:moveTo>
                                            <a:lnTo>
                                              <a:pt x="4" y="530"/>
                                            </a:lnTo>
                                            <a:lnTo>
                                              <a:pt x="258" y="127"/>
                                            </a:lnTo>
                                            <a:lnTo>
                                              <a:pt x="4" y="7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2544" name="Freeform 52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E4176D37-217D-29A7-B060-19A3CC89392C}"/>
                                          </a:ext>
                                        </a:extLst>
                                      </p:cNvPr>
                                      <p:cNvSpPr>
                                        <a:spLocks noEditPoint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4329445" y="1412759"/>
                                        <a:ext cx="690807" cy="1090447"/>
                                      </a:xfrm>
                                      <a:custGeom>
                                        <a:avLst/>
                                        <a:gdLst>
                                          <a:gd name="T0" fmla="*/ 339 w 363"/>
                                          <a:gd name="T1" fmla="*/ 0 h 573"/>
                                          <a:gd name="T2" fmla="*/ 363 w 363"/>
                                          <a:gd name="T3" fmla="*/ 282 h 573"/>
                                          <a:gd name="T4" fmla="*/ 363 w 363"/>
                                          <a:gd name="T5" fmla="*/ 284 h 573"/>
                                          <a:gd name="T6" fmla="*/ 8 w 363"/>
                                          <a:gd name="T7" fmla="*/ 566 h 573"/>
                                          <a:gd name="T8" fmla="*/ 0 w 363"/>
                                          <a:gd name="T9" fmla="*/ 573 h 573"/>
                                          <a:gd name="T10" fmla="*/ 339 w 363"/>
                                          <a:gd name="T11" fmla="*/ 0 h 573"/>
                                          <a:gd name="T12" fmla="*/ 335 w 363"/>
                                          <a:gd name="T13" fmla="*/ 14 h 573"/>
                                          <a:gd name="T14" fmla="*/ 14 w 363"/>
                                          <a:gd name="T15" fmla="*/ 555 h 573"/>
                                          <a:gd name="T16" fmla="*/ 359 w 363"/>
                                          <a:gd name="T17" fmla="*/ 282 h 573"/>
                                          <a:gd name="T18" fmla="*/ 335 w 363"/>
                                          <a:gd name="T19" fmla="*/ 14 h 573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  <a:cxn ang="0">
                                            <a:pos x="T10" y="T11"/>
                                          </a:cxn>
                                          <a:cxn ang="0">
                                            <a:pos x="T12" y="T13"/>
                                          </a:cxn>
                                          <a:cxn ang="0">
                                            <a:pos x="T14" y="T15"/>
                                          </a:cxn>
                                          <a:cxn ang="0">
                                            <a:pos x="T16" y="T17"/>
                                          </a:cxn>
                                          <a:cxn ang="0">
                                            <a:pos x="T18" y="T19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363" h="573">
                                            <a:moveTo>
                                              <a:pt x="339" y="0"/>
                                            </a:moveTo>
                                            <a:lnTo>
                                              <a:pt x="363" y="282"/>
                                            </a:lnTo>
                                            <a:lnTo>
                                              <a:pt x="363" y="284"/>
                                            </a:lnTo>
                                            <a:lnTo>
                                              <a:pt x="8" y="566"/>
                                            </a:lnTo>
                                            <a:lnTo>
                                              <a:pt x="0" y="573"/>
                                            </a:lnTo>
                                            <a:lnTo>
                                              <a:pt x="339" y="0"/>
                                            </a:lnTo>
                                            <a:close/>
                                            <a:moveTo>
                                              <a:pt x="335" y="14"/>
                                            </a:moveTo>
                                            <a:lnTo>
                                              <a:pt x="14" y="555"/>
                                            </a:lnTo>
                                            <a:lnTo>
                                              <a:pt x="359" y="282"/>
                                            </a:lnTo>
                                            <a:lnTo>
                                              <a:pt x="335" y="14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2545" name="Freeform 53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AC468D55-CBC1-310E-3E44-3AEE6EDA3D91}"/>
                                          </a:ext>
                                        </a:extLst>
                                      </p:cNvPr>
                                      <p:cNvSpPr>
                                        <a:spLocks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8106997" y="3861983"/>
                                        <a:ext cx="510017" cy="70413"/>
                                      </a:xfrm>
                                      <a:custGeom>
                                        <a:avLst/>
                                        <a:gdLst>
                                          <a:gd name="T0" fmla="*/ 2 w 268"/>
                                          <a:gd name="T1" fmla="*/ 37 h 37"/>
                                          <a:gd name="T2" fmla="*/ 268 w 268"/>
                                          <a:gd name="T3" fmla="*/ 5 h 37"/>
                                          <a:gd name="T4" fmla="*/ 268 w 268"/>
                                          <a:gd name="T5" fmla="*/ 0 h 37"/>
                                          <a:gd name="T6" fmla="*/ 0 w 268"/>
                                          <a:gd name="T7" fmla="*/ 33 h 37"/>
                                          <a:gd name="T8" fmla="*/ 2 w 268"/>
                                          <a:gd name="T9" fmla="*/ 37 h 37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268" h="37">
                                            <a:moveTo>
                                              <a:pt x="2" y="37"/>
                                            </a:moveTo>
                                            <a:lnTo>
                                              <a:pt x="268" y="5"/>
                                            </a:lnTo>
                                            <a:lnTo>
                                              <a:pt x="268" y="0"/>
                                            </a:lnTo>
                                            <a:lnTo>
                                              <a:pt x="0" y="33"/>
                                            </a:lnTo>
                                            <a:lnTo>
                                              <a:pt x="2" y="37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2546" name="Freeform 54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3CC454CB-A18D-2B54-2674-34DE8F58B212}"/>
                                          </a:ext>
                                        </a:extLst>
                                      </p:cNvPr>
                                      <p:cNvSpPr>
                                        <a:spLocks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7349584" y="2817209"/>
                                        <a:ext cx="763123" cy="1115187"/>
                                      </a:xfrm>
                                      <a:custGeom>
                                        <a:avLst/>
                                        <a:gdLst>
                                          <a:gd name="T0" fmla="*/ 398 w 401"/>
                                          <a:gd name="T1" fmla="*/ 586 h 586"/>
                                          <a:gd name="T2" fmla="*/ 401 w 401"/>
                                          <a:gd name="T3" fmla="*/ 582 h 586"/>
                                          <a:gd name="T4" fmla="*/ 5 w 401"/>
                                          <a:gd name="T5" fmla="*/ 263 h 586"/>
                                          <a:gd name="T6" fmla="*/ 53 w 401"/>
                                          <a:gd name="T7" fmla="*/ 1 h 586"/>
                                          <a:gd name="T8" fmla="*/ 48 w 401"/>
                                          <a:gd name="T9" fmla="*/ 0 h 586"/>
                                          <a:gd name="T10" fmla="*/ 0 w 401"/>
                                          <a:gd name="T11" fmla="*/ 266 h 586"/>
                                          <a:gd name="T12" fmla="*/ 1 w 401"/>
                                          <a:gd name="T13" fmla="*/ 266 h 586"/>
                                          <a:gd name="T14" fmla="*/ 398 w 401"/>
                                          <a:gd name="T15" fmla="*/ 586 h 586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  <a:cxn ang="0">
                                            <a:pos x="T10" y="T11"/>
                                          </a:cxn>
                                          <a:cxn ang="0">
                                            <a:pos x="T12" y="T13"/>
                                          </a:cxn>
                                          <a:cxn ang="0">
                                            <a:pos x="T14" y="T15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401" h="586">
                                            <a:moveTo>
                                              <a:pt x="398" y="586"/>
                                            </a:moveTo>
                                            <a:lnTo>
                                              <a:pt x="401" y="582"/>
                                            </a:lnTo>
                                            <a:lnTo>
                                              <a:pt x="5" y="263"/>
                                            </a:lnTo>
                                            <a:lnTo>
                                              <a:pt x="53" y="1"/>
                                            </a:lnTo>
                                            <a:lnTo>
                                              <a:pt x="48" y="0"/>
                                            </a:lnTo>
                                            <a:lnTo>
                                              <a:pt x="0" y="266"/>
                                            </a:lnTo>
                                            <a:lnTo>
                                              <a:pt x="1" y="266"/>
                                            </a:lnTo>
                                            <a:lnTo>
                                              <a:pt x="398" y="586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2547" name="Freeform 55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F268B34F-2307-0159-D53B-533F7CDA0AE8}"/>
                                          </a:ext>
                                        </a:extLst>
                                      </p:cNvPr>
                                      <p:cNvSpPr>
                                        <a:spLocks noEditPoint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6264846" y="2545073"/>
                                        <a:ext cx="2352169" cy="1138023"/>
                                      </a:xfrm>
                                      <a:custGeom>
                                        <a:avLst/>
                                        <a:gdLst>
                                          <a:gd name="T0" fmla="*/ 12 w 1236"/>
                                          <a:gd name="T1" fmla="*/ 225 h 598"/>
                                          <a:gd name="T2" fmla="*/ 0 w 1236"/>
                                          <a:gd name="T3" fmla="*/ 216 h 598"/>
                                          <a:gd name="T4" fmla="*/ 573 w 1236"/>
                                          <a:gd name="T5" fmla="*/ 405 h 598"/>
                                          <a:gd name="T6" fmla="*/ 1234 w 1236"/>
                                          <a:gd name="T7" fmla="*/ 0 h 598"/>
                                          <a:gd name="T8" fmla="*/ 1236 w 1236"/>
                                          <a:gd name="T9" fmla="*/ 4 h 598"/>
                                          <a:gd name="T10" fmla="*/ 574 w 1236"/>
                                          <a:gd name="T11" fmla="*/ 409 h 598"/>
                                          <a:gd name="T12" fmla="*/ 562 w 1236"/>
                                          <a:gd name="T13" fmla="*/ 594 h 598"/>
                                          <a:gd name="T14" fmla="*/ 560 w 1236"/>
                                          <a:gd name="T15" fmla="*/ 598 h 598"/>
                                          <a:gd name="T16" fmla="*/ 12 w 1236"/>
                                          <a:gd name="T17" fmla="*/ 225 h 598"/>
                                          <a:gd name="T18" fmla="*/ 27 w 1236"/>
                                          <a:gd name="T19" fmla="*/ 231 h 598"/>
                                          <a:gd name="T20" fmla="*/ 558 w 1236"/>
                                          <a:gd name="T21" fmla="*/ 590 h 598"/>
                                          <a:gd name="T22" fmla="*/ 570 w 1236"/>
                                          <a:gd name="T23" fmla="*/ 409 h 598"/>
                                          <a:gd name="T24" fmla="*/ 27 w 1236"/>
                                          <a:gd name="T25" fmla="*/ 231 h 598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  <a:cxn ang="0">
                                            <a:pos x="T10" y="T11"/>
                                          </a:cxn>
                                          <a:cxn ang="0">
                                            <a:pos x="T12" y="T13"/>
                                          </a:cxn>
                                          <a:cxn ang="0">
                                            <a:pos x="T14" y="T15"/>
                                          </a:cxn>
                                          <a:cxn ang="0">
                                            <a:pos x="T16" y="T17"/>
                                          </a:cxn>
                                          <a:cxn ang="0">
                                            <a:pos x="T18" y="T19"/>
                                          </a:cxn>
                                          <a:cxn ang="0">
                                            <a:pos x="T20" y="T21"/>
                                          </a:cxn>
                                          <a:cxn ang="0">
                                            <a:pos x="T22" y="T23"/>
                                          </a:cxn>
                                          <a:cxn ang="0">
                                            <a:pos x="T24" y="T25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1236" h="598">
                                            <a:moveTo>
                                              <a:pt x="12" y="225"/>
                                            </a:moveTo>
                                            <a:lnTo>
                                              <a:pt x="0" y="216"/>
                                            </a:lnTo>
                                            <a:lnTo>
                                              <a:pt x="573" y="405"/>
                                            </a:lnTo>
                                            <a:lnTo>
                                              <a:pt x="1234" y="0"/>
                                            </a:lnTo>
                                            <a:lnTo>
                                              <a:pt x="1236" y="4"/>
                                            </a:lnTo>
                                            <a:lnTo>
                                              <a:pt x="574" y="409"/>
                                            </a:lnTo>
                                            <a:lnTo>
                                              <a:pt x="562" y="594"/>
                                            </a:lnTo>
                                            <a:lnTo>
                                              <a:pt x="560" y="598"/>
                                            </a:lnTo>
                                            <a:lnTo>
                                              <a:pt x="12" y="225"/>
                                            </a:lnTo>
                                            <a:close/>
                                            <a:moveTo>
                                              <a:pt x="27" y="231"/>
                                            </a:moveTo>
                                            <a:lnTo>
                                              <a:pt x="558" y="590"/>
                                            </a:lnTo>
                                            <a:lnTo>
                                              <a:pt x="570" y="409"/>
                                            </a:lnTo>
                                            <a:lnTo>
                                              <a:pt x="27" y="231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2548" name="Freeform 56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C85F0B3A-5380-CF21-5A56-06F7A76403C9}"/>
                                          </a:ext>
                                        </a:extLst>
                                      </p:cNvPr>
                                      <p:cNvSpPr>
                                        <a:spLocks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5572136" y="2959938"/>
                                        <a:ext cx="1139926" cy="1326425"/>
                                      </a:xfrm>
                                      <a:custGeom>
                                        <a:avLst/>
                                        <a:gdLst>
                                          <a:gd name="T0" fmla="*/ 595 w 599"/>
                                          <a:gd name="T1" fmla="*/ 697 h 697"/>
                                          <a:gd name="T2" fmla="*/ 599 w 599"/>
                                          <a:gd name="T3" fmla="*/ 696 h 697"/>
                                          <a:gd name="T4" fmla="*/ 379 w 599"/>
                                          <a:gd name="T5" fmla="*/ 0 h 697"/>
                                          <a:gd name="T6" fmla="*/ 376 w 599"/>
                                          <a:gd name="T7" fmla="*/ 3 h 697"/>
                                          <a:gd name="T8" fmla="*/ 0 w 599"/>
                                          <a:gd name="T9" fmla="*/ 439 h 697"/>
                                          <a:gd name="T10" fmla="*/ 4 w 599"/>
                                          <a:gd name="T11" fmla="*/ 442 h 697"/>
                                          <a:gd name="T12" fmla="*/ 376 w 599"/>
                                          <a:gd name="T13" fmla="*/ 10 h 697"/>
                                          <a:gd name="T14" fmla="*/ 595 w 599"/>
                                          <a:gd name="T15" fmla="*/ 697 h 697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  <a:cxn ang="0">
                                            <a:pos x="T10" y="T11"/>
                                          </a:cxn>
                                          <a:cxn ang="0">
                                            <a:pos x="T12" y="T13"/>
                                          </a:cxn>
                                          <a:cxn ang="0">
                                            <a:pos x="T14" y="T15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599" h="697">
                                            <a:moveTo>
                                              <a:pt x="595" y="697"/>
                                            </a:moveTo>
                                            <a:lnTo>
                                              <a:pt x="599" y="696"/>
                                            </a:lnTo>
                                            <a:lnTo>
                                              <a:pt x="379" y="0"/>
                                            </a:lnTo>
                                            <a:lnTo>
                                              <a:pt x="376" y="3"/>
                                            </a:lnTo>
                                            <a:lnTo>
                                              <a:pt x="0" y="439"/>
                                            </a:lnTo>
                                            <a:lnTo>
                                              <a:pt x="4" y="442"/>
                                            </a:lnTo>
                                            <a:lnTo>
                                              <a:pt x="376" y="10"/>
                                            </a:lnTo>
                                            <a:lnTo>
                                              <a:pt x="595" y="697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2549" name="Freeform 57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87BFA0F6-1120-15F0-FEEC-D4EB5C569B43}"/>
                                          </a:ext>
                                        </a:extLst>
                                      </p:cNvPr>
                                      <p:cNvSpPr>
                                        <a:spLocks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4346572" y="2476563"/>
                                        <a:ext cx="1170375" cy="759316"/>
                                      </a:xfrm>
                                      <a:custGeom>
                                        <a:avLst/>
                                        <a:gdLst>
                                          <a:gd name="T0" fmla="*/ 612 w 615"/>
                                          <a:gd name="T1" fmla="*/ 399 h 399"/>
                                          <a:gd name="T2" fmla="*/ 615 w 615"/>
                                          <a:gd name="T3" fmla="*/ 395 h 399"/>
                                          <a:gd name="T4" fmla="*/ 1 w 615"/>
                                          <a:gd name="T5" fmla="*/ 0 h 399"/>
                                          <a:gd name="T6" fmla="*/ 0 w 615"/>
                                          <a:gd name="T7" fmla="*/ 4 h 399"/>
                                          <a:gd name="T8" fmla="*/ 612 w 615"/>
                                          <a:gd name="T9" fmla="*/ 399 h 399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615" h="399">
                                            <a:moveTo>
                                              <a:pt x="612" y="399"/>
                                            </a:moveTo>
                                            <a:lnTo>
                                              <a:pt x="615" y="395"/>
                                            </a:lnTo>
                                            <a:lnTo>
                                              <a:pt x="1" y="0"/>
                                            </a:lnTo>
                                            <a:lnTo>
                                              <a:pt x="0" y="4"/>
                                            </a:lnTo>
                                            <a:lnTo>
                                              <a:pt x="612" y="399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2550" name="Freeform 58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9A1BFCAD-62B8-3C15-6CC5-AE95EC148759}"/>
                                          </a:ext>
                                        </a:extLst>
                                      </p:cNvPr>
                                      <p:cNvSpPr>
                                        <a:spLocks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5313321" y="3230171"/>
                                        <a:ext cx="862081" cy="1377807"/>
                                      </a:xfrm>
                                      <a:custGeom>
                                        <a:avLst/>
                                        <a:gdLst>
                                          <a:gd name="T0" fmla="*/ 451 w 453"/>
                                          <a:gd name="T1" fmla="*/ 724 h 724"/>
                                          <a:gd name="T2" fmla="*/ 453 w 453"/>
                                          <a:gd name="T3" fmla="*/ 720 h 724"/>
                                          <a:gd name="T4" fmla="*/ 5 w 453"/>
                                          <a:gd name="T5" fmla="*/ 613 h 724"/>
                                          <a:gd name="T6" fmla="*/ 140 w 453"/>
                                          <a:gd name="T7" fmla="*/ 299 h 724"/>
                                          <a:gd name="T8" fmla="*/ 140 w 453"/>
                                          <a:gd name="T9" fmla="*/ 297 h 724"/>
                                          <a:gd name="T10" fmla="*/ 108 w 453"/>
                                          <a:gd name="T11" fmla="*/ 0 h 724"/>
                                          <a:gd name="T12" fmla="*/ 104 w 453"/>
                                          <a:gd name="T13" fmla="*/ 2 h 724"/>
                                          <a:gd name="T14" fmla="*/ 136 w 453"/>
                                          <a:gd name="T15" fmla="*/ 297 h 724"/>
                                          <a:gd name="T16" fmla="*/ 0 w 453"/>
                                          <a:gd name="T17" fmla="*/ 616 h 724"/>
                                          <a:gd name="T18" fmla="*/ 1 w 453"/>
                                          <a:gd name="T19" fmla="*/ 618 h 724"/>
                                          <a:gd name="T20" fmla="*/ 451 w 453"/>
                                          <a:gd name="T21" fmla="*/ 724 h 724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  <a:cxn ang="0">
                                            <a:pos x="T10" y="T11"/>
                                          </a:cxn>
                                          <a:cxn ang="0">
                                            <a:pos x="T12" y="T13"/>
                                          </a:cxn>
                                          <a:cxn ang="0">
                                            <a:pos x="T14" y="T15"/>
                                          </a:cxn>
                                          <a:cxn ang="0">
                                            <a:pos x="T16" y="T17"/>
                                          </a:cxn>
                                          <a:cxn ang="0">
                                            <a:pos x="T18" y="T19"/>
                                          </a:cxn>
                                          <a:cxn ang="0">
                                            <a:pos x="T20" y="T21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453" h="724">
                                            <a:moveTo>
                                              <a:pt x="451" y="724"/>
                                            </a:moveTo>
                                            <a:lnTo>
                                              <a:pt x="453" y="720"/>
                                            </a:lnTo>
                                            <a:lnTo>
                                              <a:pt x="5" y="613"/>
                                            </a:lnTo>
                                            <a:lnTo>
                                              <a:pt x="140" y="299"/>
                                            </a:lnTo>
                                            <a:lnTo>
                                              <a:pt x="140" y="297"/>
                                            </a:lnTo>
                                            <a:lnTo>
                                              <a:pt x="108" y="0"/>
                                            </a:lnTo>
                                            <a:lnTo>
                                              <a:pt x="104" y="2"/>
                                            </a:lnTo>
                                            <a:lnTo>
                                              <a:pt x="136" y="297"/>
                                            </a:lnTo>
                                            <a:lnTo>
                                              <a:pt x="0" y="616"/>
                                            </a:lnTo>
                                            <a:lnTo>
                                              <a:pt x="1" y="618"/>
                                            </a:lnTo>
                                            <a:lnTo>
                                              <a:pt x="451" y="724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2551" name="Freeform 59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31460EAB-9E5D-469A-64ED-ACAA5D5FE7E8}"/>
                                          </a:ext>
                                        </a:extLst>
                                      </p:cNvPr>
                                      <p:cNvSpPr>
                                        <a:spLocks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3994508" y="1949419"/>
                                        <a:ext cx="1526245" cy="1286461"/>
                                      </a:xfrm>
                                      <a:custGeom>
                                        <a:avLst/>
                                        <a:gdLst>
                                          <a:gd name="T0" fmla="*/ 0 w 802"/>
                                          <a:gd name="T1" fmla="*/ 676 h 676"/>
                                          <a:gd name="T2" fmla="*/ 802 w 802"/>
                                          <a:gd name="T3" fmla="*/ 676 h 676"/>
                                          <a:gd name="T4" fmla="*/ 801 w 802"/>
                                          <a:gd name="T5" fmla="*/ 673 h 676"/>
                                          <a:gd name="T6" fmla="*/ 643 w 802"/>
                                          <a:gd name="T7" fmla="*/ 337 h 676"/>
                                          <a:gd name="T8" fmla="*/ 539 w 802"/>
                                          <a:gd name="T9" fmla="*/ 0 h 676"/>
                                          <a:gd name="T10" fmla="*/ 535 w 802"/>
                                          <a:gd name="T11" fmla="*/ 2 h 676"/>
                                          <a:gd name="T12" fmla="*/ 639 w 802"/>
                                          <a:gd name="T13" fmla="*/ 338 h 676"/>
                                          <a:gd name="T14" fmla="*/ 796 w 802"/>
                                          <a:gd name="T15" fmla="*/ 672 h 676"/>
                                          <a:gd name="T16" fmla="*/ 7 w 802"/>
                                          <a:gd name="T17" fmla="*/ 672 h 676"/>
                                          <a:gd name="T18" fmla="*/ 185 w 802"/>
                                          <a:gd name="T19" fmla="*/ 283 h 676"/>
                                          <a:gd name="T20" fmla="*/ 181 w 802"/>
                                          <a:gd name="T21" fmla="*/ 281 h 676"/>
                                          <a:gd name="T22" fmla="*/ 0 w 802"/>
                                          <a:gd name="T23" fmla="*/ 676 h 676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  <a:cxn ang="0">
                                            <a:pos x="T10" y="T11"/>
                                          </a:cxn>
                                          <a:cxn ang="0">
                                            <a:pos x="T12" y="T13"/>
                                          </a:cxn>
                                          <a:cxn ang="0">
                                            <a:pos x="T14" y="T15"/>
                                          </a:cxn>
                                          <a:cxn ang="0">
                                            <a:pos x="T16" y="T17"/>
                                          </a:cxn>
                                          <a:cxn ang="0">
                                            <a:pos x="T18" y="T19"/>
                                          </a:cxn>
                                          <a:cxn ang="0">
                                            <a:pos x="T20" y="T21"/>
                                          </a:cxn>
                                          <a:cxn ang="0">
                                            <a:pos x="T22" y="T23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802" h="676">
                                            <a:moveTo>
                                              <a:pt x="0" y="676"/>
                                            </a:moveTo>
                                            <a:lnTo>
                                              <a:pt x="802" y="676"/>
                                            </a:lnTo>
                                            <a:lnTo>
                                              <a:pt x="801" y="673"/>
                                            </a:lnTo>
                                            <a:lnTo>
                                              <a:pt x="643" y="337"/>
                                            </a:lnTo>
                                            <a:lnTo>
                                              <a:pt x="539" y="0"/>
                                            </a:lnTo>
                                            <a:lnTo>
                                              <a:pt x="535" y="2"/>
                                            </a:lnTo>
                                            <a:lnTo>
                                              <a:pt x="639" y="338"/>
                                            </a:lnTo>
                                            <a:lnTo>
                                              <a:pt x="796" y="672"/>
                                            </a:lnTo>
                                            <a:lnTo>
                                              <a:pt x="7" y="672"/>
                                            </a:lnTo>
                                            <a:lnTo>
                                              <a:pt x="185" y="283"/>
                                            </a:lnTo>
                                            <a:lnTo>
                                              <a:pt x="181" y="281"/>
                                            </a:lnTo>
                                            <a:lnTo>
                                              <a:pt x="0" y="676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2552" name="Freeform 60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1075EFE2-6F68-0679-E647-8C8994914591}"/>
                                          </a:ext>
                                        </a:extLst>
                                      </p:cNvPr>
                                      <p:cNvSpPr>
                                        <a:spLocks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4346572" y="2476563"/>
                                        <a:ext cx="1668974" cy="121795"/>
                                      </a:xfrm>
                                      <a:custGeom>
                                        <a:avLst/>
                                        <a:gdLst>
                                          <a:gd name="T0" fmla="*/ 336 w 649"/>
                                          <a:gd name="T1" fmla="*/ 47 h 47"/>
                                          <a:gd name="T2" fmla="*/ 338 w 649"/>
                                          <a:gd name="T3" fmla="*/ 47 h 47"/>
                                          <a:gd name="T4" fmla="*/ 649 w 649"/>
                                          <a:gd name="T5" fmla="*/ 5 h 47"/>
                                          <a:gd name="T6" fmla="*/ 649 w 649"/>
                                          <a:gd name="T7" fmla="*/ 2 h 47"/>
                                          <a:gd name="T8" fmla="*/ 337 w 649"/>
                                          <a:gd name="T9" fmla="*/ 43 h 47"/>
                                          <a:gd name="T10" fmla="*/ 169 w 649"/>
                                          <a:gd name="T11" fmla="*/ 21 h 47"/>
                                          <a:gd name="T12" fmla="*/ 1 w 649"/>
                                          <a:gd name="T13" fmla="*/ 0 h 47"/>
                                          <a:gd name="T14" fmla="*/ 0 w 649"/>
                                          <a:gd name="T15" fmla="*/ 3 h 47"/>
                                          <a:gd name="T16" fmla="*/ 336 w 649"/>
                                          <a:gd name="T17" fmla="*/ 46 h 47"/>
                                          <a:gd name="T18" fmla="*/ 336 w 649"/>
                                          <a:gd name="T19" fmla="*/ 47 h 47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  <a:cxn ang="0">
                                            <a:pos x="T10" y="T11"/>
                                          </a:cxn>
                                          <a:cxn ang="0">
                                            <a:pos x="T12" y="T13"/>
                                          </a:cxn>
                                          <a:cxn ang="0">
                                            <a:pos x="T14" y="T15"/>
                                          </a:cxn>
                                          <a:cxn ang="0">
                                            <a:pos x="T16" y="T17"/>
                                          </a:cxn>
                                          <a:cxn ang="0">
                                            <a:pos x="T18" y="T19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649" h="47">
                                            <a:moveTo>
                                              <a:pt x="336" y="47"/>
                                            </a:moveTo>
                                            <a:cubicBezTo>
                                              <a:pt x="338" y="47"/>
                                              <a:pt x="338" y="47"/>
                                              <a:pt x="338" y="47"/>
                                            </a:cubicBezTo>
                                            <a:cubicBezTo>
                                              <a:pt x="649" y="5"/>
                                              <a:pt x="649" y="5"/>
                                              <a:pt x="649" y="5"/>
                                            </a:cubicBezTo>
                                            <a:cubicBezTo>
                                              <a:pt x="649" y="2"/>
                                              <a:pt x="649" y="2"/>
                                              <a:pt x="649" y="2"/>
                                            </a:cubicBezTo>
                                            <a:cubicBezTo>
                                              <a:pt x="337" y="43"/>
                                              <a:pt x="337" y="43"/>
                                              <a:pt x="337" y="43"/>
                                            </a:cubicBezTo>
                                            <a:cubicBezTo>
                                              <a:pt x="332" y="41"/>
                                              <a:pt x="304" y="37"/>
                                              <a:pt x="169" y="21"/>
                                            </a:cubicBezTo>
                                            <a:cubicBezTo>
                                              <a:pt x="86" y="10"/>
                                              <a:pt x="1" y="0"/>
                                              <a:pt x="1" y="0"/>
                                            </a:cubicBezTo>
                                            <a:cubicBezTo>
                                              <a:pt x="0" y="3"/>
                                              <a:pt x="0" y="3"/>
                                              <a:pt x="0" y="3"/>
                                            </a:cubicBezTo>
                                            <a:cubicBezTo>
                                              <a:pt x="90" y="14"/>
                                              <a:pt x="322" y="42"/>
                                              <a:pt x="336" y="46"/>
                                            </a:cubicBezTo>
                                            <a:lnTo>
                                              <a:pt x="336" y="47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2553" name="Freeform 61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80B8988A-4405-6E57-1B28-A5774E3D65D8}"/>
                                          </a:ext>
                                        </a:extLst>
                                      </p:cNvPr>
                                      <p:cNvSpPr>
                                        <a:spLocks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4593969" y="4335842"/>
                                        <a:ext cx="182693" cy="441507"/>
                                      </a:xfrm>
                                      <a:custGeom>
                                        <a:avLst/>
                                        <a:gdLst>
                                          <a:gd name="T0" fmla="*/ 92 w 96"/>
                                          <a:gd name="T1" fmla="*/ 232 h 232"/>
                                          <a:gd name="T2" fmla="*/ 96 w 96"/>
                                          <a:gd name="T3" fmla="*/ 231 h 232"/>
                                          <a:gd name="T4" fmla="*/ 4 w 96"/>
                                          <a:gd name="T5" fmla="*/ 0 h 232"/>
                                          <a:gd name="T6" fmla="*/ 0 w 96"/>
                                          <a:gd name="T7" fmla="*/ 1 h 232"/>
                                          <a:gd name="T8" fmla="*/ 92 w 96"/>
                                          <a:gd name="T9" fmla="*/ 232 h 232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96" h="232">
                                            <a:moveTo>
                                              <a:pt x="92" y="232"/>
                                            </a:moveTo>
                                            <a:lnTo>
                                              <a:pt x="96" y="231"/>
                                            </a:lnTo>
                                            <a:lnTo>
                                              <a:pt x="4" y="0"/>
                                            </a:lnTo>
                                            <a:lnTo>
                                              <a:pt x="0" y="1"/>
                                            </a:lnTo>
                                            <a:lnTo>
                                              <a:pt x="92" y="232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2554" name="Freeform 62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4130B0B4-55FC-591F-5B29-B9B301789E60}"/>
                                          </a:ext>
                                        </a:extLst>
                                      </p:cNvPr>
                                      <p:cNvSpPr>
                                        <a:spLocks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4316124" y="4396740"/>
                                        <a:ext cx="1004810" cy="1472960"/>
                                      </a:xfrm>
                                      <a:custGeom>
                                        <a:avLst/>
                                        <a:gdLst>
                                          <a:gd name="T0" fmla="*/ 4 w 528"/>
                                          <a:gd name="T1" fmla="*/ 774 h 774"/>
                                          <a:gd name="T2" fmla="*/ 240 w 528"/>
                                          <a:gd name="T3" fmla="*/ 202 h 774"/>
                                          <a:gd name="T4" fmla="*/ 528 w 528"/>
                                          <a:gd name="T5" fmla="*/ 5 h 774"/>
                                          <a:gd name="T6" fmla="*/ 525 w 528"/>
                                          <a:gd name="T7" fmla="*/ 0 h 774"/>
                                          <a:gd name="T8" fmla="*/ 238 w 528"/>
                                          <a:gd name="T9" fmla="*/ 199 h 774"/>
                                          <a:gd name="T10" fmla="*/ 238 w 528"/>
                                          <a:gd name="T11" fmla="*/ 199 h 774"/>
                                          <a:gd name="T12" fmla="*/ 0 w 528"/>
                                          <a:gd name="T13" fmla="*/ 772 h 774"/>
                                          <a:gd name="T14" fmla="*/ 4 w 528"/>
                                          <a:gd name="T15" fmla="*/ 774 h 774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  <a:cxn ang="0">
                                            <a:pos x="T10" y="T11"/>
                                          </a:cxn>
                                          <a:cxn ang="0">
                                            <a:pos x="T12" y="T13"/>
                                          </a:cxn>
                                          <a:cxn ang="0">
                                            <a:pos x="T14" y="T15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528" h="774">
                                            <a:moveTo>
                                              <a:pt x="4" y="774"/>
                                            </a:moveTo>
                                            <a:lnTo>
                                              <a:pt x="240" y="202"/>
                                            </a:lnTo>
                                            <a:lnTo>
                                              <a:pt x="528" y="5"/>
                                            </a:lnTo>
                                            <a:lnTo>
                                              <a:pt x="525" y="0"/>
                                            </a:lnTo>
                                            <a:lnTo>
                                              <a:pt x="238" y="199"/>
                                            </a:lnTo>
                                            <a:lnTo>
                                              <a:pt x="238" y="199"/>
                                            </a:lnTo>
                                            <a:lnTo>
                                              <a:pt x="0" y="772"/>
                                            </a:lnTo>
                                            <a:lnTo>
                                              <a:pt x="4" y="774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2555" name="Freeform 63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20F68450-96A3-DA3E-2939-3C4D38762F1F}"/>
                                          </a:ext>
                                        </a:extLst>
                                      </p:cNvPr>
                                      <p:cNvSpPr>
                                        <a:spLocks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4769049" y="3795376"/>
                                        <a:ext cx="810699" cy="985779"/>
                                      </a:xfrm>
                                      <a:custGeom>
                                        <a:avLst/>
                                        <a:gdLst>
                                          <a:gd name="T0" fmla="*/ 2 w 426"/>
                                          <a:gd name="T1" fmla="*/ 518 h 518"/>
                                          <a:gd name="T2" fmla="*/ 426 w 426"/>
                                          <a:gd name="T3" fmla="*/ 3 h 518"/>
                                          <a:gd name="T4" fmla="*/ 422 w 426"/>
                                          <a:gd name="T5" fmla="*/ 0 h 518"/>
                                          <a:gd name="T6" fmla="*/ 0 w 426"/>
                                          <a:gd name="T7" fmla="*/ 515 h 518"/>
                                          <a:gd name="T8" fmla="*/ 2 w 426"/>
                                          <a:gd name="T9" fmla="*/ 518 h 518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426" h="518">
                                            <a:moveTo>
                                              <a:pt x="2" y="518"/>
                                            </a:moveTo>
                                            <a:lnTo>
                                              <a:pt x="426" y="3"/>
                                            </a:lnTo>
                                            <a:lnTo>
                                              <a:pt x="422" y="0"/>
                                            </a:lnTo>
                                            <a:lnTo>
                                              <a:pt x="0" y="515"/>
                                            </a:lnTo>
                                            <a:lnTo>
                                              <a:pt x="2" y="518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2556" name="Oval 65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B3E7C659-93FF-17CC-D8E6-419F2FDDA11C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4099176" y="3631714"/>
                                        <a:ext cx="239784" cy="239784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2557" name="Oval 66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5A4034F5-875F-4897-69ED-115BCD2ACE63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 rot="20173636">
                                        <a:off x="4514041" y="4254011"/>
                                        <a:ext cx="167468" cy="169371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2558" name="Oval 67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D936E422-4E6C-7FA9-3A26-EA704D3EEE78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3868907" y="4497601"/>
                                        <a:ext cx="108474" cy="110377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2559" name="Oval 68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6C825095-E22A-F211-255A-B967D907B90E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3259931" y="4577529"/>
                                        <a:ext cx="169371" cy="169371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2560" name="Oval 69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EBB3AAAE-AF91-D25F-EEAB-EF1A384A6438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3570128" y="3949523"/>
                                        <a:ext cx="137020" cy="135116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2561" name="Oval 70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E906E6DD-F8BF-AB5F-0F12-2C24238AB852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2797490" y="4394837"/>
                                        <a:ext cx="102765" cy="102765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2562" name="Oval 71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099DB5ED-3AE5-9535-05F3-BCF2550ED6A1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2563415" y="3976166"/>
                                        <a:ext cx="173177" cy="175080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2563" name="Oval 72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9A8CBBF5-D9B2-EBCD-9024-B4CAA9E875F0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2512033" y="3490888"/>
                                        <a:ext cx="102765" cy="104668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2564" name="Oval 73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0C51CF06-4120-749F-1F0F-E1CF5BF62876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3248513" y="3631714"/>
                                        <a:ext cx="194111" cy="192208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2565" name="Oval 74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AE913AA2-0791-66B7-8ECD-20A243E76B48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 rot="618257">
                                        <a:off x="2586252" y="2672577"/>
                                        <a:ext cx="226463" cy="226463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2566" name="Oval 75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933694D6-502C-5501-B8C8-12E55ABA05C8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 rot="2179241">
                                        <a:off x="3494006" y="2293871"/>
                                        <a:ext cx="171274" cy="173177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2567" name="Oval 76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C954C621-3E7A-2291-6CE3-072C559A11D8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3062014" y="1808593"/>
                                        <a:ext cx="156050" cy="157953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2568" name="Oval 77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7BD62AAB-2CCC-3C3C-0C73-246998B568C2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3943126" y="2531752"/>
                                        <a:ext cx="117989" cy="119892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2569" name="Oval 78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E208AD1A-B197-668E-1490-3155D8C308BC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3935514" y="1608773"/>
                                        <a:ext cx="133213" cy="133213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2570" name="Oval 79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AFC202F7-EE20-9B7C-9C3C-6D5EFCC5CBAD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3648153" y="1102562"/>
                                        <a:ext cx="194111" cy="197917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2571" name="Oval 80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7BDD7BD8-2529-C154-BD19-866E94A0C130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4045891" y="881809"/>
                                        <a:ext cx="117989" cy="119892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2572" name="Oval 81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37795E1E-8C74-3EAE-B0CF-C261C371252B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 rot="900000">
                                        <a:off x="4253323" y="2398538"/>
                                        <a:ext cx="175081" cy="176984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2573" name="Oval 82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EA9D07DA-F842-23F6-787F-2A160F44E8DE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4894650" y="1344249"/>
                                        <a:ext cx="152244" cy="150341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2574" name="Oval 83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180E0CD3-3FF4-0E2B-3E7F-228C9A6B07B1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 rot="674250">
                                        <a:off x="4432210" y="632509"/>
                                        <a:ext cx="171274" cy="169371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2575" name="Oval 84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514F86E2-E73B-AA37-9FEC-43906F3DB344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4909875" y="495490"/>
                                        <a:ext cx="119892" cy="119892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2576" name="Oval 86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645C0AC3-88F8-BA84-7CF2-F3C64F1A684C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6047898" y="377501"/>
                                        <a:ext cx="142729" cy="138923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2577" name="Oval 87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C4A8B069-4D2B-11CD-D7AD-FDEF35F910CE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5640646" y="1273837"/>
                                        <a:ext cx="201723" cy="205529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2578" name="Oval 88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98C57079-5786-1A03-435A-DD0BCC81D1EF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6272016" y="1553149"/>
                                        <a:ext cx="164548" cy="164546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2579" name="Oval 89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940DD115-DD4E-B08A-E985-B352A362BA41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7092672" y="1542166"/>
                                        <a:ext cx="171274" cy="175080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2580" name="Oval 90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F6783C8B-128E-2622-8E02-81D993B92DBA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7048902" y="956027"/>
                                        <a:ext cx="150341" cy="150341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2581" name="Freeform 91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D8B2ED87-CF6A-BECA-360B-246028210DE3}"/>
                                          </a:ext>
                                        </a:extLst>
                                      </p:cNvPr>
                                      <p:cNvSpPr>
                                        <a:spLocks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7315329" y="556387"/>
                                        <a:ext cx="197917" cy="196014"/>
                                      </a:xfrm>
                                      <a:custGeom>
                                        <a:avLst/>
                                        <a:gdLst>
                                          <a:gd name="T0" fmla="*/ 0 w 77"/>
                                          <a:gd name="T1" fmla="*/ 39 h 76"/>
                                          <a:gd name="T2" fmla="*/ 38 w 77"/>
                                          <a:gd name="T3" fmla="*/ 76 h 76"/>
                                          <a:gd name="T4" fmla="*/ 77 w 77"/>
                                          <a:gd name="T5" fmla="*/ 39 h 76"/>
                                          <a:gd name="T6" fmla="*/ 38 w 77"/>
                                          <a:gd name="T7" fmla="*/ 0 h 76"/>
                                          <a:gd name="T8" fmla="*/ 0 w 77"/>
                                          <a:gd name="T9" fmla="*/ 39 h 76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77" h="76">
                                            <a:moveTo>
                                              <a:pt x="0" y="39"/>
                                            </a:moveTo>
                                            <a:cubicBezTo>
                                              <a:pt x="0" y="59"/>
                                              <a:pt x="17" y="76"/>
                                              <a:pt x="38" y="76"/>
                                            </a:cubicBezTo>
                                            <a:cubicBezTo>
                                              <a:pt x="59" y="76"/>
                                              <a:pt x="77" y="59"/>
                                              <a:pt x="77" y="39"/>
                                            </a:cubicBezTo>
                                            <a:cubicBezTo>
                                              <a:pt x="77" y="17"/>
                                              <a:pt x="59" y="0"/>
                                              <a:pt x="38" y="0"/>
                                            </a:cubicBezTo>
                                            <a:cubicBezTo>
                                              <a:pt x="17" y="0"/>
                                              <a:pt x="0" y="17"/>
                                              <a:pt x="0" y="39"/>
                                            </a:cubicBez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2582" name="Oval 92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7A4BA662-62EC-0C59-9E44-3DE6849A5E19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7473282" y="1270030"/>
                                        <a:ext cx="123698" cy="121795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2583" name="Oval 93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ADE6E25E-29F7-CB75-ED19-CB2EA64BA91E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8011845" y="1266224"/>
                                        <a:ext cx="129407" cy="129407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2584" name="Oval 94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7EE6EFFE-D8E1-8768-AC15-A42BA8C30A2C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8559923" y="1384213"/>
                                        <a:ext cx="116086" cy="116086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2585" name="Oval 95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297A6007-BAA7-2BA1-CE6B-6029DC817FFF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8544699" y="2476563"/>
                                        <a:ext cx="140826" cy="144632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2586" name="Oval 96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1946E8F5-9C3E-5977-B268-EC9C8A586762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8879635" y="1917067"/>
                                        <a:ext cx="102765" cy="104668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2587" name="Oval 97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5D6A1DB5-A545-6FDD-F35A-D39E25DF1A46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9009043" y="2678287"/>
                                        <a:ext cx="207432" cy="207432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2588" name="Oval 98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CF655123-3619-F5A8-385D-E7937DF2A953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8569438" y="3814407"/>
                                        <a:ext cx="93249" cy="91346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2589" name="Oval 99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B1CEAED0-671C-E6FB-BDF6-4A54AA8691B4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8546602" y="3490888"/>
                                        <a:ext cx="137020" cy="135116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2590" name="Oval 100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923ADF3B-FD6A-E702-A8B4-889B59C8AD26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8025166" y="3844855"/>
                                        <a:ext cx="167468" cy="167468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2591" name="Oval 101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AD4C159B-223B-F43E-23C7-5E2D0A882561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7263947" y="3610780"/>
                                        <a:ext cx="129407" cy="129407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2592" name="Oval 102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8222EA3C-8628-F062-7183-02CD196566CC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7459961" y="4341551"/>
                                        <a:ext cx="146535" cy="146535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2593" name="Oval 103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8918BDD1-DAB1-84AE-E390-1BF14BECE526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7182116" y="4775446"/>
                                        <a:ext cx="97056" cy="97055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2594" name="Oval 104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92C6E784-CE86-4420-2A00-4933609A8DC0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6624522" y="4202629"/>
                                        <a:ext cx="167468" cy="169371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2595" name="Oval 105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3B7C463A-402A-AA21-9414-EFB5EB5AF508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6106893" y="4539468"/>
                                        <a:ext cx="131310" cy="133213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2596" name="Oval 106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1281FDF3-EC37-99CC-F339-61F5DADBDA29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5461759" y="3683096"/>
                                        <a:ext cx="230269" cy="228366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2597" name="Oval 107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49CFE697-4C89-BB8D-A7E6-288D8C2EE24E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5220072" y="4301587"/>
                                        <a:ext cx="196014" cy="199820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2598" name="Oval 108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E3B9EF6F-816F-9737-11DD-B7A604F5758C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4700539" y="4703130"/>
                                        <a:ext cx="138923" cy="138923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2599" name="Oval 109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7DC98E63-4B19-DD4E-5B68-BAFF3E259438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5442729" y="3161661"/>
                                        <a:ext cx="146535" cy="142729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2600" name="Oval 110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75515B62-6605-53BF-6B8C-45455B9A0301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 rot="1129785">
                                        <a:off x="5945134" y="2415666"/>
                                        <a:ext cx="138923" cy="140826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2601" name="Oval 111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EFB9CA8C-5291-6C65-7A27-AFF6889BC484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5161077" y="2535558"/>
                                        <a:ext cx="108474" cy="112280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2602" name="Freeform 113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028A4AE1-F11B-78B2-4618-CC28CD8E2B9D}"/>
                                          </a:ext>
                                        </a:extLst>
                                      </p:cNvPr>
                                      <p:cNvSpPr>
                                        <a:spLocks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7092672" y="2078826"/>
                                        <a:ext cx="205529" cy="207432"/>
                                      </a:xfrm>
                                      <a:custGeom>
                                        <a:avLst/>
                                        <a:gdLst>
                                          <a:gd name="T0" fmla="*/ 0 w 80"/>
                                          <a:gd name="T1" fmla="*/ 40 h 81"/>
                                          <a:gd name="T2" fmla="*/ 40 w 80"/>
                                          <a:gd name="T3" fmla="*/ 81 h 81"/>
                                          <a:gd name="T4" fmla="*/ 80 w 80"/>
                                          <a:gd name="T5" fmla="*/ 40 h 81"/>
                                          <a:gd name="T6" fmla="*/ 40 w 80"/>
                                          <a:gd name="T7" fmla="*/ 0 h 81"/>
                                          <a:gd name="T8" fmla="*/ 0 w 80"/>
                                          <a:gd name="T9" fmla="*/ 40 h 81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80" h="81">
                                            <a:moveTo>
                                              <a:pt x="0" y="40"/>
                                            </a:moveTo>
                                            <a:cubicBezTo>
                                              <a:pt x="0" y="63"/>
                                              <a:pt x="18" y="81"/>
                                              <a:pt x="40" y="81"/>
                                            </a:cubicBezTo>
                                            <a:cubicBezTo>
                                              <a:pt x="62" y="81"/>
                                              <a:pt x="80" y="63"/>
                                              <a:pt x="80" y="40"/>
                                            </a:cubicBezTo>
                                            <a:cubicBezTo>
                                              <a:pt x="80" y="19"/>
                                              <a:pt x="62" y="0"/>
                                              <a:pt x="40" y="0"/>
                                            </a:cubicBezTo>
                                            <a:cubicBezTo>
                                              <a:pt x="18" y="0"/>
                                              <a:pt x="0" y="19"/>
                                              <a:pt x="0" y="40"/>
                                            </a:cubicBez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2603" name="Oval 114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13A77A3F-AC5F-8FD6-5F8A-07222241C5A2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7878631" y="2012219"/>
                                        <a:ext cx="148438" cy="148438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2604" name="Oval 115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14810569-937A-9213-847F-24BA09241534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7372420" y="2742990"/>
                                        <a:ext cx="146535" cy="148438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2605" name="Oval 117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E6A15714-333B-14EE-A5C5-141196F1C96F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7279171" y="3249201"/>
                                        <a:ext cx="150341" cy="146535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2606" name="Oval 118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AF5E46D7-CDF1-A0FD-7BDA-B11557B52565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4253323" y="5801190"/>
                                        <a:ext cx="131310" cy="131310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2607" name="Oval 64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F1A92B4C-97DB-E77D-E69B-2ADD016F4AFB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4761104" y="3404496"/>
                                        <a:ext cx="227758" cy="230640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2608" name="Oval 69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9B34A371-E5A6-BF70-74BD-2538EFC8AD35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3288476" y="4109379"/>
                                        <a:ext cx="137020" cy="135116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2609" name="Oval 77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1A3AECF6-7EE1-2D0A-67B8-056D8767BEAD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 rot="3976935">
                                        <a:off x="3405430" y="2985434"/>
                                        <a:ext cx="117989" cy="119892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2610" name="Oval 78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22D49A7B-C06A-37A1-4CE2-881E8F349C95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 rot="5400000">
                                        <a:off x="4580991" y="1925631"/>
                                        <a:ext cx="133213" cy="133213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2611" name="Oval 77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12A9C372-2F85-A5EC-0EE0-1777A79CC212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4123178" y="2792470"/>
                                        <a:ext cx="117989" cy="119892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2612" name="Oval 64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19EB94BA-E9EB-52EB-EED8-4E24B8069468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3925998" y="3155952"/>
                                        <a:ext cx="150341" cy="152244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2613" name="Oval 77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3268E2F9-BB0D-67EF-32AE-BB53D9FD1FB9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 rot="967008">
                                        <a:off x="4446241" y="2836981"/>
                                        <a:ext cx="190530" cy="193602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2614" name="Oval 76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F19BF2E5-B121-B538-5127-53E58E420A9B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 rot="3432737">
                                        <a:off x="3507328" y="1700779"/>
                                        <a:ext cx="156050" cy="157953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2615" name="Oval 112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BB1D87E9-1F3A-857D-6458-C5DE2C65A2CE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4923196" y="1863782"/>
                                        <a:ext cx="186499" cy="186499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2616" name="Oval 111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8213EF11-6851-00F4-D602-45BD1442792E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5597836" y="2488933"/>
                                        <a:ext cx="108474" cy="112280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2617" name="Oval 116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9A0F0803-8906-478C-5C47-C489DC5A070C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 rot="720034">
                                        <a:off x="6230591" y="2912362"/>
                                        <a:ext cx="117989" cy="117989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2618" name="Oval 85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53FB7CE9-1844-A649-6E7A-9E481A2E15F2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5347576" y="354664"/>
                                        <a:ext cx="194111" cy="194111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2619" name="Oval 78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7E9BBC8F-8491-FA60-5527-A5726E8F294A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 rot="349075">
                                        <a:off x="4716776" y="1056233"/>
                                        <a:ext cx="92660" cy="92658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2620" name="Oval 78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C0B304BA-2E04-7194-2AA5-79EE1809313E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 rot="4112123">
                                        <a:off x="4521915" y="1400083"/>
                                        <a:ext cx="133213" cy="133213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2621" name="Oval 78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F3C70E8E-5F50-7B90-E00C-1738F56530B5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3930539" y="2152512"/>
                                        <a:ext cx="133213" cy="133213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2622" name="Oval 86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17A1A25F-EE05-FD9B-3EAD-F021269EAD2D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 rot="20546726">
                                        <a:off x="6672098" y="1081629"/>
                                        <a:ext cx="142729" cy="138923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2623" name="Oval 92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F51EEA09-D60A-38A3-D19C-F64624E00D8B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 rot="20288222">
                                        <a:off x="6587412" y="691874"/>
                                        <a:ext cx="123698" cy="121795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2624" name="Oval 78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2590D258-4B2C-07CA-8D07-E4197EAB2F1E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 rot="349075">
                                        <a:off x="6385747" y="760905"/>
                                        <a:ext cx="92660" cy="92658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2625" name="Oval 86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47F8CE2A-0E8F-CDC1-5D1D-943A59BCE540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 rot="869759">
                                        <a:off x="6444369" y="2214572"/>
                                        <a:ext cx="254976" cy="248174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2626" name="Oval 86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022D375E-22D1-6856-4256-55F79A58E185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 rot="1344286">
                                        <a:off x="6932426" y="2817028"/>
                                        <a:ext cx="131800" cy="128284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2627" name="Oval 86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437FFF9C-617D-5CD8-5D14-06FF429F03E0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 rot="19218614">
                                        <a:off x="6378274" y="3472367"/>
                                        <a:ext cx="226732" cy="220684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2628" name="Oval 105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E6E4C8EE-98E4-74D0-DD82-A2C85B4D6A7D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6010475" y="3916470"/>
                                        <a:ext cx="201756" cy="204678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2629" name="Oval 105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F528FA95-0564-C542-50A7-FB453FA5AAF0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 rot="1638013">
                                        <a:off x="6921365" y="3867278"/>
                                        <a:ext cx="201756" cy="204678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2630" name="Oval 105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C3349087-D650-93E3-5AD9-883A45329215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7199243" y="4269235"/>
                                        <a:ext cx="131310" cy="133213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2631" name="Oval 105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E9AB034F-8AB5-2F94-5286-FB2FD788AAC6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 rot="18199664">
                                        <a:off x="6822440" y="3312263"/>
                                        <a:ext cx="131310" cy="133213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2632" name="Oval 89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47B70916-E049-2E29-1C67-9482D7D21494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 rot="1104882">
                                        <a:off x="6643703" y="1778355"/>
                                        <a:ext cx="171274" cy="175080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2633" name="Oval 105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4F32B925-EB7B-2FAF-0282-22B487D66A57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 rot="18199664">
                                        <a:off x="5872669" y="3326114"/>
                                        <a:ext cx="131310" cy="133213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2634" name="Oval 111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647FBDD1-87D6-C411-ACED-250538688B35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 rot="1185482">
                                        <a:off x="5501074" y="2194530"/>
                                        <a:ext cx="108474" cy="112280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2635" name="Oval 115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99A3D319-EF43-5139-D285-56FF3EEFA2E1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7863100" y="2637732"/>
                                        <a:ext cx="146535" cy="148438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2636" name="Oval 99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BFECE335-140A-6C12-1B2D-FFF177610B22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7672150" y="3009417"/>
                                        <a:ext cx="137020" cy="135116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2637" name="Oval 99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F25879C8-FE4F-2BB1-94D1-A8D83E37FBC7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8317669" y="3186030"/>
                                        <a:ext cx="100094" cy="98704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2638" name="Oval 96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6DC06B74-A3FA-57FF-8FB5-A445251331AE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8566584" y="2877073"/>
                                        <a:ext cx="102765" cy="104668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2639" name="Oval 94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7A3C7C99-96FC-3BC5-EF31-440199117513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8219126" y="1767844"/>
                                        <a:ext cx="184264" cy="184264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2640" name="Oval 95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623A0904-68EB-CC31-02F1-01CAF351EBD6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8552131" y="1961868"/>
                                        <a:ext cx="118986" cy="122202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2641" name="Oval 95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2E6461BB-4314-10CD-62D5-B35F198616B8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8203001" y="2259043"/>
                                        <a:ext cx="118986" cy="122202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2642" name="Oval 90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B4496588-B4FD-5F29-B8D1-224258020172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7685471" y="951357"/>
                                        <a:ext cx="150341" cy="150341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2643" name="Oval 89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D0F3F894-4379-181A-3741-86EC4D26BBC8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 rot="21024535">
                                        <a:off x="7563754" y="1726781"/>
                                        <a:ext cx="108438" cy="110848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2644" name="Oval 99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4226ECDE-A000-9DC3-96B9-BDD1490AA756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7713868" y="3597238"/>
                                        <a:ext cx="100094" cy="98704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2645" name="Oval 78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0CC7E0C2-5AA0-A705-344E-1856E25AA526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 rot="349075">
                                        <a:off x="4425188" y="1091441"/>
                                        <a:ext cx="92660" cy="92658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2646" name="Oval 90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5DAA5BDA-79C8-123C-A664-C62AE14CEEF5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6177305" y="1041664"/>
                                        <a:ext cx="150341" cy="150341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</p:grpSp>
                                <p:sp>
                                  <p:nvSpPr>
                                    <p:cNvPr id="2494" name="Oval 64">
                                      <a:extLst>
                                        <a:ext uri="{FF2B5EF4-FFF2-40B4-BE49-F238E27FC236}">
                                          <a16:creationId xmlns:a16="http://schemas.microsoft.com/office/drawing/2014/main" id="{A005F62B-A69B-8FE5-3F10-3D793886EC18}"/>
                                        </a:ext>
                                      </a:extLst>
                                    </p:cNvPr>
                                    <p:cNvSpPr>
                                      <a:spLocks noChangeArrowheads="1"/>
                                    </p:cNvSpPr>
                                    <p:nvPr/>
                                  </p:nvSpPr>
                                  <p:spPr bwMode="auto">
                                    <a:xfrm rot="1377550">
                                      <a:off x="4619491" y="3171336"/>
                                      <a:ext cx="104926" cy="106252"/>
                                    </a:xfrm>
                                    <a:prstGeom prst="ellipse">
                                      <a:avLst/>
                                    </a:prstGeom>
                                    <a:grpFill/>
                                    <a:ln w="9525">
                                      <a:noFill/>
                                      <a:round/>
                                      <a:headEnd/>
                                      <a:tailEnd/>
                                    </a:ln>
                                  </p:spPr>
                                  <p:txBody>
                                    <a:bodyPr vert="horz" wrap="square" lIns="91440" tIns="45720" rIns="91440" bIns="45720" numCol="1" anchor="t" anchorCtr="0" compatLnSpc="1">
                                      <a:prstTxWarp prst="textNoShape">
                                        <a:avLst/>
                                      </a:prstTxWarp>
                                    </a:bodyPr>
                                    <a:lstStyle/>
                                    <a:p>
                                      <a:endParaRPr lang="en-GB"/>
                                    </a:p>
                                  </p:txBody>
                                </p:sp>
                              </p:grpSp>
                              <p:sp>
                                <p:nvSpPr>
                                  <p:cNvPr id="2491" name="Oval 78">
                                    <a:extLst>
                                      <a:ext uri="{FF2B5EF4-FFF2-40B4-BE49-F238E27FC236}">
                                        <a16:creationId xmlns:a16="http://schemas.microsoft.com/office/drawing/2014/main" id="{2F2A762D-6ADF-936E-ED00-F41343D079ED}"/>
                                      </a:ext>
                                    </a:extLst>
                                  </p:cNvPr>
                                  <p:cNvSpPr>
                                    <a:spLocks noChangeArrowheads="1"/>
                                  </p:cNvSpPr>
                                  <p:nvPr/>
                                </p:nvSpPr>
                                <p:spPr bwMode="auto">
                                  <a:xfrm>
                                    <a:off x="4150558" y="1502428"/>
                                    <a:ext cx="79475" cy="79475"/>
                                  </a:xfrm>
                                  <a:prstGeom prst="ellipse">
                                    <a:avLst/>
                                  </a:prstGeom>
                                  <a:grpFill/>
                                  <a:ln w="9525">
                                    <a:noFill/>
                                    <a:round/>
                                    <a:headEnd/>
                                    <a:tailEnd/>
                                  </a:ln>
                                </p:spPr>
                                <p:txBody>
                                  <a:bodyPr vert="horz" wrap="square" lIns="91440" tIns="45720" rIns="91440" bIns="45720" numCol="1" anchor="t" anchorCtr="0" compatLnSpc="1">
                                    <a:prstTxWarp prst="textNoShape">
                                      <a:avLst/>
                                    </a:prstTxWarp>
                                  </a:bodyPr>
                                  <a:lstStyle/>
                                  <a:p>
                                    <a:endParaRPr lang="en-GB"/>
                                  </a:p>
                                </p:txBody>
                              </p:sp>
                              <p:sp>
                                <p:nvSpPr>
                                  <p:cNvPr id="2492" name="Oval 78">
                                    <a:extLst>
                                      <a:ext uri="{FF2B5EF4-FFF2-40B4-BE49-F238E27FC236}">
                                        <a16:creationId xmlns:a16="http://schemas.microsoft.com/office/drawing/2014/main" id="{BF8D9D23-8155-5E64-7746-DD3475B2FEC4}"/>
                                      </a:ext>
                                    </a:extLst>
                                  </p:cNvPr>
                                  <p:cNvSpPr>
                                    <a:spLocks noChangeArrowheads="1"/>
                                  </p:cNvSpPr>
                                  <p:nvPr/>
                                </p:nvSpPr>
                                <p:spPr bwMode="auto">
                                  <a:xfrm>
                                    <a:off x="4223488" y="1941796"/>
                                    <a:ext cx="79475" cy="79475"/>
                                  </a:xfrm>
                                  <a:prstGeom prst="ellipse">
                                    <a:avLst/>
                                  </a:prstGeom>
                                  <a:grpFill/>
                                  <a:ln w="9525">
                                    <a:noFill/>
                                    <a:round/>
                                    <a:headEnd/>
                                    <a:tailEnd/>
                                  </a:ln>
                                </p:spPr>
                                <p:txBody>
                                  <a:bodyPr vert="horz" wrap="square" lIns="91440" tIns="45720" rIns="91440" bIns="45720" numCol="1" anchor="t" anchorCtr="0" compatLnSpc="1">
                                    <a:prstTxWarp prst="textNoShape">
                                      <a:avLst/>
                                    </a:prstTxWarp>
                                  </a:bodyPr>
                                  <a:lstStyle/>
                                  <a:p>
                                    <a:endParaRPr lang="en-GB"/>
                                  </a:p>
                                </p:txBody>
                              </p:sp>
                            </p:grpSp>
                            <p:sp>
                              <p:nvSpPr>
                                <p:cNvPr id="2489" name="Oval 69">
                                  <a:extLst>
                                    <a:ext uri="{FF2B5EF4-FFF2-40B4-BE49-F238E27FC236}">
                                      <a16:creationId xmlns:a16="http://schemas.microsoft.com/office/drawing/2014/main" id="{D27437C0-F6E5-F183-45AE-80B1B3E33ABE}"/>
                                    </a:ext>
                                  </a:extLst>
                                </p:cNvPr>
                                <p:cNvSpPr>
                                  <a:spLocks noChangeArrowheads="1"/>
                                </p:cNvSpPr>
                                <p:nvPr/>
                              </p:nvSpPr>
                              <p:spPr bwMode="auto">
                                <a:xfrm rot="19989146">
                                  <a:off x="2938887" y="3158217"/>
                                  <a:ext cx="137020" cy="135116"/>
                                </a:xfrm>
                                <a:prstGeom prst="ellipse">
                                  <a:avLst/>
                                </a:prstGeom>
                                <a:grpFill/>
                                <a:ln w="9525">
                                  <a:noFill/>
                                  <a:round/>
                                  <a:headEnd/>
                                  <a:tailEnd/>
                                </a:ln>
                              </p:spPr>
                              <p:txBody>
                                <a:bodyPr vert="horz" wrap="square" lIns="91440" tIns="45720" rIns="91440" bIns="45720" numCol="1" anchor="t" anchorCtr="0" compatLnSpc="1">
                                  <a:prstTxWarp prst="textNoShape">
                                    <a:avLst/>
                                  </a:prstTxWarp>
                                </a:bodyPr>
                                <a:lstStyle/>
                                <a:p>
                                  <a:endParaRPr lang="en-GB"/>
                                </a:p>
                              </p:txBody>
                            </p:sp>
                          </p:grpSp>
                          <p:sp>
                            <p:nvSpPr>
                              <p:cNvPr id="2487" name="Oval 69">
                                <a:extLst>
                                  <a:ext uri="{FF2B5EF4-FFF2-40B4-BE49-F238E27FC236}">
                                    <a16:creationId xmlns:a16="http://schemas.microsoft.com/office/drawing/2014/main" id="{6F2A13A3-7EAA-1866-2E11-F2900B7C9FB9}"/>
                                  </a:ext>
                                </a:extLst>
                              </p:cNvPr>
                              <p:cNvSpPr>
                                <a:spLocks noChangeArrowheads="1"/>
                              </p:cNvSpPr>
                              <p:nvPr/>
                            </p:nvSpPr>
                            <p:spPr bwMode="auto">
                              <a:xfrm rot="19989146">
                                <a:off x="3746085" y="2858616"/>
                                <a:ext cx="137020" cy="135116"/>
                              </a:xfrm>
                              <a:prstGeom prst="ellipse">
                                <a:avLst/>
                              </a:prstGeom>
                              <a:grpFill/>
                              <a:ln w="9525">
                                <a:noFill/>
                                <a:round/>
                                <a:headEnd/>
                                <a:tailEnd/>
                              </a:ln>
                            </p:spPr>
                            <p:txBody>
                              <a:bodyPr vert="horz" wrap="square" lIns="91440" tIns="45720" rIns="91440" bIns="45720" numCol="1" anchor="t" anchorCtr="0" compatLnSpc="1">
                                <a:prstTxWarp prst="textNoShape">
                                  <a:avLst/>
                                </a:prstTxWarp>
                              </a:bodyPr>
                              <a:lstStyle/>
                              <a:p>
                                <a:endParaRPr lang="en-GB"/>
                              </a:p>
                            </p:txBody>
                          </p:sp>
                        </p:grpSp>
                        <p:sp>
                          <p:nvSpPr>
                            <p:cNvPr id="2485" name="Oval 78">
                              <a:extLst>
                                <a:ext uri="{FF2B5EF4-FFF2-40B4-BE49-F238E27FC236}">
                                  <a16:creationId xmlns:a16="http://schemas.microsoft.com/office/drawing/2014/main" id="{EE2CE041-C411-FE3A-5D27-A8BFDB5DEDB6}"/>
                                </a:ext>
                              </a:extLst>
                            </p:cNvPr>
                            <p:cNvSpPr>
                              <a:spLocks noChangeArrowheads="1"/>
                            </p:cNvSpPr>
                            <p:nvPr/>
                          </p:nvSpPr>
                          <p:spPr bwMode="auto">
                            <a:xfrm rot="525107">
                              <a:off x="4743359" y="2468951"/>
                              <a:ext cx="133213" cy="133213"/>
                            </a:xfrm>
                            <a:prstGeom prst="ellipse">
                              <a:avLst/>
                            </a:prstGeom>
                            <a:grpFill/>
                            <a:ln w="9525">
                              <a:noFill/>
                              <a:round/>
                              <a:headEnd/>
                              <a:tailEnd/>
                            </a:ln>
                          </p:spPr>
                          <p:txBody>
                            <a:bodyPr vert="horz" wrap="square" lIns="91440" tIns="45720" rIns="91440" bIns="45720" numCol="1" anchor="t" anchorCtr="0" compatLnSpc="1">
                              <a:prstTxWarp prst="textNoShape">
                                <a:avLst/>
                              </a:prstTxWarp>
                            </a:bodyPr>
                            <a:lstStyle/>
                            <a:p>
                              <a:endParaRPr lang="en-GB"/>
                            </a:p>
                          </p:txBody>
                        </p:sp>
                      </p:grpSp>
                      <p:sp>
                        <p:nvSpPr>
                          <p:cNvPr id="2483" name="Oval 109">
                            <a:extLst>
                              <a:ext uri="{FF2B5EF4-FFF2-40B4-BE49-F238E27FC236}">
                                <a16:creationId xmlns:a16="http://schemas.microsoft.com/office/drawing/2014/main" id="{91EEA13E-FB05-AF5C-0DBD-70E7234B0E56}"/>
                              </a:ext>
                            </a:extLst>
                          </p:cNvPr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 rot="2466493">
                            <a:off x="4999631" y="2868592"/>
                            <a:ext cx="146535" cy="142729"/>
                          </a:xfrm>
                          <a:prstGeom prst="ellipse">
                            <a:avLst/>
                          </a:prstGeom>
                          <a:grpFill/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 vert="horz" wrap="square" lIns="91440" tIns="45720" rIns="91440" bIns="45720" numCol="1" anchor="t" anchorCtr="0" compatLnSpc="1"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endParaRPr lang="en-GB"/>
                          </a:p>
                        </p:txBody>
                      </p:sp>
                    </p:grpSp>
                    <p:sp>
                      <p:nvSpPr>
                        <p:cNvPr id="2481" name="Oval 66">
                          <a:extLst>
                            <a:ext uri="{FF2B5EF4-FFF2-40B4-BE49-F238E27FC236}">
                              <a16:creationId xmlns:a16="http://schemas.microsoft.com/office/drawing/2014/main" id="{28FAC561-9679-160F-8285-E14C7F49440B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782371" y="3674632"/>
                          <a:ext cx="167468" cy="169371"/>
                        </a:xfrm>
                        <a:prstGeom prst="ellipse">
                          <a:avLst/>
                        </a:prstGeom>
                        <a:grpFill/>
                        <a:ln w="9525">
                          <a:noFill/>
                          <a:round/>
                          <a:headEnd/>
                          <a:tailEnd/>
                        </a:ln>
                      </p:spPr>
                      <p:txBody>
                        <a:bodyPr vert="horz" wrap="square" lIns="91440" tIns="45720" rIns="91440" bIns="45720" numCol="1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GB"/>
                        </a:p>
                      </p:txBody>
                    </p:sp>
                  </p:grpSp>
                  <p:sp>
                    <p:nvSpPr>
                      <p:cNvPr id="2479" name="Oval 105">
                        <a:extLst>
                          <a:ext uri="{FF2B5EF4-FFF2-40B4-BE49-F238E27FC236}">
                            <a16:creationId xmlns:a16="http://schemas.microsoft.com/office/drawing/2014/main" id="{B6672C53-DF04-05FA-3ECF-DC09D83162C5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938207" y="4054191"/>
                        <a:ext cx="131310" cy="133213"/>
                      </a:xfrm>
                      <a:prstGeom prst="ellipse">
                        <a:avLst/>
                      </a:prstGeom>
                      <a:grpFill/>
                      <a:ln w="9525">
                        <a:noFill/>
                        <a:round/>
                        <a:headEnd/>
                        <a:tailEnd/>
                      </a:ln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GB"/>
                      </a:p>
                    </p:txBody>
                  </p:sp>
                </p:grpSp>
                <p:sp>
                  <p:nvSpPr>
                    <p:cNvPr id="2477" name="Oval 109">
                      <a:extLst>
                        <a:ext uri="{FF2B5EF4-FFF2-40B4-BE49-F238E27FC236}">
                          <a16:creationId xmlns:a16="http://schemas.microsoft.com/office/drawing/2014/main" id="{4E7382D5-2CF7-AD66-95BD-A58241DC1452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1282632">
                      <a:off x="5665010" y="2817215"/>
                      <a:ext cx="146535" cy="142729"/>
                    </a:xfrm>
                    <a:prstGeom prst="ellipse">
                      <a:avLst/>
                    </a:prstGeom>
                    <a:grpFill/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GB"/>
                    </a:p>
                  </p:txBody>
                </p:sp>
              </p:grpSp>
              <p:sp>
                <p:nvSpPr>
                  <p:cNvPr id="2475" name="Oval 87">
                    <a:extLst>
                      <a:ext uri="{FF2B5EF4-FFF2-40B4-BE49-F238E27FC236}">
                        <a16:creationId xmlns:a16="http://schemas.microsoft.com/office/drawing/2014/main" id="{1CDF288B-E626-7827-AF15-E400C150EB28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 rot="21272520">
                    <a:off x="5672524" y="1696637"/>
                    <a:ext cx="147942" cy="150734"/>
                  </a:xfrm>
                  <a:prstGeom prst="ellipse">
                    <a:avLst/>
                  </a:pr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/>
                  </a:p>
                </p:txBody>
              </p:sp>
            </p:grpSp>
            <p:sp>
              <p:nvSpPr>
                <p:cNvPr id="2471" name="Oval 84">
                  <a:extLst>
                    <a:ext uri="{FF2B5EF4-FFF2-40B4-BE49-F238E27FC236}">
                      <a16:creationId xmlns:a16="http://schemas.microsoft.com/office/drawing/2014/main" id="{58EF43BF-A331-5588-6A57-A2BAC2033CB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940426">
                  <a:off x="5145853" y="888396"/>
                  <a:ext cx="119892" cy="119892"/>
                </a:xfrm>
                <a:prstGeom prst="ellipse">
                  <a:avLst/>
                </a:pr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2472" name="Oval 84">
                  <a:extLst>
                    <a:ext uri="{FF2B5EF4-FFF2-40B4-BE49-F238E27FC236}">
                      <a16:creationId xmlns:a16="http://schemas.microsoft.com/office/drawing/2014/main" id="{E0588EA5-4E26-1293-0E8E-26B4FC57114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20511976">
                  <a:off x="5289529" y="1337699"/>
                  <a:ext cx="119892" cy="119892"/>
                </a:xfrm>
                <a:prstGeom prst="ellipse">
                  <a:avLst/>
                </a:pr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2473" name="Oval 84">
                  <a:extLst>
                    <a:ext uri="{FF2B5EF4-FFF2-40B4-BE49-F238E27FC236}">
                      <a16:creationId xmlns:a16="http://schemas.microsoft.com/office/drawing/2014/main" id="{8470224D-2CFE-9D98-3D23-F10EBA1BD37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20511976">
                  <a:off x="5872125" y="866144"/>
                  <a:ext cx="119892" cy="119892"/>
                </a:xfrm>
                <a:prstGeom prst="ellipse">
                  <a:avLst/>
                </a:pr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</p:grpSp>
          <p:sp>
            <p:nvSpPr>
              <p:cNvPr id="2469" name="Oval 86">
                <a:extLst>
                  <a:ext uri="{FF2B5EF4-FFF2-40B4-BE49-F238E27FC236}">
                    <a16:creationId xmlns:a16="http://schemas.microsoft.com/office/drawing/2014/main" id="{7FB86FBF-D637-00A0-2901-8911DCBD27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36588">
                <a:off x="5581650" y="779922"/>
                <a:ext cx="142729" cy="138923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</p:grpSp>
        <p:cxnSp>
          <p:nvCxnSpPr>
            <p:cNvPr id="2466" name="Straight Connector 2465">
              <a:extLst>
                <a:ext uri="{FF2B5EF4-FFF2-40B4-BE49-F238E27FC236}">
                  <a16:creationId xmlns:a16="http://schemas.microsoft.com/office/drawing/2014/main" id="{D8746F71-2848-85E6-B3B0-EA81EA07D623}"/>
                </a:ext>
              </a:extLst>
            </p:cNvPr>
            <p:cNvCxnSpPr>
              <a:cxnSpLocks/>
              <a:stCxn id="2623" idx="2"/>
              <a:endCxn id="2624" idx="7"/>
            </p:cNvCxnSpPr>
            <p:nvPr/>
          </p:nvCxnSpPr>
          <p:spPr>
            <a:xfrm flipH="1">
              <a:off x="6470326" y="775804"/>
              <a:ext cx="123872" cy="2160"/>
            </a:xfrm>
            <a:prstGeom prst="line">
              <a:avLst/>
            </a:prstGeom>
            <a:grpFill/>
            <a:ln w="9525">
              <a:solidFill>
                <a:srgbClr val="97B88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67" name="Straight Connector 2466">
              <a:extLst>
                <a:ext uri="{FF2B5EF4-FFF2-40B4-BE49-F238E27FC236}">
                  <a16:creationId xmlns:a16="http://schemas.microsoft.com/office/drawing/2014/main" id="{0CEB9877-6525-D930-839A-DB8C8878C1C8}"/>
                </a:ext>
              </a:extLst>
            </p:cNvPr>
            <p:cNvCxnSpPr>
              <a:cxnSpLocks/>
              <a:stCxn id="2642" idx="3"/>
              <a:endCxn id="2582" idx="7"/>
            </p:cNvCxnSpPr>
            <p:nvPr/>
          </p:nvCxnSpPr>
          <p:spPr>
            <a:xfrm flipH="1">
              <a:off x="7581202" y="1079681"/>
              <a:ext cx="128623" cy="208185"/>
            </a:xfrm>
            <a:prstGeom prst="line">
              <a:avLst/>
            </a:prstGeom>
            <a:grpFill/>
            <a:ln w="9525">
              <a:solidFill>
                <a:srgbClr val="6DACA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47" name="Callout: Right Arrow 2646">
            <a:extLst>
              <a:ext uri="{FF2B5EF4-FFF2-40B4-BE49-F238E27FC236}">
                <a16:creationId xmlns:a16="http://schemas.microsoft.com/office/drawing/2014/main" id="{F4318C39-A82B-6EA2-66D8-158B49CA2D16}"/>
              </a:ext>
            </a:extLst>
          </p:cNvPr>
          <p:cNvSpPr/>
          <p:nvPr/>
        </p:nvSpPr>
        <p:spPr>
          <a:xfrm>
            <a:off x="12661900" y="-355600"/>
            <a:ext cx="5722619" cy="6972300"/>
          </a:xfrm>
          <a:prstGeom prst="rightArrowCallout">
            <a:avLst>
              <a:gd name="adj1" fmla="val 50000"/>
              <a:gd name="adj2" fmla="val 25000"/>
              <a:gd name="adj3" fmla="val 4805"/>
              <a:gd name="adj4" fmla="val 95195"/>
            </a:avLst>
          </a:prstGeom>
          <a:solidFill>
            <a:srgbClr val="E6E6E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bg1"/>
              </a:solidFill>
            </a:endParaRPr>
          </a:p>
        </p:txBody>
      </p:sp>
      <p:grpSp>
        <p:nvGrpSpPr>
          <p:cNvPr id="2968" name="Group 2967">
            <a:extLst>
              <a:ext uri="{FF2B5EF4-FFF2-40B4-BE49-F238E27FC236}">
                <a16:creationId xmlns:a16="http://schemas.microsoft.com/office/drawing/2014/main" id="{270B9435-D80B-B4C9-3408-62AB61B7E2A1}"/>
              </a:ext>
            </a:extLst>
          </p:cNvPr>
          <p:cNvGrpSpPr/>
          <p:nvPr/>
        </p:nvGrpSpPr>
        <p:grpSpPr>
          <a:xfrm>
            <a:off x="1269204" y="1586554"/>
            <a:ext cx="3945659" cy="3978989"/>
            <a:chOff x="1269204" y="1586554"/>
            <a:chExt cx="3945659" cy="3978989"/>
          </a:xfrm>
          <a:gradFill>
            <a:gsLst>
              <a:gs pos="40000">
                <a:srgbClr val="C57C3D"/>
              </a:gs>
              <a:gs pos="84000">
                <a:srgbClr val="61A9A8"/>
              </a:gs>
              <a:gs pos="68000">
                <a:srgbClr val="5E959A"/>
              </a:gs>
              <a:gs pos="100000">
                <a:srgbClr val="3E7082"/>
              </a:gs>
              <a:gs pos="48000">
                <a:srgbClr val="D0C85A"/>
              </a:gs>
              <a:gs pos="21000">
                <a:srgbClr val="B53850"/>
              </a:gs>
            </a:gsLst>
            <a:lin ang="2700000" scaled="1"/>
          </a:gradFill>
        </p:grpSpPr>
        <p:sp>
          <p:nvSpPr>
            <p:cNvPr id="2969" name="Oval 2968">
              <a:extLst>
                <a:ext uri="{FF2B5EF4-FFF2-40B4-BE49-F238E27FC236}">
                  <a16:creationId xmlns:a16="http://schemas.microsoft.com/office/drawing/2014/main" id="{C023BEA7-BA78-334E-CFA2-B820B1194351}"/>
                </a:ext>
              </a:extLst>
            </p:cNvPr>
            <p:cNvSpPr/>
            <p:nvPr/>
          </p:nvSpPr>
          <p:spPr>
            <a:xfrm>
              <a:off x="1269204" y="1586554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970" name="Oval 2969">
              <a:extLst>
                <a:ext uri="{FF2B5EF4-FFF2-40B4-BE49-F238E27FC236}">
                  <a16:creationId xmlns:a16="http://schemas.microsoft.com/office/drawing/2014/main" id="{B300649B-1058-8962-3056-99F035B655CD}"/>
                </a:ext>
              </a:extLst>
            </p:cNvPr>
            <p:cNvSpPr/>
            <p:nvPr/>
          </p:nvSpPr>
          <p:spPr>
            <a:xfrm>
              <a:off x="1467245" y="1586554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971" name="Oval 2970">
              <a:extLst>
                <a:ext uri="{FF2B5EF4-FFF2-40B4-BE49-F238E27FC236}">
                  <a16:creationId xmlns:a16="http://schemas.microsoft.com/office/drawing/2014/main" id="{F6B2E1CC-6665-F927-0364-0A45405D7B90}"/>
                </a:ext>
              </a:extLst>
            </p:cNvPr>
            <p:cNvSpPr/>
            <p:nvPr/>
          </p:nvSpPr>
          <p:spPr>
            <a:xfrm>
              <a:off x="1665286" y="1586554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972" name="Oval 2971">
              <a:extLst>
                <a:ext uri="{FF2B5EF4-FFF2-40B4-BE49-F238E27FC236}">
                  <a16:creationId xmlns:a16="http://schemas.microsoft.com/office/drawing/2014/main" id="{E399B56F-4456-6EF8-E97A-101FCC52FE0C}"/>
                </a:ext>
              </a:extLst>
            </p:cNvPr>
            <p:cNvSpPr/>
            <p:nvPr/>
          </p:nvSpPr>
          <p:spPr>
            <a:xfrm>
              <a:off x="1863327" y="1586554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973" name="Oval 2972">
              <a:extLst>
                <a:ext uri="{FF2B5EF4-FFF2-40B4-BE49-F238E27FC236}">
                  <a16:creationId xmlns:a16="http://schemas.microsoft.com/office/drawing/2014/main" id="{7290C566-C02F-A7C0-505D-490881C691D8}"/>
                </a:ext>
              </a:extLst>
            </p:cNvPr>
            <p:cNvSpPr/>
            <p:nvPr/>
          </p:nvSpPr>
          <p:spPr>
            <a:xfrm>
              <a:off x="2061368" y="1586554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974" name="Oval 2973">
              <a:extLst>
                <a:ext uri="{FF2B5EF4-FFF2-40B4-BE49-F238E27FC236}">
                  <a16:creationId xmlns:a16="http://schemas.microsoft.com/office/drawing/2014/main" id="{FFF8D9F3-DF9A-A1E3-5270-10C2B6F19CDD}"/>
                </a:ext>
              </a:extLst>
            </p:cNvPr>
            <p:cNvSpPr/>
            <p:nvPr/>
          </p:nvSpPr>
          <p:spPr>
            <a:xfrm>
              <a:off x="2259409" y="1586554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975" name="Oval 2974">
              <a:extLst>
                <a:ext uri="{FF2B5EF4-FFF2-40B4-BE49-F238E27FC236}">
                  <a16:creationId xmlns:a16="http://schemas.microsoft.com/office/drawing/2014/main" id="{1C679BA5-7B60-EC39-6FBE-4193A07BC230}"/>
                </a:ext>
              </a:extLst>
            </p:cNvPr>
            <p:cNvSpPr/>
            <p:nvPr/>
          </p:nvSpPr>
          <p:spPr>
            <a:xfrm>
              <a:off x="2457450" y="1586554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976" name="Oval 2975">
              <a:extLst>
                <a:ext uri="{FF2B5EF4-FFF2-40B4-BE49-F238E27FC236}">
                  <a16:creationId xmlns:a16="http://schemas.microsoft.com/office/drawing/2014/main" id="{FE046F5D-0D19-3808-5ABA-5E2290DDA4A8}"/>
                </a:ext>
              </a:extLst>
            </p:cNvPr>
            <p:cNvSpPr/>
            <p:nvPr/>
          </p:nvSpPr>
          <p:spPr>
            <a:xfrm>
              <a:off x="2655491" y="1586554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977" name="Oval 2976">
              <a:extLst>
                <a:ext uri="{FF2B5EF4-FFF2-40B4-BE49-F238E27FC236}">
                  <a16:creationId xmlns:a16="http://schemas.microsoft.com/office/drawing/2014/main" id="{D988ED5B-C262-86FF-C897-73F29D1436E6}"/>
                </a:ext>
              </a:extLst>
            </p:cNvPr>
            <p:cNvSpPr/>
            <p:nvPr/>
          </p:nvSpPr>
          <p:spPr>
            <a:xfrm>
              <a:off x="2853532" y="1586554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978" name="Oval 2977">
              <a:extLst>
                <a:ext uri="{FF2B5EF4-FFF2-40B4-BE49-F238E27FC236}">
                  <a16:creationId xmlns:a16="http://schemas.microsoft.com/office/drawing/2014/main" id="{D7025934-5739-D8B2-D6D9-334FB8C3A258}"/>
                </a:ext>
              </a:extLst>
            </p:cNvPr>
            <p:cNvSpPr/>
            <p:nvPr/>
          </p:nvSpPr>
          <p:spPr>
            <a:xfrm>
              <a:off x="3051573" y="1586554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979" name="Oval 2978">
              <a:extLst>
                <a:ext uri="{FF2B5EF4-FFF2-40B4-BE49-F238E27FC236}">
                  <a16:creationId xmlns:a16="http://schemas.microsoft.com/office/drawing/2014/main" id="{A2B9564C-5C94-2CC2-8910-13ECFE5C7B3D}"/>
                </a:ext>
              </a:extLst>
            </p:cNvPr>
            <p:cNvSpPr/>
            <p:nvPr/>
          </p:nvSpPr>
          <p:spPr>
            <a:xfrm>
              <a:off x="3249614" y="1586554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980" name="Oval 2979">
              <a:extLst>
                <a:ext uri="{FF2B5EF4-FFF2-40B4-BE49-F238E27FC236}">
                  <a16:creationId xmlns:a16="http://schemas.microsoft.com/office/drawing/2014/main" id="{50DDD5FD-5DF2-201B-8937-23EB05D27B2E}"/>
                </a:ext>
              </a:extLst>
            </p:cNvPr>
            <p:cNvSpPr/>
            <p:nvPr/>
          </p:nvSpPr>
          <p:spPr>
            <a:xfrm>
              <a:off x="3447655" y="1586554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981" name="Oval 2980">
              <a:extLst>
                <a:ext uri="{FF2B5EF4-FFF2-40B4-BE49-F238E27FC236}">
                  <a16:creationId xmlns:a16="http://schemas.microsoft.com/office/drawing/2014/main" id="{62D6C366-2707-411B-A939-4D3E8C625154}"/>
                </a:ext>
              </a:extLst>
            </p:cNvPr>
            <p:cNvSpPr/>
            <p:nvPr/>
          </p:nvSpPr>
          <p:spPr>
            <a:xfrm>
              <a:off x="3645696" y="1586554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982" name="Oval 2981">
              <a:extLst>
                <a:ext uri="{FF2B5EF4-FFF2-40B4-BE49-F238E27FC236}">
                  <a16:creationId xmlns:a16="http://schemas.microsoft.com/office/drawing/2014/main" id="{78565BFD-3885-49D0-EBB6-58E1CA909AA7}"/>
                </a:ext>
              </a:extLst>
            </p:cNvPr>
            <p:cNvSpPr/>
            <p:nvPr/>
          </p:nvSpPr>
          <p:spPr>
            <a:xfrm>
              <a:off x="3843737" y="1586554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983" name="Oval 2982">
              <a:extLst>
                <a:ext uri="{FF2B5EF4-FFF2-40B4-BE49-F238E27FC236}">
                  <a16:creationId xmlns:a16="http://schemas.microsoft.com/office/drawing/2014/main" id="{3AC63C38-2F84-D231-7D19-ADB0035381A5}"/>
                </a:ext>
              </a:extLst>
            </p:cNvPr>
            <p:cNvSpPr/>
            <p:nvPr/>
          </p:nvSpPr>
          <p:spPr>
            <a:xfrm>
              <a:off x="4041778" y="1586554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984" name="Oval 2983">
              <a:extLst>
                <a:ext uri="{FF2B5EF4-FFF2-40B4-BE49-F238E27FC236}">
                  <a16:creationId xmlns:a16="http://schemas.microsoft.com/office/drawing/2014/main" id="{BC35EE89-C22E-9DC2-BE74-911771325BBC}"/>
                </a:ext>
              </a:extLst>
            </p:cNvPr>
            <p:cNvSpPr/>
            <p:nvPr/>
          </p:nvSpPr>
          <p:spPr>
            <a:xfrm>
              <a:off x="4239819" y="1586554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985" name="Oval 2984">
              <a:extLst>
                <a:ext uri="{FF2B5EF4-FFF2-40B4-BE49-F238E27FC236}">
                  <a16:creationId xmlns:a16="http://schemas.microsoft.com/office/drawing/2014/main" id="{17D376EE-0601-96B2-0B21-D7EF87AFE003}"/>
                </a:ext>
              </a:extLst>
            </p:cNvPr>
            <p:cNvSpPr/>
            <p:nvPr/>
          </p:nvSpPr>
          <p:spPr>
            <a:xfrm>
              <a:off x="4437860" y="1586554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986" name="Oval 2985">
              <a:extLst>
                <a:ext uri="{FF2B5EF4-FFF2-40B4-BE49-F238E27FC236}">
                  <a16:creationId xmlns:a16="http://schemas.microsoft.com/office/drawing/2014/main" id="{622A6D36-781B-DE9A-2133-27510811470D}"/>
                </a:ext>
              </a:extLst>
            </p:cNvPr>
            <p:cNvSpPr/>
            <p:nvPr/>
          </p:nvSpPr>
          <p:spPr>
            <a:xfrm>
              <a:off x="4635901" y="1586554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987" name="Oval 2986">
              <a:extLst>
                <a:ext uri="{FF2B5EF4-FFF2-40B4-BE49-F238E27FC236}">
                  <a16:creationId xmlns:a16="http://schemas.microsoft.com/office/drawing/2014/main" id="{78687468-950C-E9DB-D40C-4F108FE5FE78}"/>
                </a:ext>
              </a:extLst>
            </p:cNvPr>
            <p:cNvSpPr/>
            <p:nvPr/>
          </p:nvSpPr>
          <p:spPr>
            <a:xfrm>
              <a:off x="4833942" y="1586554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988" name="Oval 2987">
              <a:extLst>
                <a:ext uri="{FF2B5EF4-FFF2-40B4-BE49-F238E27FC236}">
                  <a16:creationId xmlns:a16="http://schemas.microsoft.com/office/drawing/2014/main" id="{FA509205-06DC-78EB-E66C-88E0CA50345B}"/>
                </a:ext>
              </a:extLst>
            </p:cNvPr>
            <p:cNvSpPr/>
            <p:nvPr/>
          </p:nvSpPr>
          <p:spPr>
            <a:xfrm>
              <a:off x="5031983" y="1586554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989" name="Oval 2988">
              <a:extLst>
                <a:ext uri="{FF2B5EF4-FFF2-40B4-BE49-F238E27FC236}">
                  <a16:creationId xmlns:a16="http://schemas.microsoft.com/office/drawing/2014/main" id="{91538A59-F295-599A-AE3D-C9FFBBDFD082}"/>
                </a:ext>
              </a:extLst>
            </p:cNvPr>
            <p:cNvSpPr/>
            <p:nvPr/>
          </p:nvSpPr>
          <p:spPr>
            <a:xfrm>
              <a:off x="1269204" y="1796104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990" name="Oval 2989">
              <a:extLst>
                <a:ext uri="{FF2B5EF4-FFF2-40B4-BE49-F238E27FC236}">
                  <a16:creationId xmlns:a16="http://schemas.microsoft.com/office/drawing/2014/main" id="{EA983E52-EF6E-9A18-976C-950B5B825E19}"/>
                </a:ext>
              </a:extLst>
            </p:cNvPr>
            <p:cNvSpPr/>
            <p:nvPr/>
          </p:nvSpPr>
          <p:spPr>
            <a:xfrm>
              <a:off x="1467245" y="1796104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991" name="Oval 2990">
              <a:extLst>
                <a:ext uri="{FF2B5EF4-FFF2-40B4-BE49-F238E27FC236}">
                  <a16:creationId xmlns:a16="http://schemas.microsoft.com/office/drawing/2014/main" id="{AE2B959F-CB04-DC78-CED2-38B20A424273}"/>
                </a:ext>
              </a:extLst>
            </p:cNvPr>
            <p:cNvSpPr/>
            <p:nvPr/>
          </p:nvSpPr>
          <p:spPr>
            <a:xfrm>
              <a:off x="1665286" y="1796104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992" name="Oval 2991">
              <a:extLst>
                <a:ext uri="{FF2B5EF4-FFF2-40B4-BE49-F238E27FC236}">
                  <a16:creationId xmlns:a16="http://schemas.microsoft.com/office/drawing/2014/main" id="{14146E04-8D85-E02C-CA87-3A8E987673E3}"/>
                </a:ext>
              </a:extLst>
            </p:cNvPr>
            <p:cNvSpPr/>
            <p:nvPr/>
          </p:nvSpPr>
          <p:spPr>
            <a:xfrm>
              <a:off x="1863327" y="1796104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993" name="Oval 2992">
              <a:extLst>
                <a:ext uri="{FF2B5EF4-FFF2-40B4-BE49-F238E27FC236}">
                  <a16:creationId xmlns:a16="http://schemas.microsoft.com/office/drawing/2014/main" id="{157858D1-31BB-3491-7932-B9F17623D014}"/>
                </a:ext>
              </a:extLst>
            </p:cNvPr>
            <p:cNvSpPr/>
            <p:nvPr/>
          </p:nvSpPr>
          <p:spPr>
            <a:xfrm>
              <a:off x="2061368" y="1796104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994" name="Oval 2993">
              <a:extLst>
                <a:ext uri="{FF2B5EF4-FFF2-40B4-BE49-F238E27FC236}">
                  <a16:creationId xmlns:a16="http://schemas.microsoft.com/office/drawing/2014/main" id="{F2288390-A3EA-7785-6E11-9901A7D87825}"/>
                </a:ext>
              </a:extLst>
            </p:cNvPr>
            <p:cNvSpPr/>
            <p:nvPr/>
          </p:nvSpPr>
          <p:spPr>
            <a:xfrm>
              <a:off x="2259409" y="1796104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995" name="Oval 2994">
              <a:extLst>
                <a:ext uri="{FF2B5EF4-FFF2-40B4-BE49-F238E27FC236}">
                  <a16:creationId xmlns:a16="http://schemas.microsoft.com/office/drawing/2014/main" id="{EDD05D69-E2E1-ACDF-2AEC-B8BDAFC04F6D}"/>
                </a:ext>
              </a:extLst>
            </p:cNvPr>
            <p:cNvSpPr/>
            <p:nvPr/>
          </p:nvSpPr>
          <p:spPr>
            <a:xfrm>
              <a:off x="2457450" y="1796104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996" name="Oval 2995">
              <a:extLst>
                <a:ext uri="{FF2B5EF4-FFF2-40B4-BE49-F238E27FC236}">
                  <a16:creationId xmlns:a16="http://schemas.microsoft.com/office/drawing/2014/main" id="{19DBB393-43F5-341F-37A8-DF16FC335E62}"/>
                </a:ext>
              </a:extLst>
            </p:cNvPr>
            <p:cNvSpPr/>
            <p:nvPr/>
          </p:nvSpPr>
          <p:spPr>
            <a:xfrm>
              <a:off x="2655491" y="1796104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997" name="Oval 2996">
              <a:extLst>
                <a:ext uri="{FF2B5EF4-FFF2-40B4-BE49-F238E27FC236}">
                  <a16:creationId xmlns:a16="http://schemas.microsoft.com/office/drawing/2014/main" id="{74240F3D-21C6-4FB7-A008-883461F00B92}"/>
                </a:ext>
              </a:extLst>
            </p:cNvPr>
            <p:cNvSpPr/>
            <p:nvPr/>
          </p:nvSpPr>
          <p:spPr>
            <a:xfrm>
              <a:off x="2853532" y="1796104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998" name="Oval 2997">
              <a:extLst>
                <a:ext uri="{FF2B5EF4-FFF2-40B4-BE49-F238E27FC236}">
                  <a16:creationId xmlns:a16="http://schemas.microsoft.com/office/drawing/2014/main" id="{6F8C4225-3FDE-D582-8A8C-F6234C0BA778}"/>
                </a:ext>
              </a:extLst>
            </p:cNvPr>
            <p:cNvSpPr/>
            <p:nvPr/>
          </p:nvSpPr>
          <p:spPr>
            <a:xfrm>
              <a:off x="3051573" y="1796104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999" name="Oval 2998">
              <a:extLst>
                <a:ext uri="{FF2B5EF4-FFF2-40B4-BE49-F238E27FC236}">
                  <a16:creationId xmlns:a16="http://schemas.microsoft.com/office/drawing/2014/main" id="{1339132F-CCF4-8C98-3440-9986F768A904}"/>
                </a:ext>
              </a:extLst>
            </p:cNvPr>
            <p:cNvSpPr/>
            <p:nvPr/>
          </p:nvSpPr>
          <p:spPr>
            <a:xfrm>
              <a:off x="3249614" y="1796104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000" name="Oval 2999">
              <a:extLst>
                <a:ext uri="{FF2B5EF4-FFF2-40B4-BE49-F238E27FC236}">
                  <a16:creationId xmlns:a16="http://schemas.microsoft.com/office/drawing/2014/main" id="{FA1009E8-BA67-5255-0636-A8944239D4AF}"/>
                </a:ext>
              </a:extLst>
            </p:cNvPr>
            <p:cNvSpPr/>
            <p:nvPr/>
          </p:nvSpPr>
          <p:spPr>
            <a:xfrm>
              <a:off x="3447655" y="1796104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001" name="Oval 3000">
              <a:extLst>
                <a:ext uri="{FF2B5EF4-FFF2-40B4-BE49-F238E27FC236}">
                  <a16:creationId xmlns:a16="http://schemas.microsoft.com/office/drawing/2014/main" id="{C4677F51-BB0A-6DC4-0D98-3FBB57A1E4F9}"/>
                </a:ext>
              </a:extLst>
            </p:cNvPr>
            <p:cNvSpPr/>
            <p:nvPr/>
          </p:nvSpPr>
          <p:spPr>
            <a:xfrm>
              <a:off x="3645696" y="1796104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002" name="Oval 3001">
              <a:extLst>
                <a:ext uri="{FF2B5EF4-FFF2-40B4-BE49-F238E27FC236}">
                  <a16:creationId xmlns:a16="http://schemas.microsoft.com/office/drawing/2014/main" id="{ADA34B4B-BB7A-E250-0F8C-C5D1D2C831FD}"/>
                </a:ext>
              </a:extLst>
            </p:cNvPr>
            <p:cNvSpPr/>
            <p:nvPr/>
          </p:nvSpPr>
          <p:spPr>
            <a:xfrm>
              <a:off x="3843737" y="1796104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003" name="Oval 3002">
              <a:extLst>
                <a:ext uri="{FF2B5EF4-FFF2-40B4-BE49-F238E27FC236}">
                  <a16:creationId xmlns:a16="http://schemas.microsoft.com/office/drawing/2014/main" id="{0A4BABB0-06C9-8DDD-5016-9C0A194C1ECB}"/>
                </a:ext>
              </a:extLst>
            </p:cNvPr>
            <p:cNvSpPr/>
            <p:nvPr/>
          </p:nvSpPr>
          <p:spPr>
            <a:xfrm>
              <a:off x="4041778" y="1796104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004" name="Oval 3003">
              <a:extLst>
                <a:ext uri="{FF2B5EF4-FFF2-40B4-BE49-F238E27FC236}">
                  <a16:creationId xmlns:a16="http://schemas.microsoft.com/office/drawing/2014/main" id="{985FF382-884A-9F68-9A1F-3BD1D749E37E}"/>
                </a:ext>
              </a:extLst>
            </p:cNvPr>
            <p:cNvSpPr/>
            <p:nvPr/>
          </p:nvSpPr>
          <p:spPr>
            <a:xfrm>
              <a:off x="4239819" y="1796104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005" name="Oval 3004">
              <a:extLst>
                <a:ext uri="{FF2B5EF4-FFF2-40B4-BE49-F238E27FC236}">
                  <a16:creationId xmlns:a16="http://schemas.microsoft.com/office/drawing/2014/main" id="{1C2188C9-2213-C5DD-998E-CA1853405B9A}"/>
                </a:ext>
              </a:extLst>
            </p:cNvPr>
            <p:cNvSpPr/>
            <p:nvPr/>
          </p:nvSpPr>
          <p:spPr>
            <a:xfrm>
              <a:off x="4437860" y="1796104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006" name="Oval 3005">
              <a:extLst>
                <a:ext uri="{FF2B5EF4-FFF2-40B4-BE49-F238E27FC236}">
                  <a16:creationId xmlns:a16="http://schemas.microsoft.com/office/drawing/2014/main" id="{22276C75-B8B3-5F9B-F2C9-16199A776037}"/>
                </a:ext>
              </a:extLst>
            </p:cNvPr>
            <p:cNvSpPr/>
            <p:nvPr/>
          </p:nvSpPr>
          <p:spPr>
            <a:xfrm>
              <a:off x="4635901" y="1796104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007" name="Oval 3006">
              <a:extLst>
                <a:ext uri="{FF2B5EF4-FFF2-40B4-BE49-F238E27FC236}">
                  <a16:creationId xmlns:a16="http://schemas.microsoft.com/office/drawing/2014/main" id="{991AD76A-6F53-0574-6D91-6CE2176AC01D}"/>
                </a:ext>
              </a:extLst>
            </p:cNvPr>
            <p:cNvSpPr/>
            <p:nvPr/>
          </p:nvSpPr>
          <p:spPr>
            <a:xfrm>
              <a:off x="4833942" y="1796104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008" name="Oval 3007">
              <a:extLst>
                <a:ext uri="{FF2B5EF4-FFF2-40B4-BE49-F238E27FC236}">
                  <a16:creationId xmlns:a16="http://schemas.microsoft.com/office/drawing/2014/main" id="{A36791FC-7654-E3E0-C25F-E134BF4B4155}"/>
                </a:ext>
              </a:extLst>
            </p:cNvPr>
            <p:cNvSpPr/>
            <p:nvPr/>
          </p:nvSpPr>
          <p:spPr>
            <a:xfrm>
              <a:off x="5031983" y="1796104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009" name="Oval 3008">
              <a:extLst>
                <a:ext uri="{FF2B5EF4-FFF2-40B4-BE49-F238E27FC236}">
                  <a16:creationId xmlns:a16="http://schemas.microsoft.com/office/drawing/2014/main" id="{F5CD9DE8-6284-F0E0-5B36-81E0382A2D67}"/>
                </a:ext>
              </a:extLst>
            </p:cNvPr>
            <p:cNvSpPr/>
            <p:nvPr/>
          </p:nvSpPr>
          <p:spPr>
            <a:xfrm>
              <a:off x="1269204" y="2005654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010" name="Oval 3009">
              <a:extLst>
                <a:ext uri="{FF2B5EF4-FFF2-40B4-BE49-F238E27FC236}">
                  <a16:creationId xmlns:a16="http://schemas.microsoft.com/office/drawing/2014/main" id="{BBCA9269-92D3-8FB8-4096-7E361FB8FC51}"/>
                </a:ext>
              </a:extLst>
            </p:cNvPr>
            <p:cNvSpPr/>
            <p:nvPr/>
          </p:nvSpPr>
          <p:spPr>
            <a:xfrm>
              <a:off x="1467245" y="2005654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011" name="Oval 3010">
              <a:extLst>
                <a:ext uri="{FF2B5EF4-FFF2-40B4-BE49-F238E27FC236}">
                  <a16:creationId xmlns:a16="http://schemas.microsoft.com/office/drawing/2014/main" id="{716962A2-4287-F308-724D-0970313EBAED}"/>
                </a:ext>
              </a:extLst>
            </p:cNvPr>
            <p:cNvSpPr/>
            <p:nvPr/>
          </p:nvSpPr>
          <p:spPr>
            <a:xfrm>
              <a:off x="1665286" y="2005654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012" name="Oval 3011">
              <a:extLst>
                <a:ext uri="{FF2B5EF4-FFF2-40B4-BE49-F238E27FC236}">
                  <a16:creationId xmlns:a16="http://schemas.microsoft.com/office/drawing/2014/main" id="{38CD5395-92A8-182C-AA32-87917ED9E361}"/>
                </a:ext>
              </a:extLst>
            </p:cNvPr>
            <p:cNvSpPr/>
            <p:nvPr/>
          </p:nvSpPr>
          <p:spPr>
            <a:xfrm>
              <a:off x="1863327" y="2005654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013" name="Oval 3012">
              <a:extLst>
                <a:ext uri="{FF2B5EF4-FFF2-40B4-BE49-F238E27FC236}">
                  <a16:creationId xmlns:a16="http://schemas.microsoft.com/office/drawing/2014/main" id="{72392E08-1F34-2AFE-D799-B10245BB1C44}"/>
                </a:ext>
              </a:extLst>
            </p:cNvPr>
            <p:cNvSpPr/>
            <p:nvPr/>
          </p:nvSpPr>
          <p:spPr>
            <a:xfrm>
              <a:off x="2061368" y="2005654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014" name="Oval 3013">
              <a:extLst>
                <a:ext uri="{FF2B5EF4-FFF2-40B4-BE49-F238E27FC236}">
                  <a16:creationId xmlns:a16="http://schemas.microsoft.com/office/drawing/2014/main" id="{041F754B-AE9C-E7FC-6C3C-EE48CB041EBF}"/>
                </a:ext>
              </a:extLst>
            </p:cNvPr>
            <p:cNvSpPr/>
            <p:nvPr/>
          </p:nvSpPr>
          <p:spPr>
            <a:xfrm>
              <a:off x="2259409" y="2005654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015" name="Oval 3014">
              <a:extLst>
                <a:ext uri="{FF2B5EF4-FFF2-40B4-BE49-F238E27FC236}">
                  <a16:creationId xmlns:a16="http://schemas.microsoft.com/office/drawing/2014/main" id="{D780E132-5B7B-6B8C-4D88-6A9563FA43B5}"/>
                </a:ext>
              </a:extLst>
            </p:cNvPr>
            <p:cNvSpPr/>
            <p:nvPr/>
          </p:nvSpPr>
          <p:spPr>
            <a:xfrm>
              <a:off x="2457450" y="2005654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016" name="Oval 3015">
              <a:extLst>
                <a:ext uri="{FF2B5EF4-FFF2-40B4-BE49-F238E27FC236}">
                  <a16:creationId xmlns:a16="http://schemas.microsoft.com/office/drawing/2014/main" id="{1EBE770F-5448-3B82-2B18-1F42CB98141A}"/>
                </a:ext>
              </a:extLst>
            </p:cNvPr>
            <p:cNvSpPr/>
            <p:nvPr/>
          </p:nvSpPr>
          <p:spPr>
            <a:xfrm>
              <a:off x="2655491" y="2005654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017" name="Oval 3016">
              <a:extLst>
                <a:ext uri="{FF2B5EF4-FFF2-40B4-BE49-F238E27FC236}">
                  <a16:creationId xmlns:a16="http://schemas.microsoft.com/office/drawing/2014/main" id="{C8F90CD2-F5A8-28D1-62E1-1C5586001BD4}"/>
                </a:ext>
              </a:extLst>
            </p:cNvPr>
            <p:cNvSpPr/>
            <p:nvPr/>
          </p:nvSpPr>
          <p:spPr>
            <a:xfrm>
              <a:off x="2853532" y="2005654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018" name="Oval 3017">
              <a:extLst>
                <a:ext uri="{FF2B5EF4-FFF2-40B4-BE49-F238E27FC236}">
                  <a16:creationId xmlns:a16="http://schemas.microsoft.com/office/drawing/2014/main" id="{49BF23F8-8493-9145-D8B3-4A7AA58A7C4E}"/>
                </a:ext>
              </a:extLst>
            </p:cNvPr>
            <p:cNvSpPr/>
            <p:nvPr/>
          </p:nvSpPr>
          <p:spPr>
            <a:xfrm>
              <a:off x="3051573" y="2005654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019" name="Oval 3018">
              <a:extLst>
                <a:ext uri="{FF2B5EF4-FFF2-40B4-BE49-F238E27FC236}">
                  <a16:creationId xmlns:a16="http://schemas.microsoft.com/office/drawing/2014/main" id="{44352C2D-A34A-81CD-1625-7B8B80AB3D44}"/>
                </a:ext>
              </a:extLst>
            </p:cNvPr>
            <p:cNvSpPr/>
            <p:nvPr/>
          </p:nvSpPr>
          <p:spPr>
            <a:xfrm>
              <a:off x="3249614" y="2005654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020" name="Oval 3019">
              <a:extLst>
                <a:ext uri="{FF2B5EF4-FFF2-40B4-BE49-F238E27FC236}">
                  <a16:creationId xmlns:a16="http://schemas.microsoft.com/office/drawing/2014/main" id="{EAAAB507-9435-6D69-4528-21BA9F7C65E3}"/>
                </a:ext>
              </a:extLst>
            </p:cNvPr>
            <p:cNvSpPr/>
            <p:nvPr/>
          </p:nvSpPr>
          <p:spPr>
            <a:xfrm>
              <a:off x="3447655" y="2005654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021" name="Oval 3020">
              <a:extLst>
                <a:ext uri="{FF2B5EF4-FFF2-40B4-BE49-F238E27FC236}">
                  <a16:creationId xmlns:a16="http://schemas.microsoft.com/office/drawing/2014/main" id="{6E79B9B4-AEED-0A26-D1ED-EBC56E884CB5}"/>
                </a:ext>
              </a:extLst>
            </p:cNvPr>
            <p:cNvSpPr/>
            <p:nvPr/>
          </p:nvSpPr>
          <p:spPr>
            <a:xfrm>
              <a:off x="3645696" y="2005654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022" name="Oval 3021">
              <a:extLst>
                <a:ext uri="{FF2B5EF4-FFF2-40B4-BE49-F238E27FC236}">
                  <a16:creationId xmlns:a16="http://schemas.microsoft.com/office/drawing/2014/main" id="{0520C292-4FCE-154A-571D-C3CAD213A1F8}"/>
                </a:ext>
              </a:extLst>
            </p:cNvPr>
            <p:cNvSpPr/>
            <p:nvPr/>
          </p:nvSpPr>
          <p:spPr>
            <a:xfrm>
              <a:off x="3843737" y="2005654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023" name="Oval 3022">
              <a:extLst>
                <a:ext uri="{FF2B5EF4-FFF2-40B4-BE49-F238E27FC236}">
                  <a16:creationId xmlns:a16="http://schemas.microsoft.com/office/drawing/2014/main" id="{5F66D055-C9CC-144A-D865-27295414C9EF}"/>
                </a:ext>
              </a:extLst>
            </p:cNvPr>
            <p:cNvSpPr/>
            <p:nvPr/>
          </p:nvSpPr>
          <p:spPr>
            <a:xfrm>
              <a:off x="4041778" y="2005654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024" name="Oval 3023">
              <a:extLst>
                <a:ext uri="{FF2B5EF4-FFF2-40B4-BE49-F238E27FC236}">
                  <a16:creationId xmlns:a16="http://schemas.microsoft.com/office/drawing/2014/main" id="{11220401-76A1-8778-D1BB-4567B0D45FA3}"/>
                </a:ext>
              </a:extLst>
            </p:cNvPr>
            <p:cNvSpPr/>
            <p:nvPr/>
          </p:nvSpPr>
          <p:spPr>
            <a:xfrm>
              <a:off x="4239819" y="2005654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025" name="Oval 3024">
              <a:extLst>
                <a:ext uri="{FF2B5EF4-FFF2-40B4-BE49-F238E27FC236}">
                  <a16:creationId xmlns:a16="http://schemas.microsoft.com/office/drawing/2014/main" id="{A1842BF9-C9F1-2D40-3480-F5086D56EDBC}"/>
                </a:ext>
              </a:extLst>
            </p:cNvPr>
            <p:cNvSpPr/>
            <p:nvPr/>
          </p:nvSpPr>
          <p:spPr>
            <a:xfrm>
              <a:off x="4437860" y="2005654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026" name="Oval 3025">
              <a:extLst>
                <a:ext uri="{FF2B5EF4-FFF2-40B4-BE49-F238E27FC236}">
                  <a16:creationId xmlns:a16="http://schemas.microsoft.com/office/drawing/2014/main" id="{22574661-24FB-F780-C535-821CCD8344C7}"/>
                </a:ext>
              </a:extLst>
            </p:cNvPr>
            <p:cNvSpPr/>
            <p:nvPr/>
          </p:nvSpPr>
          <p:spPr>
            <a:xfrm>
              <a:off x="4635901" y="2005654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027" name="Oval 3026">
              <a:extLst>
                <a:ext uri="{FF2B5EF4-FFF2-40B4-BE49-F238E27FC236}">
                  <a16:creationId xmlns:a16="http://schemas.microsoft.com/office/drawing/2014/main" id="{89A1EC9C-2656-7C69-5A19-004ADC8D91FD}"/>
                </a:ext>
              </a:extLst>
            </p:cNvPr>
            <p:cNvSpPr/>
            <p:nvPr/>
          </p:nvSpPr>
          <p:spPr>
            <a:xfrm>
              <a:off x="4833942" y="2005654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028" name="Oval 3027">
              <a:extLst>
                <a:ext uri="{FF2B5EF4-FFF2-40B4-BE49-F238E27FC236}">
                  <a16:creationId xmlns:a16="http://schemas.microsoft.com/office/drawing/2014/main" id="{B5F04CB0-B72B-A06D-0791-8B716CCC040C}"/>
                </a:ext>
              </a:extLst>
            </p:cNvPr>
            <p:cNvSpPr/>
            <p:nvPr/>
          </p:nvSpPr>
          <p:spPr>
            <a:xfrm>
              <a:off x="5031983" y="2005654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029" name="Oval 3028">
              <a:extLst>
                <a:ext uri="{FF2B5EF4-FFF2-40B4-BE49-F238E27FC236}">
                  <a16:creationId xmlns:a16="http://schemas.microsoft.com/office/drawing/2014/main" id="{53755A49-2E33-D4EB-B7E4-DD808F7F959B}"/>
                </a:ext>
              </a:extLst>
            </p:cNvPr>
            <p:cNvSpPr/>
            <p:nvPr/>
          </p:nvSpPr>
          <p:spPr>
            <a:xfrm>
              <a:off x="1269204" y="2215204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030" name="Oval 3029">
              <a:extLst>
                <a:ext uri="{FF2B5EF4-FFF2-40B4-BE49-F238E27FC236}">
                  <a16:creationId xmlns:a16="http://schemas.microsoft.com/office/drawing/2014/main" id="{04A0C8B2-315A-3E0F-7239-2CE39DAF0441}"/>
                </a:ext>
              </a:extLst>
            </p:cNvPr>
            <p:cNvSpPr/>
            <p:nvPr/>
          </p:nvSpPr>
          <p:spPr>
            <a:xfrm>
              <a:off x="1467245" y="2215204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031" name="Oval 3030">
              <a:extLst>
                <a:ext uri="{FF2B5EF4-FFF2-40B4-BE49-F238E27FC236}">
                  <a16:creationId xmlns:a16="http://schemas.microsoft.com/office/drawing/2014/main" id="{28B82900-E05D-D907-FBC1-888D4DB6FEB8}"/>
                </a:ext>
              </a:extLst>
            </p:cNvPr>
            <p:cNvSpPr/>
            <p:nvPr/>
          </p:nvSpPr>
          <p:spPr>
            <a:xfrm>
              <a:off x="1665286" y="2215204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032" name="Oval 3031">
              <a:extLst>
                <a:ext uri="{FF2B5EF4-FFF2-40B4-BE49-F238E27FC236}">
                  <a16:creationId xmlns:a16="http://schemas.microsoft.com/office/drawing/2014/main" id="{E3CA7383-D822-0201-2E55-EA2EA7A7D6A9}"/>
                </a:ext>
              </a:extLst>
            </p:cNvPr>
            <p:cNvSpPr/>
            <p:nvPr/>
          </p:nvSpPr>
          <p:spPr>
            <a:xfrm>
              <a:off x="1863327" y="2215204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033" name="Oval 3032">
              <a:extLst>
                <a:ext uri="{FF2B5EF4-FFF2-40B4-BE49-F238E27FC236}">
                  <a16:creationId xmlns:a16="http://schemas.microsoft.com/office/drawing/2014/main" id="{7F1309B5-77E9-2915-B328-13DEC1BA8D7F}"/>
                </a:ext>
              </a:extLst>
            </p:cNvPr>
            <p:cNvSpPr/>
            <p:nvPr/>
          </p:nvSpPr>
          <p:spPr>
            <a:xfrm>
              <a:off x="2061368" y="2215204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034" name="Oval 3033">
              <a:extLst>
                <a:ext uri="{FF2B5EF4-FFF2-40B4-BE49-F238E27FC236}">
                  <a16:creationId xmlns:a16="http://schemas.microsoft.com/office/drawing/2014/main" id="{BC24378D-BD1E-EE32-C730-482593AE0775}"/>
                </a:ext>
              </a:extLst>
            </p:cNvPr>
            <p:cNvSpPr/>
            <p:nvPr/>
          </p:nvSpPr>
          <p:spPr>
            <a:xfrm>
              <a:off x="2259409" y="2215204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035" name="Oval 3034">
              <a:extLst>
                <a:ext uri="{FF2B5EF4-FFF2-40B4-BE49-F238E27FC236}">
                  <a16:creationId xmlns:a16="http://schemas.microsoft.com/office/drawing/2014/main" id="{DCEF789A-F557-37F4-6C97-BB0E17F2F8C4}"/>
                </a:ext>
              </a:extLst>
            </p:cNvPr>
            <p:cNvSpPr/>
            <p:nvPr/>
          </p:nvSpPr>
          <p:spPr>
            <a:xfrm>
              <a:off x="2457450" y="2215204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036" name="Oval 3035">
              <a:extLst>
                <a:ext uri="{FF2B5EF4-FFF2-40B4-BE49-F238E27FC236}">
                  <a16:creationId xmlns:a16="http://schemas.microsoft.com/office/drawing/2014/main" id="{CFABF7CE-B30B-18EF-B0A6-44597E0C2DC1}"/>
                </a:ext>
              </a:extLst>
            </p:cNvPr>
            <p:cNvSpPr/>
            <p:nvPr/>
          </p:nvSpPr>
          <p:spPr>
            <a:xfrm>
              <a:off x="2655491" y="2215204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037" name="Oval 3036">
              <a:extLst>
                <a:ext uri="{FF2B5EF4-FFF2-40B4-BE49-F238E27FC236}">
                  <a16:creationId xmlns:a16="http://schemas.microsoft.com/office/drawing/2014/main" id="{84135A39-9A88-1130-177F-3C3F36865284}"/>
                </a:ext>
              </a:extLst>
            </p:cNvPr>
            <p:cNvSpPr/>
            <p:nvPr/>
          </p:nvSpPr>
          <p:spPr>
            <a:xfrm>
              <a:off x="2853532" y="2215204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038" name="Oval 3037">
              <a:extLst>
                <a:ext uri="{FF2B5EF4-FFF2-40B4-BE49-F238E27FC236}">
                  <a16:creationId xmlns:a16="http://schemas.microsoft.com/office/drawing/2014/main" id="{B89C7AD4-24DD-F185-27AC-CB5FD03790C0}"/>
                </a:ext>
              </a:extLst>
            </p:cNvPr>
            <p:cNvSpPr/>
            <p:nvPr/>
          </p:nvSpPr>
          <p:spPr>
            <a:xfrm>
              <a:off x="3051573" y="2215204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039" name="Oval 3038">
              <a:extLst>
                <a:ext uri="{FF2B5EF4-FFF2-40B4-BE49-F238E27FC236}">
                  <a16:creationId xmlns:a16="http://schemas.microsoft.com/office/drawing/2014/main" id="{61D957ED-A7B6-DEDC-AAE0-C2400080C477}"/>
                </a:ext>
              </a:extLst>
            </p:cNvPr>
            <p:cNvSpPr/>
            <p:nvPr/>
          </p:nvSpPr>
          <p:spPr>
            <a:xfrm>
              <a:off x="3249614" y="2215204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040" name="Oval 3039">
              <a:extLst>
                <a:ext uri="{FF2B5EF4-FFF2-40B4-BE49-F238E27FC236}">
                  <a16:creationId xmlns:a16="http://schemas.microsoft.com/office/drawing/2014/main" id="{D668D2C0-FB17-23F8-2824-1A20D0B338BF}"/>
                </a:ext>
              </a:extLst>
            </p:cNvPr>
            <p:cNvSpPr/>
            <p:nvPr/>
          </p:nvSpPr>
          <p:spPr>
            <a:xfrm>
              <a:off x="3447655" y="2215204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041" name="Oval 3040">
              <a:extLst>
                <a:ext uri="{FF2B5EF4-FFF2-40B4-BE49-F238E27FC236}">
                  <a16:creationId xmlns:a16="http://schemas.microsoft.com/office/drawing/2014/main" id="{7584E182-083C-A9BC-9948-1705E56EB088}"/>
                </a:ext>
              </a:extLst>
            </p:cNvPr>
            <p:cNvSpPr/>
            <p:nvPr/>
          </p:nvSpPr>
          <p:spPr>
            <a:xfrm>
              <a:off x="3645696" y="2215204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042" name="Oval 3041">
              <a:extLst>
                <a:ext uri="{FF2B5EF4-FFF2-40B4-BE49-F238E27FC236}">
                  <a16:creationId xmlns:a16="http://schemas.microsoft.com/office/drawing/2014/main" id="{1E20F23F-A0AA-AD5C-F637-4D738F26FBE8}"/>
                </a:ext>
              </a:extLst>
            </p:cNvPr>
            <p:cNvSpPr/>
            <p:nvPr/>
          </p:nvSpPr>
          <p:spPr>
            <a:xfrm>
              <a:off x="3843737" y="2215204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043" name="Oval 3042">
              <a:extLst>
                <a:ext uri="{FF2B5EF4-FFF2-40B4-BE49-F238E27FC236}">
                  <a16:creationId xmlns:a16="http://schemas.microsoft.com/office/drawing/2014/main" id="{2252F247-598C-CF73-4DCF-7699FFB15D34}"/>
                </a:ext>
              </a:extLst>
            </p:cNvPr>
            <p:cNvSpPr/>
            <p:nvPr/>
          </p:nvSpPr>
          <p:spPr>
            <a:xfrm>
              <a:off x="4041778" y="2215204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044" name="Oval 3043">
              <a:extLst>
                <a:ext uri="{FF2B5EF4-FFF2-40B4-BE49-F238E27FC236}">
                  <a16:creationId xmlns:a16="http://schemas.microsoft.com/office/drawing/2014/main" id="{1B689D6B-D230-DFFA-8940-BF28C8C03F54}"/>
                </a:ext>
              </a:extLst>
            </p:cNvPr>
            <p:cNvSpPr/>
            <p:nvPr/>
          </p:nvSpPr>
          <p:spPr>
            <a:xfrm>
              <a:off x="4239819" y="2215204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045" name="Oval 3044">
              <a:extLst>
                <a:ext uri="{FF2B5EF4-FFF2-40B4-BE49-F238E27FC236}">
                  <a16:creationId xmlns:a16="http://schemas.microsoft.com/office/drawing/2014/main" id="{348FCE25-8975-391B-5247-5F58A204719A}"/>
                </a:ext>
              </a:extLst>
            </p:cNvPr>
            <p:cNvSpPr/>
            <p:nvPr/>
          </p:nvSpPr>
          <p:spPr>
            <a:xfrm>
              <a:off x="4437860" y="2215204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046" name="Oval 3045">
              <a:extLst>
                <a:ext uri="{FF2B5EF4-FFF2-40B4-BE49-F238E27FC236}">
                  <a16:creationId xmlns:a16="http://schemas.microsoft.com/office/drawing/2014/main" id="{61A93C40-52E5-0DA3-A1EF-EF61407AFC60}"/>
                </a:ext>
              </a:extLst>
            </p:cNvPr>
            <p:cNvSpPr/>
            <p:nvPr/>
          </p:nvSpPr>
          <p:spPr>
            <a:xfrm>
              <a:off x="4635901" y="2215204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047" name="Oval 3046">
              <a:extLst>
                <a:ext uri="{FF2B5EF4-FFF2-40B4-BE49-F238E27FC236}">
                  <a16:creationId xmlns:a16="http://schemas.microsoft.com/office/drawing/2014/main" id="{6A3BEEFD-BED2-5F97-2564-0E50B257A0C3}"/>
                </a:ext>
              </a:extLst>
            </p:cNvPr>
            <p:cNvSpPr/>
            <p:nvPr/>
          </p:nvSpPr>
          <p:spPr>
            <a:xfrm>
              <a:off x="4833942" y="2215204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048" name="Oval 3047">
              <a:extLst>
                <a:ext uri="{FF2B5EF4-FFF2-40B4-BE49-F238E27FC236}">
                  <a16:creationId xmlns:a16="http://schemas.microsoft.com/office/drawing/2014/main" id="{7EBE15F2-23E6-387F-25EC-4286EFF04EA9}"/>
                </a:ext>
              </a:extLst>
            </p:cNvPr>
            <p:cNvSpPr/>
            <p:nvPr/>
          </p:nvSpPr>
          <p:spPr>
            <a:xfrm>
              <a:off x="5031983" y="2215204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049" name="Oval 3048">
              <a:extLst>
                <a:ext uri="{FF2B5EF4-FFF2-40B4-BE49-F238E27FC236}">
                  <a16:creationId xmlns:a16="http://schemas.microsoft.com/office/drawing/2014/main" id="{6BBF9242-EF79-31B3-2C81-4EEB962402C8}"/>
                </a:ext>
              </a:extLst>
            </p:cNvPr>
            <p:cNvSpPr/>
            <p:nvPr/>
          </p:nvSpPr>
          <p:spPr>
            <a:xfrm>
              <a:off x="1269204" y="2424754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050" name="Oval 3049">
              <a:extLst>
                <a:ext uri="{FF2B5EF4-FFF2-40B4-BE49-F238E27FC236}">
                  <a16:creationId xmlns:a16="http://schemas.microsoft.com/office/drawing/2014/main" id="{F4AE0556-95E3-F73A-12E0-5170B51EF0CB}"/>
                </a:ext>
              </a:extLst>
            </p:cNvPr>
            <p:cNvSpPr/>
            <p:nvPr/>
          </p:nvSpPr>
          <p:spPr>
            <a:xfrm>
              <a:off x="1467245" y="2424754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051" name="Oval 3050">
              <a:extLst>
                <a:ext uri="{FF2B5EF4-FFF2-40B4-BE49-F238E27FC236}">
                  <a16:creationId xmlns:a16="http://schemas.microsoft.com/office/drawing/2014/main" id="{1F10C7AA-4498-22DA-D83F-0AB1E6FB1B85}"/>
                </a:ext>
              </a:extLst>
            </p:cNvPr>
            <p:cNvSpPr/>
            <p:nvPr/>
          </p:nvSpPr>
          <p:spPr>
            <a:xfrm>
              <a:off x="1665286" y="2424754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052" name="Oval 3051">
              <a:extLst>
                <a:ext uri="{FF2B5EF4-FFF2-40B4-BE49-F238E27FC236}">
                  <a16:creationId xmlns:a16="http://schemas.microsoft.com/office/drawing/2014/main" id="{F81B1A1F-C2EE-A1A2-9E58-18AF143A7A4D}"/>
                </a:ext>
              </a:extLst>
            </p:cNvPr>
            <p:cNvSpPr/>
            <p:nvPr/>
          </p:nvSpPr>
          <p:spPr>
            <a:xfrm>
              <a:off x="1863327" y="2424754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053" name="Oval 3052">
              <a:extLst>
                <a:ext uri="{FF2B5EF4-FFF2-40B4-BE49-F238E27FC236}">
                  <a16:creationId xmlns:a16="http://schemas.microsoft.com/office/drawing/2014/main" id="{79EB0D3D-C334-3F3E-DAD2-716014E844C3}"/>
                </a:ext>
              </a:extLst>
            </p:cNvPr>
            <p:cNvSpPr/>
            <p:nvPr/>
          </p:nvSpPr>
          <p:spPr>
            <a:xfrm>
              <a:off x="2061368" y="2424754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054" name="Oval 3053">
              <a:extLst>
                <a:ext uri="{FF2B5EF4-FFF2-40B4-BE49-F238E27FC236}">
                  <a16:creationId xmlns:a16="http://schemas.microsoft.com/office/drawing/2014/main" id="{3510BA9B-8C87-5D4E-74FE-17C164E6E3B8}"/>
                </a:ext>
              </a:extLst>
            </p:cNvPr>
            <p:cNvSpPr/>
            <p:nvPr/>
          </p:nvSpPr>
          <p:spPr>
            <a:xfrm>
              <a:off x="2259409" y="2424754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055" name="Oval 3054">
              <a:extLst>
                <a:ext uri="{FF2B5EF4-FFF2-40B4-BE49-F238E27FC236}">
                  <a16:creationId xmlns:a16="http://schemas.microsoft.com/office/drawing/2014/main" id="{AA237971-E38B-6DF5-1AEA-E3273828A6F9}"/>
                </a:ext>
              </a:extLst>
            </p:cNvPr>
            <p:cNvSpPr/>
            <p:nvPr/>
          </p:nvSpPr>
          <p:spPr>
            <a:xfrm>
              <a:off x="2457450" y="2424754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056" name="Oval 3055">
              <a:extLst>
                <a:ext uri="{FF2B5EF4-FFF2-40B4-BE49-F238E27FC236}">
                  <a16:creationId xmlns:a16="http://schemas.microsoft.com/office/drawing/2014/main" id="{175409A1-0137-649A-6EF4-CC6B8373EDD5}"/>
                </a:ext>
              </a:extLst>
            </p:cNvPr>
            <p:cNvSpPr/>
            <p:nvPr/>
          </p:nvSpPr>
          <p:spPr>
            <a:xfrm>
              <a:off x="2655491" y="2424754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057" name="Oval 3056">
              <a:extLst>
                <a:ext uri="{FF2B5EF4-FFF2-40B4-BE49-F238E27FC236}">
                  <a16:creationId xmlns:a16="http://schemas.microsoft.com/office/drawing/2014/main" id="{C36D5872-0A14-CE27-A617-C87EC5C32DD2}"/>
                </a:ext>
              </a:extLst>
            </p:cNvPr>
            <p:cNvSpPr/>
            <p:nvPr/>
          </p:nvSpPr>
          <p:spPr>
            <a:xfrm>
              <a:off x="2853532" y="2424754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058" name="Oval 3057">
              <a:extLst>
                <a:ext uri="{FF2B5EF4-FFF2-40B4-BE49-F238E27FC236}">
                  <a16:creationId xmlns:a16="http://schemas.microsoft.com/office/drawing/2014/main" id="{7F8A4D9E-E904-49EE-7170-F7875E27595D}"/>
                </a:ext>
              </a:extLst>
            </p:cNvPr>
            <p:cNvSpPr/>
            <p:nvPr/>
          </p:nvSpPr>
          <p:spPr>
            <a:xfrm>
              <a:off x="3051573" y="2424754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059" name="Oval 3058">
              <a:extLst>
                <a:ext uri="{FF2B5EF4-FFF2-40B4-BE49-F238E27FC236}">
                  <a16:creationId xmlns:a16="http://schemas.microsoft.com/office/drawing/2014/main" id="{2157FF3A-8484-FB99-C47D-FB69C8DCC00E}"/>
                </a:ext>
              </a:extLst>
            </p:cNvPr>
            <p:cNvSpPr/>
            <p:nvPr/>
          </p:nvSpPr>
          <p:spPr>
            <a:xfrm>
              <a:off x="3249614" y="2424754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060" name="Oval 3059">
              <a:extLst>
                <a:ext uri="{FF2B5EF4-FFF2-40B4-BE49-F238E27FC236}">
                  <a16:creationId xmlns:a16="http://schemas.microsoft.com/office/drawing/2014/main" id="{2C69A84B-D0B1-0546-4124-3417C09C9D72}"/>
                </a:ext>
              </a:extLst>
            </p:cNvPr>
            <p:cNvSpPr/>
            <p:nvPr/>
          </p:nvSpPr>
          <p:spPr>
            <a:xfrm>
              <a:off x="3447655" y="2424754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061" name="Oval 3060">
              <a:extLst>
                <a:ext uri="{FF2B5EF4-FFF2-40B4-BE49-F238E27FC236}">
                  <a16:creationId xmlns:a16="http://schemas.microsoft.com/office/drawing/2014/main" id="{65DE9C7E-863D-E20D-521A-53DE91917FC1}"/>
                </a:ext>
              </a:extLst>
            </p:cNvPr>
            <p:cNvSpPr/>
            <p:nvPr/>
          </p:nvSpPr>
          <p:spPr>
            <a:xfrm>
              <a:off x="3645696" y="2424754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062" name="Oval 3061">
              <a:extLst>
                <a:ext uri="{FF2B5EF4-FFF2-40B4-BE49-F238E27FC236}">
                  <a16:creationId xmlns:a16="http://schemas.microsoft.com/office/drawing/2014/main" id="{94E734B6-443F-9833-0075-E5AF8334CE96}"/>
                </a:ext>
              </a:extLst>
            </p:cNvPr>
            <p:cNvSpPr/>
            <p:nvPr/>
          </p:nvSpPr>
          <p:spPr>
            <a:xfrm>
              <a:off x="3843737" y="2424754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063" name="Oval 3062">
              <a:extLst>
                <a:ext uri="{FF2B5EF4-FFF2-40B4-BE49-F238E27FC236}">
                  <a16:creationId xmlns:a16="http://schemas.microsoft.com/office/drawing/2014/main" id="{74E484D5-C789-E7A7-700B-C494E8430890}"/>
                </a:ext>
              </a:extLst>
            </p:cNvPr>
            <p:cNvSpPr/>
            <p:nvPr/>
          </p:nvSpPr>
          <p:spPr>
            <a:xfrm>
              <a:off x="4041778" y="2424754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064" name="Oval 3063">
              <a:extLst>
                <a:ext uri="{FF2B5EF4-FFF2-40B4-BE49-F238E27FC236}">
                  <a16:creationId xmlns:a16="http://schemas.microsoft.com/office/drawing/2014/main" id="{95D23E07-53FB-21BD-1BFD-691D6BC29DD5}"/>
                </a:ext>
              </a:extLst>
            </p:cNvPr>
            <p:cNvSpPr/>
            <p:nvPr/>
          </p:nvSpPr>
          <p:spPr>
            <a:xfrm>
              <a:off x="4239819" y="2424754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065" name="Oval 3064">
              <a:extLst>
                <a:ext uri="{FF2B5EF4-FFF2-40B4-BE49-F238E27FC236}">
                  <a16:creationId xmlns:a16="http://schemas.microsoft.com/office/drawing/2014/main" id="{24D01C1A-B25B-EE44-5FDF-6EAABF48AA0D}"/>
                </a:ext>
              </a:extLst>
            </p:cNvPr>
            <p:cNvSpPr/>
            <p:nvPr/>
          </p:nvSpPr>
          <p:spPr>
            <a:xfrm>
              <a:off x="4437860" y="2424754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066" name="Oval 3065">
              <a:extLst>
                <a:ext uri="{FF2B5EF4-FFF2-40B4-BE49-F238E27FC236}">
                  <a16:creationId xmlns:a16="http://schemas.microsoft.com/office/drawing/2014/main" id="{1C37E28E-B04D-FA42-7CE8-9B418A731378}"/>
                </a:ext>
              </a:extLst>
            </p:cNvPr>
            <p:cNvSpPr/>
            <p:nvPr/>
          </p:nvSpPr>
          <p:spPr>
            <a:xfrm>
              <a:off x="4635901" y="2424754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067" name="Oval 3066">
              <a:extLst>
                <a:ext uri="{FF2B5EF4-FFF2-40B4-BE49-F238E27FC236}">
                  <a16:creationId xmlns:a16="http://schemas.microsoft.com/office/drawing/2014/main" id="{E983F40F-2672-D0C0-4CC9-17A68514F92B}"/>
                </a:ext>
              </a:extLst>
            </p:cNvPr>
            <p:cNvSpPr/>
            <p:nvPr/>
          </p:nvSpPr>
          <p:spPr>
            <a:xfrm>
              <a:off x="4833942" y="2424754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068" name="Oval 3067">
              <a:extLst>
                <a:ext uri="{FF2B5EF4-FFF2-40B4-BE49-F238E27FC236}">
                  <a16:creationId xmlns:a16="http://schemas.microsoft.com/office/drawing/2014/main" id="{17CCF8EA-54FD-8A42-2337-E86AAF5454F6}"/>
                </a:ext>
              </a:extLst>
            </p:cNvPr>
            <p:cNvSpPr/>
            <p:nvPr/>
          </p:nvSpPr>
          <p:spPr>
            <a:xfrm>
              <a:off x="5031983" y="2424754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069" name="Oval 3068">
              <a:extLst>
                <a:ext uri="{FF2B5EF4-FFF2-40B4-BE49-F238E27FC236}">
                  <a16:creationId xmlns:a16="http://schemas.microsoft.com/office/drawing/2014/main" id="{DF8FBF63-EBAB-64F1-B14B-58661A63EA5C}"/>
                </a:ext>
              </a:extLst>
            </p:cNvPr>
            <p:cNvSpPr/>
            <p:nvPr/>
          </p:nvSpPr>
          <p:spPr>
            <a:xfrm>
              <a:off x="1269204" y="2634304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070" name="Oval 3069">
              <a:extLst>
                <a:ext uri="{FF2B5EF4-FFF2-40B4-BE49-F238E27FC236}">
                  <a16:creationId xmlns:a16="http://schemas.microsoft.com/office/drawing/2014/main" id="{E55E4408-909A-1C61-6BDA-EFB91D9628DB}"/>
                </a:ext>
              </a:extLst>
            </p:cNvPr>
            <p:cNvSpPr/>
            <p:nvPr/>
          </p:nvSpPr>
          <p:spPr>
            <a:xfrm>
              <a:off x="1467245" y="2634304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071" name="Oval 3070">
              <a:extLst>
                <a:ext uri="{FF2B5EF4-FFF2-40B4-BE49-F238E27FC236}">
                  <a16:creationId xmlns:a16="http://schemas.microsoft.com/office/drawing/2014/main" id="{89238524-DCA5-E141-A84E-C77A38A50EBC}"/>
                </a:ext>
              </a:extLst>
            </p:cNvPr>
            <p:cNvSpPr/>
            <p:nvPr/>
          </p:nvSpPr>
          <p:spPr>
            <a:xfrm>
              <a:off x="1665286" y="2634304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072" name="Oval 3071">
              <a:extLst>
                <a:ext uri="{FF2B5EF4-FFF2-40B4-BE49-F238E27FC236}">
                  <a16:creationId xmlns:a16="http://schemas.microsoft.com/office/drawing/2014/main" id="{C0474587-D932-26C2-2346-FBBD803885F7}"/>
                </a:ext>
              </a:extLst>
            </p:cNvPr>
            <p:cNvSpPr/>
            <p:nvPr/>
          </p:nvSpPr>
          <p:spPr>
            <a:xfrm>
              <a:off x="1863327" y="2634304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073" name="Oval 3072">
              <a:extLst>
                <a:ext uri="{FF2B5EF4-FFF2-40B4-BE49-F238E27FC236}">
                  <a16:creationId xmlns:a16="http://schemas.microsoft.com/office/drawing/2014/main" id="{F79F645D-84CD-D64C-4007-7C34FE326D14}"/>
                </a:ext>
              </a:extLst>
            </p:cNvPr>
            <p:cNvSpPr/>
            <p:nvPr/>
          </p:nvSpPr>
          <p:spPr>
            <a:xfrm>
              <a:off x="2061368" y="2634304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074" name="Oval 3073">
              <a:extLst>
                <a:ext uri="{FF2B5EF4-FFF2-40B4-BE49-F238E27FC236}">
                  <a16:creationId xmlns:a16="http://schemas.microsoft.com/office/drawing/2014/main" id="{9515BF45-339B-74C9-B1ED-9DD43039594A}"/>
                </a:ext>
              </a:extLst>
            </p:cNvPr>
            <p:cNvSpPr/>
            <p:nvPr/>
          </p:nvSpPr>
          <p:spPr>
            <a:xfrm>
              <a:off x="2259409" y="2634304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075" name="Oval 3074">
              <a:extLst>
                <a:ext uri="{FF2B5EF4-FFF2-40B4-BE49-F238E27FC236}">
                  <a16:creationId xmlns:a16="http://schemas.microsoft.com/office/drawing/2014/main" id="{068EC582-FEDF-864C-4E12-B584B34988EE}"/>
                </a:ext>
              </a:extLst>
            </p:cNvPr>
            <p:cNvSpPr/>
            <p:nvPr/>
          </p:nvSpPr>
          <p:spPr>
            <a:xfrm>
              <a:off x="2457450" y="2634304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076" name="Oval 3075">
              <a:extLst>
                <a:ext uri="{FF2B5EF4-FFF2-40B4-BE49-F238E27FC236}">
                  <a16:creationId xmlns:a16="http://schemas.microsoft.com/office/drawing/2014/main" id="{F330BC18-9616-15CC-D38C-331C235E1AC9}"/>
                </a:ext>
              </a:extLst>
            </p:cNvPr>
            <p:cNvSpPr/>
            <p:nvPr/>
          </p:nvSpPr>
          <p:spPr>
            <a:xfrm>
              <a:off x="2655491" y="2634304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077" name="Oval 3076">
              <a:extLst>
                <a:ext uri="{FF2B5EF4-FFF2-40B4-BE49-F238E27FC236}">
                  <a16:creationId xmlns:a16="http://schemas.microsoft.com/office/drawing/2014/main" id="{B66E1ED2-D728-0D25-B89D-71FB209D5164}"/>
                </a:ext>
              </a:extLst>
            </p:cNvPr>
            <p:cNvSpPr/>
            <p:nvPr/>
          </p:nvSpPr>
          <p:spPr>
            <a:xfrm>
              <a:off x="2853532" y="2634304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078" name="Oval 3077">
              <a:extLst>
                <a:ext uri="{FF2B5EF4-FFF2-40B4-BE49-F238E27FC236}">
                  <a16:creationId xmlns:a16="http://schemas.microsoft.com/office/drawing/2014/main" id="{42F5FB94-741F-1EA4-C7E7-4CBB244ECD80}"/>
                </a:ext>
              </a:extLst>
            </p:cNvPr>
            <p:cNvSpPr/>
            <p:nvPr/>
          </p:nvSpPr>
          <p:spPr>
            <a:xfrm>
              <a:off x="3051573" y="2634304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079" name="Oval 3078">
              <a:extLst>
                <a:ext uri="{FF2B5EF4-FFF2-40B4-BE49-F238E27FC236}">
                  <a16:creationId xmlns:a16="http://schemas.microsoft.com/office/drawing/2014/main" id="{3893A792-6392-1529-0AA4-F45B7A968D9D}"/>
                </a:ext>
              </a:extLst>
            </p:cNvPr>
            <p:cNvSpPr/>
            <p:nvPr/>
          </p:nvSpPr>
          <p:spPr>
            <a:xfrm>
              <a:off x="3249614" y="2634304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080" name="Oval 3079">
              <a:extLst>
                <a:ext uri="{FF2B5EF4-FFF2-40B4-BE49-F238E27FC236}">
                  <a16:creationId xmlns:a16="http://schemas.microsoft.com/office/drawing/2014/main" id="{1050C636-5C46-35F8-812E-56075BE7297F}"/>
                </a:ext>
              </a:extLst>
            </p:cNvPr>
            <p:cNvSpPr/>
            <p:nvPr/>
          </p:nvSpPr>
          <p:spPr>
            <a:xfrm>
              <a:off x="3447655" y="2634304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081" name="Oval 3080">
              <a:extLst>
                <a:ext uri="{FF2B5EF4-FFF2-40B4-BE49-F238E27FC236}">
                  <a16:creationId xmlns:a16="http://schemas.microsoft.com/office/drawing/2014/main" id="{F289F25F-8333-1879-FF12-FEF6916E799D}"/>
                </a:ext>
              </a:extLst>
            </p:cNvPr>
            <p:cNvSpPr/>
            <p:nvPr/>
          </p:nvSpPr>
          <p:spPr>
            <a:xfrm>
              <a:off x="3645696" y="2634304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082" name="Oval 3081">
              <a:extLst>
                <a:ext uri="{FF2B5EF4-FFF2-40B4-BE49-F238E27FC236}">
                  <a16:creationId xmlns:a16="http://schemas.microsoft.com/office/drawing/2014/main" id="{CFFFC2E8-B4F8-A403-1C76-C5750D0AA14D}"/>
                </a:ext>
              </a:extLst>
            </p:cNvPr>
            <p:cNvSpPr/>
            <p:nvPr/>
          </p:nvSpPr>
          <p:spPr>
            <a:xfrm>
              <a:off x="3843737" y="2634304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083" name="Oval 3082">
              <a:extLst>
                <a:ext uri="{FF2B5EF4-FFF2-40B4-BE49-F238E27FC236}">
                  <a16:creationId xmlns:a16="http://schemas.microsoft.com/office/drawing/2014/main" id="{26100EA0-1820-F1A4-7A06-7B1DEC73D890}"/>
                </a:ext>
              </a:extLst>
            </p:cNvPr>
            <p:cNvSpPr/>
            <p:nvPr/>
          </p:nvSpPr>
          <p:spPr>
            <a:xfrm>
              <a:off x="4041778" y="2634304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084" name="Oval 3083">
              <a:extLst>
                <a:ext uri="{FF2B5EF4-FFF2-40B4-BE49-F238E27FC236}">
                  <a16:creationId xmlns:a16="http://schemas.microsoft.com/office/drawing/2014/main" id="{61D99948-80FC-A114-1809-3FAEFEF98EE1}"/>
                </a:ext>
              </a:extLst>
            </p:cNvPr>
            <p:cNvSpPr/>
            <p:nvPr/>
          </p:nvSpPr>
          <p:spPr>
            <a:xfrm>
              <a:off x="4239819" y="2634304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085" name="Oval 3084">
              <a:extLst>
                <a:ext uri="{FF2B5EF4-FFF2-40B4-BE49-F238E27FC236}">
                  <a16:creationId xmlns:a16="http://schemas.microsoft.com/office/drawing/2014/main" id="{0235FB61-ABBE-D923-80C5-B1207F818BDD}"/>
                </a:ext>
              </a:extLst>
            </p:cNvPr>
            <p:cNvSpPr/>
            <p:nvPr/>
          </p:nvSpPr>
          <p:spPr>
            <a:xfrm>
              <a:off x="4437860" y="2634304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086" name="Oval 3085">
              <a:extLst>
                <a:ext uri="{FF2B5EF4-FFF2-40B4-BE49-F238E27FC236}">
                  <a16:creationId xmlns:a16="http://schemas.microsoft.com/office/drawing/2014/main" id="{8B5E9741-7F3E-F710-63DE-1DD88BA68A73}"/>
                </a:ext>
              </a:extLst>
            </p:cNvPr>
            <p:cNvSpPr/>
            <p:nvPr/>
          </p:nvSpPr>
          <p:spPr>
            <a:xfrm>
              <a:off x="4635901" y="2634304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087" name="Oval 3086">
              <a:extLst>
                <a:ext uri="{FF2B5EF4-FFF2-40B4-BE49-F238E27FC236}">
                  <a16:creationId xmlns:a16="http://schemas.microsoft.com/office/drawing/2014/main" id="{11FC8644-D208-8ABE-D97E-C7D15D3C4533}"/>
                </a:ext>
              </a:extLst>
            </p:cNvPr>
            <p:cNvSpPr/>
            <p:nvPr/>
          </p:nvSpPr>
          <p:spPr>
            <a:xfrm>
              <a:off x="4833942" y="2634304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088" name="Oval 3087">
              <a:extLst>
                <a:ext uri="{FF2B5EF4-FFF2-40B4-BE49-F238E27FC236}">
                  <a16:creationId xmlns:a16="http://schemas.microsoft.com/office/drawing/2014/main" id="{C9E83E91-799A-3970-39DA-B08EBDF855C0}"/>
                </a:ext>
              </a:extLst>
            </p:cNvPr>
            <p:cNvSpPr/>
            <p:nvPr/>
          </p:nvSpPr>
          <p:spPr>
            <a:xfrm>
              <a:off x="5031983" y="2634304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089" name="Oval 3088">
              <a:extLst>
                <a:ext uri="{FF2B5EF4-FFF2-40B4-BE49-F238E27FC236}">
                  <a16:creationId xmlns:a16="http://schemas.microsoft.com/office/drawing/2014/main" id="{7B6A8F96-4339-205E-9B3F-C2CE6DC11C16}"/>
                </a:ext>
              </a:extLst>
            </p:cNvPr>
            <p:cNvSpPr/>
            <p:nvPr/>
          </p:nvSpPr>
          <p:spPr>
            <a:xfrm>
              <a:off x="1269204" y="2843854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090" name="Oval 3089">
              <a:extLst>
                <a:ext uri="{FF2B5EF4-FFF2-40B4-BE49-F238E27FC236}">
                  <a16:creationId xmlns:a16="http://schemas.microsoft.com/office/drawing/2014/main" id="{BFD8ED02-A883-34CF-60B0-2EC4DA7472B8}"/>
                </a:ext>
              </a:extLst>
            </p:cNvPr>
            <p:cNvSpPr/>
            <p:nvPr/>
          </p:nvSpPr>
          <p:spPr>
            <a:xfrm>
              <a:off x="1467245" y="2843854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091" name="Oval 3090">
              <a:extLst>
                <a:ext uri="{FF2B5EF4-FFF2-40B4-BE49-F238E27FC236}">
                  <a16:creationId xmlns:a16="http://schemas.microsoft.com/office/drawing/2014/main" id="{93247820-21D6-44EE-344F-A44F90BB727E}"/>
                </a:ext>
              </a:extLst>
            </p:cNvPr>
            <p:cNvSpPr/>
            <p:nvPr/>
          </p:nvSpPr>
          <p:spPr>
            <a:xfrm>
              <a:off x="1665286" y="2843854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092" name="Oval 3091">
              <a:extLst>
                <a:ext uri="{FF2B5EF4-FFF2-40B4-BE49-F238E27FC236}">
                  <a16:creationId xmlns:a16="http://schemas.microsoft.com/office/drawing/2014/main" id="{7E4D55DC-5581-2C90-BA61-129620241C13}"/>
                </a:ext>
              </a:extLst>
            </p:cNvPr>
            <p:cNvSpPr/>
            <p:nvPr/>
          </p:nvSpPr>
          <p:spPr>
            <a:xfrm>
              <a:off x="1863327" y="2843854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093" name="Oval 3092">
              <a:extLst>
                <a:ext uri="{FF2B5EF4-FFF2-40B4-BE49-F238E27FC236}">
                  <a16:creationId xmlns:a16="http://schemas.microsoft.com/office/drawing/2014/main" id="{A2D4423F-8A89-1B05-A649-9746A44B1BF7}"/>
                </a:ext>
              </a:extLst>
            </p:cNvPr>
            <p:cNvSpPr/>
            <p:nvPr/>
          </p:nvSpPr>
          <p:spPr>
            <a:xfrm>
              <a:off x="2061368" y="2843854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094" name="Oval 3093">
              <a:extLst>
                <a:ext uri="{FF2B5EF4-FFF2-40B4-BE49-F238E27FC236}">
                  <a16:creationId xmlns:a16="http://schemas.microsoft.com/office/drawing/2014/main" id="{EF0C48FA-1031-BDDA-30BE-54B6BBE95FEC}"/>
                </a:ext>
              </a:extLst>
            </p:cNvPr>
            <p:cNvSpPr/>
            <p:nvPr/>
          </p:nvSpPr>
          <p:spPr>
            <a:xfrm>
              <a:off x="2259409" y="2843854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095" name="Oval 3094">
              <a:extLst>
                <a:ext uri="{FF2B5EF4-FFF2-40B4-BE49-F238E27FC236}">
                  <a16:creationId xmlns:a16="http://schemas.microsoft.com/office/drawing/2014/main" id="{CC953C7E-323D-7617-D0A8-6E8DC1F72679}"/>
                </a:ext>
              </a:extLst>
            </p:cNvPr>
            <p:cNvSpPr/>
            <p:nvPr/>
          </p:nvSpPr>
          <p:spPr>
            <a:xfrm>
              <a:off x="2457450" y="2843854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096" name="Oval 3095">
              <a:extLst>
                <a:ext uri="{FF2B5EF4-FFF2-40B4-BE49-F238E27FC236}">
                  <a16:creationId xmlns:a16="http://schemas.microsoft.com/office/drawing/2014/main" id="{F4751D1B-2106-269E-256D-0F25075156F4}"/>
                </a:ext>
              </a:extLst>
            </p:cNvPr>
            <p:cNvSpPr/>
            <p:nvPr/>
          </p:nvSpPr>
          <p:spPr>
            <a:xfrm>
              <a:off x="2655491" y="2843854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097" name="Oval 3096">
              <a:extLst>
                <a:ext uri="{FF2B5EF4-FFF2-40B4-BE49-F238E27FC236}">
                  <a16:creationId xmlns:a16="http://schemas.microsoft.com/office/drawing/2014/main" id="{49543DC0-9A03-FC85-B8D5-39A6F0F255FF}"/>
                </a:ext>
              </a:extLst>
            </p:cNvPr>
            <p:cNvSpPr/>
            <p:nvPr/>
          </p:nvSpPr>
          <p:spPr>
            <a:xfrm>
              <a:off x="2853532" y="2843854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098" name="Oval 3097">
              <a:extLst>
                <a:ext uri="{FF2B5EF4-FFF2-40B4-BE49-F238E27FC236}">
                  <a16:creationId xmlns:a16="http://schemas.microsoft.com/office/drawing/2014/main" id="{2D03EF52-EB0E-61BC-2DE7-F287572BD34F}"/>
                </a:ext>
              </a:extLst>
            </p:cNvPr>
            <p:cNvSpPr/>
            <p:nvPr/>
          </p:nvSpPr>
          <p:spPr>
            <a:xfrm>
              <a:off x="3051573" y="2843854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099" name="Oval 3098">
              <a:extLst>
                <a:ext uri="{FF2B5EF4-FFF2-40B4-BE49-F238E27FC236}">
                  <a16:creationId xmlns:a16="http://schemas.microsoft.com/office/drawing/2014/main" id="{ED2C0CC7-15AF-5E07-5D4C-827D905C23BD}"/>
                </a:ext>
              </a:extLst>
            </p:cNvPr>
            <p:cNvSpPr/>
            <p:nvPr/>
          </p:nvSpPr>
          <p:spPr>
            <a:xfrm>
              <a:off x="3249614" y="2843854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100" name="Oval 3099">
              <a:extLst>
                <a:ext uri="{FF2B5EF4-FFF2-40B4-BE49-F238E27FC236}">
                  <a16:creationId xmlns:a16="http://schemas.microsoft.com/office/drawing/2014/main" id="{8585A74B-6D53-72FA-3FEC-4444EE799AD7}"/>
                </a:ext>
              </a:extLst>
            </p:cNvPr>
            <p:cNvSpPr/>
            <p:nvPr/>
          </p:nvSpPr>
          <p:spPr>
            <a:xfrm>
              <a:off x="3447655" y="2843854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101" name="Oval 3100">
              <a:extLst>
                <a:ext uri="{FF2B5EF4-FFF2-40B4-BE49-F238E27FC236}">
                  <a16:creationId xmlns:a16="http://schemas.microsoft.com/office/drawing/2014/main" id="{9695FEA4-7E29-F72B-D76F-48C344E68297}"/>
                </a:ext>
              </a:extLst>
            </p:cNvPr>
            <p:cNvSpPr/>
            <p:nvPr/>
          </p:nvSpPr>
          <p:spPr>
            <a:xfrm>
              <a:off x="3645696" y="2843854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102" name="Oval 3101">
              <a:extLst>
                <a:ext uri="{FF2B5EF4-FFF2-40B4-BE49-F238E27FC236}">
                  <a16:creationId xmlns:a16="http://schemas.microsoft.com/office/drawing/2014/main" id="{E9F185A7-2B70-1727-29D1-A845D5AE18A7}"/>
                </a:ext>
              </a:extLst>
            </p:cNvPr>
            <p:cNvSpPr/>
            <p:nvPr/>
          </p:nvSpPr>
          <p:spPr>
            <a:xfrm>
              <a:off x="3843737" y="2843854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103" name="Oval 3102">
              <a:extLst>
                <a:ext uri="{FF2B5EF4-FFF2-40B4-BE49-F238E27FC236}">
                  <a16:creationId xmlns:a16="http://schemas.microsoft.com/office/drawing/2014/main" id="{8D1E8EFF-62BA-0089-F87B-3A922C106D7F}"/>
                </a:ext>
              </a:extLst>
            </p:cNvPr>
            <p:cNvSpPr/>
            <p:nvPr/>
          </p:nvSpPr>
          <p:spPr>
            <a:xfrm>
              <a:off x="4041778" y="2843854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104" name="Oval 3103">
              <a:extLst>
                <a:ext uri="{FF2B5EF4-FFF2-40B4-BE49-F238E27FC236}">
                  <a16:creationId xmlns:a16="http://schemas.microsoft.com/office/drawing/2014/main" id="{ED163DDD-1D38-79B1-11CC-5EF2161F80C7}"/>
                </a:ext>
              </a:extLst>
            </p:cNvPr>
            <p:cNvSpPr/>
            <p:nvPr/>
          </p:nvSpPr>
          <p:spPr>
            <a:xfrm>
              <a:off x="4239819" y="2843854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105" name="Oval 3104">
              <a:extLst>
                <a:ext uri="{FF2B5EF4-FFF2-40B4-BE49-F238E27FC236}">
                  <a16:creationId xmlns:a16="http://schemas.microsoft.com/office/drawing/2014/main" id="{D016A196-B9D3-F856-739D-036CB0AB3024}"/>
                </a:ext>
              </a:extLst>
            </p:cNvPr>
            <p:cNvSpPr/>
            <p:nvPr/>
          </p:nvSpPr>
          <p:spPr>
            <a:xfrm>
              <a:off x="4437860" y="2843854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106" name="Oval 3105">
              <a:extLst>
                <a:ext uri="{FF2B5EF4-FFF2-40B4-BE49-F238E27FC236}">
                  <a16:creationId xmlns:a16="http://schemas.microsoft.com/office/drawing/2014/main" id="{642165F3-3BD6-C3A8-18BD-0FB1C7B09914}"/>
                </a:ext>
              </a:extLst>
            </p:cNvPr>
            <p:cNvSpPr/>
            <p:nvPr/>
          </p:nvSpPr>
          <p:spPr>
            <a:xfrm>
              <a:off x="4635901" y="2843854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107" name="Oval 3106">
              <a:extLst>
                <a:ext uri="{FF2B5EF4-FFF2-40B4-BE49-F238E27FC236}">
                  <a16:creationId xmlns:a16="http://schemas.microsoft.com/office/drawing/2014/main" id="{566D55FB-F7B2-ACE4-0B5C-C2726834E6DA}"/>
                </a:ext>
              </a:extLst>
            </p:cNvPr>
            <p:cNvSpPr/>
            <p:nvPr/>
          </p:nvSpPr>
          <p:spPr>
            <a:xfrm>
              <a:off x="4833942" y="2843854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108" name="Oval 3107">
              <a:extLst>
                <a:ext uri="{FF2B5EF4-FFF2-40B4-BE49-F238E27FC236}">
                  <a16:creationId xmlns:a16="http://schemas.microsoft.com/office/drawing/2014/main" id="{947C326C-811A-F937-2208-D1C59D45F214}"/>
                </a:ext>
              </a:extLst>
            </p:cNvPr>
            <p:cNvSpPr/>
            <p:nvPr/>
          </p:nvSpPr>
          <p:spPr>
            <a:xfrm>
              <a:off x="5031983" y="2843854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109" name="Oval 3108">
              <a:extLst>
                <a:ext uri="{FF2B5EF4-FFF2-40B4-BE49-F238E27FC236}">
                  <a16:creationId xmlns:a16="http://schemas.microsoft.com/office/drawing/2014/main" id="{256CF974-4EB8-2A3D-4CD9-2C77400CB2E0}"/>
                </a:ext>
              </a:extLst>
            </p:cNvPr>
            <p:cNvSpPr/>
            <p:nvPr/>
          </p:nvSpPr>
          <p:spPr>
            <a:xfrm>
              <a:off x="1269204" y="3053404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110" name="Oval 3109">
              <a:extLst>
                <a:ext uri="{FF2B5EF4-FFF2-40B4-BE49-F238E27FC236}">
                  <a16:creationId xmlns:a16="http://schemas.microsoft.com/office/drawing/2014/main" id="{A529F4E1-3711-ECA2-D6FB-A1D8E0EFE3CB}"/>
                </a:ext>
              </a:extLst>
            </p:cNvPr>
            <p:cNvSpPr/>
            <p:nvPr/>
          </p:nvSpPr>
          <p:spPr>
            <a:xfrm>
              <a:off x="1467245" y="3053404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111" name="Oval 3110">
              <a:extLst>
                <a:ext uri="{FF2B5EF4-FFF2-40B4-BE49-F238E27FC236}">
                  <a16:creationId xmlns:a16="http://schemas.microsoft.com/office/drawing/2014/main" id="{43558DD2-22B0-C904-681D-527F3E514599}"/>
                </a:ext>
              </a:extLst>
            </p:cNvPr>
            <p:cNvSpPr/>
            <p:nvPr/>
          </p:nvSpPr>
          <p:spPr>
            <a:xfrm>
              <a:off x="1665286" y="3053404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112" name="Oval 3111">
              <a:extLst>
                <a:ext uri="{FF2B5EF4-FFF2-40B4-BE49-F238E27FC236}">
                  <a16:creationId xmlns:a16="http://schemas.microsoft.com/office/drawing/2014/main" id="{1E742284-7003-9732-124A-1345239230CB}"/>
                </a:ext>
              </a:extLst>
            </p:cNvPr>
            <p:cNvSpPr/>
            <p:nvPr/>
          </p:nvSpPr>
          <p:spPr>
            <a:xfrm>
              <a:off x="1863327" y="3053404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113" name="Oval 3112">
              <a:extLst>
                <a:ext uri="{FF2B5EF4-FFF2-40B4-BE49-F238E27FC236}">
                  <a16:creationId xmlns:a16="http://schemas.microsoft.com/office/drawing/2014/main" id="{6CA27313-0D75-7AD7-88EC-0050DFAA7570}"/>
                </a:ext>
              </a:extLst>
            </p:cNvPr>
            <p:cNvSpPr/>
            <p:nvPr/>
          </p:nvSpPr>
          <p:spPr>
            <a:xfrm>
              <a:off x="2061368" y="3053404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114" name="Oval 3113">
              <a:extLst>
                <a:ext uri="{FF2B5EF4-FFF2-40B4-BE49-F238E27FC236}">
                  <a16:creationId xmlns:a16="http://schemas.microsoft.com/office/drawing/2014/main" id="{5E7A2C4F-630E-7843-F5FF-9508788BBC6E}"/>
                </a:ext>
              </a:extLst>
            </p:cNvPr>
            <p:cNvSpPr/>
            <p:nvPr/>
          </p:nvSpPr>
          <p:spPr>
            <a:xfrm>
              <a:off x="2259409" y="3053404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115" name="Oval 3114">
              <a:extLst>
                <a:ext uri="{FF2B5EF4-FFF2-40B4-BE49-F238E27FC236}">
                  <a16:creationId xmlns:a16="http://schemas.microsoft.com/office/drawing/2014/main" id="{21434DA8-2AE2-3050-9CAF-49C9AD49C7BB}"/>
                </a:ext>
              </a:extLst>
            </p:cNvPr>
            <p:cNvSpPr/>
            <p:nvPr/>
          </p:nvSpPr>
          <p:spPr>
            <a:xfrm>
              <a:off x="2457450" y="3053404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116" name="Oval 3115">
              <a:extLst>
                <a:ext uri="{FF2B5EF4-FFF2-40B4-BE49-F238E27FC236}">
                  <a16:creationId xmlns:a16="http://schemas.microsoft.com/office/drawing/2014/main" id="{824566FF-0E0C-5067-8C43-C0B89FEC8BB2}"/>
                </a:ext>
              </a:extLst>
            </p:cNvPr>
            <p:cNvSpPr/>
            <p:nvPr/>
          </p:nvSpPr>
          <p:spPr>
            <a:xfrm>
              <a:off x="2655491" y="3053404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117" name="Oval 3116">
              <a:extLst>
                <a:ext uri="{FF2B5EF4-FFF2-40B4-BE49-F238E27FC236}">
                  <a16:creationId xmlns:a16="http://schemas.microsoft.com/office/drawing/2014/main" id="{1F983081-19E5-55AF-6F5F-F5780C562877}"/>
                </a:ext>
              </a:extLst>
            </p:cNvPr>
            <p:cNvSpPr/>
            <p:nvPr/>
          </p:nvSpPr>
          <p:spPr>
            <a:xfrm>
              <a:off x="2853532" y="3053404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118" name="Oval 3117">
              <a:extLst>
                <a:ext uri="{FF2B5EF4-FFF2-40B4-BE49-F238E27FC236}">
                  <a16:creationId xmlns:a16="http://schemas.microsoft.com/office/drawing/2014/main" id="{EA25DBC2-AF88-B6E2-AA39-76EAE85EB64C}"/>
                </a:ext>
              </a:extLst>
            </p:cNvPr>
            <p:cNvSpPr/>
            <p:nvPr/>
          </p:nvSpPr>
          <p:spPr>
            <a:xfrm>
              <a:off x="3051573" y="3053404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119" name="Oval 3118">
              <a:extLst>
                <a:ext uri="{FF2B5EF4-FFF2-40B4-BE49-F238E27FC236}">
                  <a16:creationId xmlns:a16="http://schemas.microsoft.com/office/drawing/2014/main" id="{5E902F5A-869A-C20E-61B7-AA929570A477}"/>
                </a:ext>
              </a:extLst>
            </p:cNvPr>
            <p:cNvSpPr/>
            <p:nvPr/>
          </p:nvSpPr>
          <p:spPr>
            <a:xfrm>
              <a:off x="3249614" y="3053404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120" name="Oval 3119">
              <a:extLst>
                <a:ext uri="{FF2B5EF4-FFF2-40B4-BE49-F238E27FC236}">
                  <a16:creationId xmlns:a16="http://schemas.microsoft.com/office/drawing/2014/main" id="{E13A286F-792A-D4AF-FB0A-45FC5A0C7062}"/>
                </a:ext>
              </a:extLst>
            </p:cNvPr>
            <p:cNvSpPr/>
            <p:nvPr/>
          </p:nvSpPr>
          <p:spPr>
            <a:xfrm>
              <a:off x="3447655" y="3053404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121" name="Oval 3120">
              <a:extLst>
                <a:ext uri="{FF2B5EF4-FFF2-40B4-BE49-F238E27FC236}">
                  <a16:creationId xmlns:a16="http://schemas.microsoft.com/office/drawing/2014/main" id="{8BC60542-DAAF-D0D4-8843-AE8A7064FAC4}"/>
                </a:ext>
              </a:extLst>
            </p:cNvPr>
            <p:cNvSpPr/>
            <p:nvPr/>
          </p:nvSpPr>
          <p:spPr>
            <a:xfrm>
              <a:off x="3645696" y="3053404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122" name="Oval 3121">
              <a:extLst>
                <a:ext uri="{FF2B5EF4-FFF2-40B4-BE49-F238E27FC236}">
                  <a16:creationId xmlns:a16="http://schemas.microsoft.com/office/drawing/2014/main" id="{2B7C512F-B198-5BE1-9559-670BA5E1859A}"/>
                </a:ext>
              </a:extLst>
            </p:cNvPr>
            <p:cNvSpPr/>
            <p:nvPr/>
          </p:nvSpPr>
          <p:spPr>
            <a:xfrm>
              <a:off x="3843737" y="3053404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123" name="Oval 3122">
              <a:extLst>
                <a:ext uri="{FF2B5EF4-FFF2-40B4-BE49-F238E27FC236}">
                  <a16:creationId xmlns:a16="http://schemas.microsoft.com/office/drawing/2014/main" id="{48AA03DE-2A65-E649-CF82-054608701C73}"/>
                </a:ext>
              </a:extLst>
            </p:cNvPr>
            <p:cNvSpPr/>
            <p:nvPr/>
          </p:nvSpPr>
          <p:spPr>
            <a:xfrm>
              <a:off x="4041778" y="3053404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124" name="Oval 3123">
              <a:extLst>
                <a:ext uri="{FF2B5EF4-FFF2-40B4-BE49-F238E27FC236}">
                  <a16:creationId xmlns:a16="http://schemas.microsoft.com/office/drawing/2014/main" id="{564A0E80-BC52-572B-492D-227B8C1F7EFA}"/>
                </a:ext>
              </a:extLst>
            </p:cNvPr>
            <p:cNvSpPr/>
            <p:nvPr/>
          </p:nvSpPr>
          <p:spPr>
            <a:xfrm>
              <a:off x="4239819" y="3053404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125" name="Oval 3124">
              <a:extLst>
                <a:ext uri="{FF2B5EF4-FFF2-40B4-BE49-F238E27FC236}">
                  <a16:creationId xmlns:a16="http://schemas.microsoft.com/office/drawing/2014/main" id="{59124719-BF8E-8304-9F00-EA443AE69844}"/>
                </a:ext>
              </a:extLst>
            </p:cNvPr>
            <p:cNvSpPr/>
            <p:nvPr/>
          </p:nvSpPr>
          <p:spPr>
            <a:xfrm>
              <a:off x="4437860" y="3053404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126" name="Oval 3125">
              <a:extLst>
                <a:ext uri="{FF2B5EF4-FFF2-40B4-BE49-F238E27FC236}">
                  <a16:creationId xmlns:a16="http://schemas.microsoft.com/office/drawing/2014/main" id="{5B155BD5-EA2B-21AD-6A90-8EAA4305ACC6}"/>
                </a:ext>
              </a:extLst>
            </p:cNvPr>
            <p:cNvSpPr/>
            <p:nvPr/>
          </p:nvSpPr>
          <p:spPr>
            <a:xfrm>
              <a:off x="4635901" y="3053404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127" name="Oval 3126">
              <a:extLst>
                <a:ext uri="{FF2B5EF4-FFF2-40B4-BE49-F238E27FC236}">
                  <a16:creationId xmlns:a16="http://schemas.microsoft.com/office/drawing/2014/main" id="{77943991-301E-12F7-DCF5-D8730095A7DD}"/>
                </a:ext>
              </a:extLst>
            </p:cNvPr>
            <p:cNvSpPr/>
            <p:nvPr/>
          </p:nvSpPr>
          <p:spPr>
            <a:xfrm>
              <a:off x="4833942" y="3053404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128" name="Oval 3127">
              <a:extLst>
                <a:ext uri="{FF2B5EF4-FFF2-40B4-BE49-F238E27FC236}">
                  <a16:creationId xmlns:a16="http://schemas.microsoft.com/office/drawing/2014/main" id="{AEA30002-14A9-BBB0-EC49-5B31D09E4FDF}"/>
                </a:ext>
              </a:extLst>
            </p:cNvPr>
            <p:cNvSpPr/>
            <p:nvPr/>
          </p:nvSpPr>
          <p:spPr>
            <a:xfrm>
              <a:off x="5031983" y="3053404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129" name="Oval 3128">
              <a:extLst>
                <a:ext uri="{FF2B5EF4-FFF2-40B4-BE49-F238E27FC236}">
                  <a16:creationId xmlns:a16="http://schemas.microsoft.com/office/drawing/2014/main" id="{A1651806-7EAA-D9DF-73B5-96973F3A6F86}"/>
                </a:ext>
              </a:extLst>
            </p:cNvPr>
            <p:cNvSpPr/>
            <p:nvPr/>
          </p:nvSpPr>
          <p:spPr>
            <a:xfrm>
              <a:off x="1269204" y="3064837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130" name="Oval 3129">
              <a:extLst>
                <a:ext uri="{FF2B5EF4-FFF2-40B4-BE49-F238E27FC236}">
                  <a16:creationId xmlns:a16="http://schemas.microsoft.com/office/drawing/2014/main" id="{1A7BD900-470B-B900-F214-5AA54AC22C61}"/>
                </a:ext>
              </a:extLst>
            </p:cNvPr>
            <p:cNvSpPr/>
            <p:nvPr/>
          </p:nvSpPr>
          <p:spPr>
            <a:xfrm>
              <a:off x="1467245" y="3064837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131" name="Oval 3130">
              <a:extLst>
                <a:ext uri="{FF2B5EF4-FFF2-40B4-BE49-F238E27FC236}">
                  <a16:creationId xmlns:a16="http://schemas.microsoft.com/office/drawing/2014/main" id="{D0FB48F4-8B42-91BD-A592-34B387CBF872}"/>
                </a:ext>
              </a:extLst>
            </p:cNvPr>
            <p:cNvSpPr/>
            <p:nvPr/>
          </p:nvSpPr>
          <p:spPr>
            <a:xfrm>
              <a:off x="1665286" y="3064837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132" name="Oval 3131">
              <a:extLst>
                <a:ext uri="{FF2B5EF4-FFF2-40B4-BE49-F238E27FC236}">
                  <a16:creationId xmlns:a16="http://schemas.microsoft.com/office/drawing/2014/main" id="{B10FE8E5-B8D6-DDA0-E063-0ECA16D7A26B}"/>
                </a:ext>
              </a:extLst>
            </p:cNvPr>
            <p:cNvSpPr/>
            <p:nvPr/>
          </p:nvSpPr>
          <p:spPr>
            <a:xfrm>
              <a:off x="1863327" y="3064837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133" name="Oval 3132">
              <a:extLst>
                <a:ext uri="{FF2B5EF4-FFF2-40B4-BE49-F238E27FC236}">
                  <a16:creationId xmlns:a16="http://schemas.microsoft.com/office/drawing/2014/main" id="{B9DE59CA-8364-F9CD-B6AC-0B806244A825}"/>
                </a:ext>
              </a:extLst>
            </p:cNvPr>
            <p:cNvSpPr/>
            <p:nvPr/>
          </p:nvSpPr>
          <p:spPr>
            <a:xfrm>
              <a:off x="2061368" y="3064837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134" name="Oval 3133">
              <a:extLst>
                <a:ext uri="{FF2B5EF4-FFF2-40B4-BE49-F238E27FC236}">
                  <a16:creationId xmlns:a16="http://schemas.microsoft.com/office/drawing/2014/main" id="{E406B94F-AA11-F334-A09D-54D64FB856DC}"/>
                </a:ext>
              </a:extLst>
            </p:cNvPr>
            <p:cNvSpPr/>
            <p:nvPr/>
          </p:nvSpPr>
          <p:spPr>
            <a:xfrm>
              <a:off x="2259409" y="3064837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135" name="Oval 3134">
              <a:extLst>
                <a:ext uri="{FF2B5EF4-FFF2-40B4-BE49-F238E27FC236}">
                  <a16:creationId xmlns:a16="http://schemas.microsoft.com/office/drawing/2014/main" id="{50EC04C8-E63F-B5AC-DC00-55E26F712DB9}"/>
                </a:ext>
              </a:extLst>
            </p:cNvPr>
            <p:cNvSpPr/>
            <p:nvPr/>
          </p:nvSpPr>
          <p:spPr>
            <a:xfrm>
              <a:off x="2457450" y="3064837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136" name="Oval 3135">
              <a:extLst>
                <a:ext uri="{FF2B5EF4-FFF2-40B4-BE49-F238E27FC236}">
                  <a16:creationId xmlns:a16="http://schemas.microsoft.com/office/drawing/2014/main" id="{D9A7134C-108F-38DF-8683-068FEC2830D3}"/>
                </a:ext>
              </a:extLst>
            </p:cNvPr>
            <p:cNvSpPr/>
            <p:nvPr/>
          </p:nvSpPr>
          <p:spPr>
            <a:xfrm>
              <a:off x="2655491" y="3064837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137" name="Oval 3136">
              <a:extLst>
                <a:ext uri="{FF2B5EF4-FFF2-40B4-BE49-F238E27FC236}">
                  <a16:creationId xmlns:a16="http://schemas.microsoft.com/office/drawing/2014/main" id="{8AC51D91-8ACA-318E-17B5-8A94FAE0EFFB}"/>
                </a:ext>
              </a:extLst>
            </p:cNvPr>
            <p:cNvSpPr/>
            <p:nvPr/>
          </p:nvSpPr>
          <p:spPr>
            <a:xfrm>
              <a:off x="2853532" y="3064837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138" name="Oval 3137">
              <a:extLst>
                <a:ext uri="{FF2B5EF4-FFF2-40B4-BE49-F238E27FC236}">
                  <a16:creationId xmlns:a16="http://schemas.microsoft.com/office/drawing/2014/main" id="{BEDFBE25-E366-363F-F154-6D0A823254D5}"/>
                </a:ext>
              </a:extLst>
            </p:cNvPr>
            <p:cNvSpPr/>
            <p:nvPr/>
          </p:nvSpPr>
          <p:spPr>
            <a:xfrm>
              <a:off x="3051573" y="3064837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139" name="Oval 3138">
              <a:extLst>
                <a:ext uri="{FF2B5EF4-FFF2-40B4-BE49-F238E27FC236}">
                  <a16:creationId xmlns:a16="http://schemas.microsoft.com/office/drawing/2014/main" id="{4987D86D-0686-2F32-A764-D9479630EF4F}"/>
                </a:ext>
              </a:extLst>
            </p:cNvPr>
            <p:cNvSpPr/>
            <p:nvPr/>
          </p:nvSpPr>
          <p:spPr>
            <a:xfrm>
              <a:off x="3249614" y="3064837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140" name="Oval 3139">
              <a:extLst>
                <a:ext uri="{FF2B5EF4-FFF2-40B4-BE49-F238E27FC236}">
                  <a16:creationId xmlns:a16="http://schemas.microsoft.com/office/drawing/2014/main" id="{8CF7FB4E-E0BC-D2C9-9F0C-574DAF64538A}"/>
                </a:ext>
              </a:extLst>
            </p:cNvPr>
            <p:cNvSpPr/>
            <p:nvPr/>
          </p:nvSpPr>
          <p:spPr>
            <a:xfrm>
              <a:off x="3447655" y="3064837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141" name="Oval 3140">
              <a:extLst>
                <a:ext uri="{FF2B5EF4-FFF2-40B4-BE49-F238E27FC236}">
                  <a16:creationId xmlns:a16="http://schemas.microsoft.com/office/drawing/2014/main" id="{E7146C89-977A-02D7-CFBC-703B892F571A}"/>
                </a:ext>
              </a:extLst>
            </p:cNvPr>
            <p:cNvSpPr/>
            <p:nvPr/>
          </p:nvSpPr>
          <p:spPr>
            <a:xfrm>
              <a:off x="3645696" y="3064837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142" name="Oval 3141">
              <a:extLst>
                <a:ext uri="{FF2B5EF4-FFF2-40B4-BE49-F238E27FC236}">
                  <a16:creationId xmlns:a16="http://schemas.microsoft.com/office/drawing/2014/main" id="{7D19091D-67B2-441E-E37A-B915B072C040}"/>
                </a:ext>
              </a:extLst>
            </p:cNvPr>
            <p:cNvSpPr/>
            <p:nvPr/>
          </p:nvSpPr>
          <p:spPr>
            <a:xfrm>
              <a:off x="3843737" y="3064837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143" name="Oval 3142">
              <a:extLst>
                <a:ext uri="{FF2B5EF4-FFF2-40B4-BE49-F238E27FC236}">
                  <a16:creationId xmlns:a16="http://schemas.microsoft.com/office/drawing/2014/main" id="{FA0A8F66-E12F-92C7-0C35-F6560548747B}"/>
                </a:ext>
              </a:extLst>
            </p:cNvPr>
            <p:cNvSpPr/>
            <p:nvPr/>
          </p:nvSpPr>
          <p:spPr>
            <a:xfrm>
              <a:off x="4041778" y="3064837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144" name="Oval 3143">
              <a:extLst>
                <a:ext uri="{FF2B5EF4-FFF2-40B4-BE49-F238E27FC236}">
                  <a16:creationId xmlns:a16="http://schemas.microsoft.com/office/drawing/2014/main" id="{5818EF79-8144-B2D6-4665-C49A85F004F8}"/>
                </a:ext>
              </a:extLst>
            </p:cNvPr>
            <p:cNvSpPr/>
            <p:nvPr/>
          </p:nvSpPr>
          <p:spPr>
            <a:xfrm>
              <a:off x="4239819" y="3064837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145" name="Oval 3144">
              <a:extLst>
                <a:ext uri="{FF2B5EF4-FFF2-40B4-BE49-F238E27FC236}">
                  <a16:creationId xmlns:a16="http://schemas.microsoft.com/office/drawing/2014/main" id="{EF9B36BF-378D-A5F1-F088-13CD8E599F8B}"/>
                </a:ext>
              </a:extLst>
            </p:cNvPr>
            <p:cNvSpPr/>
            <p:nvPr/>
          </p:nvSpPr>
          <p:spPr>
            <a:xfrm>
              <a:off x="4437860" y="3064837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146" name="Oval 3145">
              <a:extLst>
                <a:ext uri="{FF2B5EF4-FFF2-40B4-BE49-F238E27FC236}">
                  <a16:creationId xmlns:a16="http://schemas.microsoft.com/office/drawing/2014/main" id="{3BC43AA0-2220-38B8-5CCB-C78C5D25ACC0}"/>
                </a:ext>
              </a:extLst>
            </p:cNvPr>
            <p:cNvSpPr/>
            <p:nvPr/>
          </p:nvSpPr>
          <p:spPr>
            <a:xfrm>
              <a:off x="4635901" y="3064837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147" name="Oval 3146">
              <a:extLst>
                <a:ext uri="{FF2B5EF4-FFF2-40B4-BE49-F238E27FC236}">
                  <a16:creationId xmlns:a16="http://schemas.microsoft.com/office/drawing/2014/main" id="{A46DA446-AD3B-CCE3-9DCE-F69B4D560CA0}"/>
                </a:ext>
              </a:extLst>
            </p:cNvPr>
            <p:cNvSpPr/>
            <p:nvPr/>
          </p:nvSpPr>
          <p:spPr>
            <a:xfrm>
              <a:off x="4833942" y="3064837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148" name="Oval 3147">
              <a:extLst>
                <a:ext uri="{FF2B5EF4-FFF2-40B4-BE49-F238E27FC236}">
                  <a16:creationId xmlns:a16="http://schemas.microsoft.com/office/drawing/2014/main" id="{7B0BF65C-3E41-FF51-D232-3D4175721D0B}"/>
                </a:ext>
              </a:extLst>
            </p:cNvPr>
            <p:cNvSpPr/>
            <p:nvPr/>
          </p:nvSpPr>
          <p:spPr>
            <a:xfrm>
              <a:off x="5031983" y="3064837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149" name="Oval 3148">
              <a:extLst>
                <a:ext uri="{FF2B5EF4-FFF2-40B4-BE49-F238E27FC236}">
                  <a16:creationId xmlns:a16="http://schemas.microsoft.com/office/drawing/2014/main" id="{FDFF7AD3-27F1-2B23-FCD8-C05E146C9423}"/>
                </a:ext>
              </a:extLst>
            </p:cNvPr>
            <p:cNvSpPr/>
            <p:nvPr/>
          </p:nvSpPr>
          <p:spPr>
            <a:xfrm>
              <a:off x="1269204" y="3274387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150" name="Oval 3149">
              <a:extLst>
                <a:ext uri="{FF2B5EF4-FFF2-40B4-BE49-F238E27FC236}">
                  <a16:creationId xmlns:a16="http://schemas.microsoft.com/office/drawing/2014/main" id="{C163362F-A09D-115C-1FA5-69BC84407CFC}"/>
                </a:ext>
              </a:extLst>
            </p:cNvPr>
            <p:cNvSpPr/>
            <p:nvPr/>
          </p:nvSpPr>
          <p:spPr>
            <a:xfrm>
              <a:off x="1467245" y="3274387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151" name="Oval 3150">
              <a:extLst>
                <a:ext uri="{FF2B5EF4-FFF2-40B4-BE49-F238E27FC236}">
                  <a16:creationId xmlns:a16="http://schemas.microsoft.com/office/drawing/2014/main" id="{F0FA9CCC-7E48-D6F7-2136-F78D6A1F828C}"/>
                </a:ext>
              </a:extLst>
            </p:cNvPr>
            <p:cNvSpPr/>
            <p:nvPr/>
          </p:nvSpPr>
          <p:spPr>
            <a:xfrm>
              <a:off x="1665286" y="3274387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152" name="Oval 3151">
              <a:extLst>
                <a:ext uri="{FF2B5EF4-FFF2-40B4-BE49-F238E27FC236}">
                  <a16:creationId xmlns:a16="http://schemas.microsoft.com/office/drawing/2014/main" id="{74AB5C2D-FE3A-1201-278A-62FBE18C8769}"/>
                </a:ext>
              </a:extLst>
            </p:cNvPr>
            <p:cNvSpPr/>
            <p:nvPr/>
          </p:nvSpPr>
          <p:spPr>
            <a:xfrm>
              <a:off x="1863327" y="3274387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153" name="Oval 3152">
              <a:extLst>
                <a:ext uri="{FF2B5EF4-FFF2-40B4-BE49-F238E27FC236}">
                  <a16:creationId xmlns:a16="http://schemas.microsoft.com/office/drawing/2014/main" id="{3AF3D942-8FAD-0A55-69CB-1834FFC717D1}"/>
                </a:ext>
              </a:extLst>
            </p:cNvPr>
            <p:cNvSpPr/>
            <p:nvPr/>
          </p:nvSpPr>
          <p:spPr>
            <a:xfrm>
              <a:off x="2061368" y="3274387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154" name="Oval 3153">
              <a:extLst>
                <a:ext uri="{FF2B5EF4-FFF2-40B4-BE49-F238E27FC236}">
                  <a16:creationId xmlns:a16="http://schemas.microsoft.com/office/drawing/2014/main" id="{CEC04FA0-F113-FDE2-9A30-D81FC641AEB3}"/>
                </a:ext>
              </a:extLst>
            </p:cNvPr>
            <p:cNvSpPr/>
            <p:nvPr/>
          </p:nvSpPr>
          <p:spPr>
            <a:xfrm>
              <a:off x="2259409" y="3274387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155" name="Oval 3154">
              <a:extLst>
                <a:ext uri="{FF2B5EF4-FFF2-40B4-BE49-F238E27FC236}">
                  <a16:creationId xmlns:a16="http://schemas.microsoft.com/office/drawing/2014/main" id="{C82C2361-7A6A-FE09-8B18-A56DD46B868A}"/>
                </a:ext>
              </a:extLst>
            </p:cNvPr>
            <p:cNvSpPr/>
            <p:nvPr/>
          </p:nvSpPr>
          <p:spPr>
            <a:xfrm>
              <a:off x="2457450" y="3274387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156" name="Oval 3155">
              <a:extLst>
                <a:ext uri="{FF2B5EF4-FFF2-40B4-BE49-F238E27FC236}">
                  <a16:creationId xmlns:a16="http://schemas.microsoft.com/office/drawing/2014/main" id="{2D83F4E4-3309-E7E0-EDE2-132A287EBF70}"/>
                </a:ext>
              </a:extLst>
            </p:cNvPr>
            <p:cNvSpPr/>
            <p:nvPr/>
          </p:nvSpPr>
          <p:spPr>
            <a:xfrm>
              <a:off x="2655491" y="3274387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157" name="Oval 3156">
              <a:extLst>
                <a:ext uri="{FF2B5EF4-FFF2-40B4-BE49-F238E27FC236}">
                  <a16:creationId xmlns:a16="http://schemas.microsoft.com/office/drawing/2014/main" id="{0D41ACF5-AA2E-32AF-512C-06DE8D0BA3A3}"/>
                </a:ext>
              </a:extLst>
            </p:cNvPr>
            <p:cNvSpPr/>
            <p:nvPr/>
          </p:nvSpPr>
          <p:spPr>
            <a:xfrm>
              <a:off x="2853532" y="3274387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158" name="Oval 3157">
              <a:extLst>
                <a:ext uri="{FF2B5EF4-FFF2-40B4-BE49-F238E27FC236}">
                  <a16:creationId xmlns:a16="http://schemas.microsoft.com/office/drawing/2014/main" id="{76E3FF02-8337-9185-C9C3-33EEBF99BE22}"/>
                </a:ext>
              </a:extLst>
            </p:cNvPr>
            <p:cNvSpPr/>
            <p:nvPr/>
          </p:nvSpPr>
          <p:spPr>
            <a:xfrm>
              <a:off x="3051573" y="3274387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159" name="Oval 3158">
              <a:extLst>
                <a:ext uri="{FF2B5EF4-FFF2-40B4-BE49-F238E27FC236}">
                  <a16:creationId xmlns:a16="http://schemas.microsoft.com/office/drawing/2014/main" id="{7789DE80-7C2D-AE87-2592-97E3006FDB7C}"/>
                </a:ext>
              </a:extLst>
            </p:cNvPr>
            <p:cNvSpPr/>
            <p:nvPr/>
          </p:nvSpPr>
          <p:spPr>
            <a:xfrm>
              <a:off x="3249614" y="3274387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160" name="Oval 3159">
              <a:extLst>
                <a:ext uri="{FF2B5EF4-FFF2-40B4-BE49-F238E27FC236}">
                  <a16:creationId xmlns:a16="http://schemas.microsoft.com/office/drawing/2014/main" id="{892115F0-30AF-A580-61AC-62A1770156B2}"/>
                </a:ext>
              </a:extLst>
            </p:cNvPr>
            <p:cNvSpPr/>
            <p:nvPr/>
          </p:nvSpPr>
          <p:spPr>
            <a:xfrm>
              <a:off x="3447655" y="3274387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161" name="Oval 3160">
              <a:extLst>
                <a:ext uri="{FF2B5EF4-FFF2-40B4-BE49-F238E27FC236}">
                  <a16:creationId xmlns:a16="http://schemas.microsoft.com/office/drawing/2014/main" id="{11739B0A-7242-3FA5-0C9F-26C27DCA72A0}"/>
                </a:ext>
              </a:extLst>
            </p:cNvPr>
            <p:cNvSpPr/>
            <p:nvPr/>
          </p:nvSpPr>
          <p:spPr>
            <a:xfrm>
              <a:off x="3645696" y="3274387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162" name="Oval 3161">
              <a:extLst>
                <a:ext uri="{FF2B5EF4-FFF2-40B4-BE49-F238E27FC236}">
                  <a16:creationId xmlns:a16="http://schemas.microsoft.com/office/drawing/2014/main" id="{9EC6599E-2B96-937B-8095-82EA779038F7}"/>
                </a:ext>
              </a:extLst>
            </p:cNvPr>
            <p:cNvSpPr/>
            <p:nvPr/>
          </p:nvSpPr>
          <p:spPr>
            <a:xfrm>
              <a:off x="3843737" y="3274387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163" name="Oval 3162">
              <a:extLst>
                <a:ext uri="{FF2B5EF4-FFF2-40B4-BE49-F238E27FC236}">
                  <a16:creationId xmlns:a16="http://schemas.microsoft.com/office/drawing/2014/main" id="{82AA02BE-0A66-6F1B-2194-A8B6A0B601C8}"/>
                </a:ext>
              </a:extLst>
            </p:cNvPr>
            <p:cNvSpPr/>
            <p:nvPr/>
          </p:nvSpPr>
          <p:spPr>
            <a:xfrm>
              <a:off x="4041778" y="3274387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164" name="Oval 3163">
              <a:extLst>
                <a:ext uri="{FF2B5EF4-FFF2-40B4-BE49-F238E27FC236}">
                  <a16:creationId xmlns:a16="http://schemas.microsoft.com/office/drawing/2014/main" id="{CBF6AE61-31FF-0860-A01E-11C3F6FC2588}"/>
                </a:ext>
              </a:extLst>
            </p:cNvPr>
            <p:cNvSpPr/>
            <p:nvPr/>
          </p:nvSpPr>
          <p:spPr>
            <a:xfrm>
              <a:off x="4239819" y="3274387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165" name="Oval 3164">
              <a:extLst>
                <a:ext uri="{FF2B5EF4-FFF2-40B4-BE49-F238E27FC236}">
                  <a16:creationId xmlns:a16="http://schemas.microsoft.com/office/drawing/2014/main" id="{177F97C1-E02E-8504-C4E1-0C2B89C9495E}"/>
                </a:ext>
              </a:extLst>
            </p:cNvPr>
            <p:cNvSpPr/>
            <p:nvPr/>
          </p:nvSpPr>
          <p:spPr>
            <a:xfrm>
              <a:off x="4437860" y="3274387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166" name="Oval 3165">
              <a:extLst>
                <a:ext uri="{FF2B5EF4-FFF2-40B4-BE49-F238E27FC236}">
                  <a16:creationId xmlns:a16="http://schemas.microsoft.com/office/drawing/2014/main" id="{A3A8319D-AE20-03AC-0FC1-37CA8105A324}"/>
                </a:ext>
              </a:extLst>
            </p:cNvPr>
            <p:cNvSpPr/>
            <p:nvPr/>
          </p:nvSpPr>
          <p:spPr>
            <a:xfrm>
              <a:off x="4635901" y="3274387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167" name="Oval 3166">
              <a:extLst>
                <a:ext uri="{FF2B5EF4-FFF2-40B4-BE49-F238E27FC236}">
                  <a16:creationId xmlns:a16="http://schemas.microsoft.com/office/drawing/2014/main" id="{573AB210-A5C5-7D7D-AEB8-9C8217DD38FE}"/>
                </a:ext>
              </a:extLst>
            </p:cNvPr>
            <p:cNvSpPr/>
            <p:nvPr/>
          </p:nvSpPr>
          <p:spPr>
            <a:xfrm>
              <a:off x="4833942" y="3274387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168" name="Oval 3167">
              <a:extLst>
                <a:ext uri="{FF2B5EF4-FFF2-40B4-BE49-F238E27FC236}">
                  <a16:creationId xmlns:a16="http://schemas.microsoft.com/office/drawing/2014/main" id="{61AA1040-37A0-CFFB-9EFB-09CC2E800848}"/>
                </a:ext>
              </a:extLst>
            </p:cNvPr>
            <p:cNvSpPr/>
            <p:nvPr/>
          </p:nvSpPr>
          <p:spPr>
            <a:xfrm>
              <a:off x="5031983" y="3274387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169" name="Oval 3168">
              <a:extLst>
                <a:ext uri="{FF2B5EF4-FFF2-40B4-BE49-F238E27FC236}">
                  <a16:creationId xmlns:a16="http://schemas.microsoft.com/office/drawing/2014/main" id="{3D742D73-BEA3-66B7-BB4A-49F5ADF1128E}"/>
                </a:ext>
              </a:extLst>
            </p:cNvPr>
            <p:cNvSpPr/>
            <p:nvPr/>
          </p:nvSpPr>
          <p:spPr>
            <a:xfrm>
              <a:off x="1269204" y="3483937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170" name="Oval 3169">
              <a:extLst>
                <a:ext uri="{FF2B5EF4-FFF2-40B4-BE49-F238E27FC236}">
                  <a16:creationId xmlns:a16="http://schemas.microsoft.com/office/drawing/2014/main" id="{FF229884-4966-4A26-82C1-12FD59842EA4}"/>
                </a:ext>
              </a:extLst>
            </p:cNvPr>
            <p:cNvSpPr/>
            <p:nvPr/>
          </p:nvSpPr>
          <p:spPr>
            <a:xfrm>
              <a:off x="1467245" y="3483937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171" name="Oval 3170">
              <a:extLst>
                <a:ext uri="{FF2B5EF4-FFF2-40B4-BE49-F238E27FC236}">
                  <a16:creationId xmlns:a16="http://schemas.microsoft.com/office/drawing/2014/main" id="{A2C2FDD1-2906-E7A3-F1CD-F0304596ED3D}"/>
                </a:ext>
              </a:extLst>
            </p:cNvPr>
            <p:cNvSpPr/>
            <p:nvPr/>
          </p:nvSpPr>
          <p:spPr>
            <a:xfrm>
              <a:off x="1665286" y="3483937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172" name="Oval 3171">
              <a:extLst>
                <a:ext uri="{FF2B5EF4-FFF2-40B4-BE49-F238E27FC236}">
                  <a16:creationId xmlns:a16="http://schemas.microsoft.com/office/drawing/2014/main" id="{96354DB3-36AC-A523-2A1D-AE94BA94CC64}"/>
                </a:ext>
              </a:extLst>
            </p:cNvPr>
            <p:cNvSpPr/>
            <p:nvPr/>
          </p:nvSpPr>
          <p:spPr>
            <a:xfrm>
              <a:off x="1863327" y="3483937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173" name="Oval 3172">
              <a:extLst>
                <a:ext uri="{FF2B5EF4-FFF2-40B4-BE49-F238E27FC236}">
                  <a16:creationId xmlns:a16="http://schemas.microsoft.com/office/drawing/2014/main" id="{2F42E706-252E-31E3-FEDC-462E5E9468C3}"/>
                </a:ext>
              </a:extLst>
            </p:cNvPr>
            <p:cNvSpPr/>
            <p:nvPr/>
          </p:nvSpPr>
          <p:spPr>
            <a:xfrm>
              <a:off x="2061368" y="3483937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174" name="Oval 3173">
              <a:extLst>
                <a:ext uri="{FF2B5EF4-FFF2-40B4-BE49-F238E27FC236}">
                  <a16:creationId xmlns:a16="http://schemas.microsoft.com/office/drawing/2014/main" id="{D8D82A41-5909-D539-F47A-15DA195D0907}"/>
                </a:ext>
              </a:extLst>
            </p:cNvPr>
            <p:cNvSpPr/>
            <p:nvPr/>
          </p:nvSpPr>
          <p:spPr>
            <a:xfrm>
              <a:off x="2259409" y="3483937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175" name="Oval 3174">
              <a:extLst>
                <a:ext uri="{FF2B5EF4-FFF2-40B4-BE49-F238E27FC236}">
                  <a16:creationId xmlns:a16="http://schemas.microsoft.com/office/drawing/2014/main" id="{4CCAC65F-8F11-037D-6B59-5C0317B240ED}"/>
                </a:ext>
              </a:extLst>
            </p:cNvPr>
            <p:cNvSpPr/>
            <p:nvPr/>
          </p:nvSpPr>
          <p:spPr>
            <a:xfrm>
              <a:off x="2457450" y="3483937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176" name="Oval 3175">
              <a:extLst>
                <a:ext uri="{FF2B5EF4-FFF2-40B4-BE49-F238E27FC236}">
                  <a16:creationId xmlns:a16="http://schemas.microsoft.com/office/drawing/2014/main" id="{44CCE57C-3629-E1B3-625A-FC793D932A9A}"/>
                </a:ext>
              </a:extLst>
            </p:cNvPr>
            <p:cNvSpPr/>
            <p:nvPr/>
          </p:nvSpPr>
          <p:spPr>
            <a:xfrm>
              <a:off x="2655491" y="3483937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177" name="Oval 3176">
              <a:extLst>
                <a:ext uri="{FF2B5EF4-FFF2-40B4-BE49-F238E27FC236}">
                  <a16:creationId xmlns:a16="http://schemas.microsoft.com/office/drawing/2014/main" id="{20D39E4E-5A64-437E-5E50-3AE377EF262D}"/>
                </a:ext>
              </a:extLst>
            </p:cNvPr>
            <p:cNvSpPr/>
            <p:nvPr/>
          </p:nvSpPr>
          <p:spPr>
            <a:xfrm>
              <a:off x="2853532" y="3483937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178" name="Oval 3177">
              <a:extLst>
                <a:ext uri="{FF2B5EF4-FFF2-40B4-BE49-F238E27FC236}">
                  <a16:creationId xmlns:a16="http://schemas.microsoft.com/office/drawing/2014/main" id="{12AE2E20-0457-AE93-7E1C-FE1CCB9EEBCF}"/>
                </a:ext>
              </a:extLst>
            </p:cNvPr>
            <p:cNvSpPr/>
            <p:nvPr/>
          </p:nvSpPr>
          <p:spPr>
            <a:xfrm>
              <a:off x="3051573" y="3483937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179" name="Oval 3178">
              <a:extLst>
                <a:ext uri="{FF2B5EF4-FFF2-40B4-BE49-F238E27FC236}">
                  <a16:creationId xmlns:a16="http://schemas.microsoft.com/office/drawing/2014/main" id="{6513B6CF-A069-2311-9C39-FB90B140552A}"/>
                </a:ext>
              </a:extLst>
            </p:cNvPr>
            <p:cNvSpPr/>
            <p:nvPr/>
          </p:nvSpPr>
          <p:spPr>
            <a:xfrm>
              <a:off x="3249614" y="3483937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180" name="Oval 3179">
              <a:extLst>
                <a:ext uri="{FF2B5EF4-FFF2-40B4-BE49-F238E27FC236}">
                  <a16:creationId xmlns:a16="http://schemas.microsoft.com/office/drawing/2014/main" id="{590F5938-19E9-C931-BEFD-57A226F430F0}"/>
                </a:ext>
              </a:extLst>
            </p:cNvPr>
            <p:cNvSpPr/>
            <p:nvPr/>
          </p:nvSpPr>
          <p:spPr>
            <a:xfrm>
              <a:off x="3447655" y="3483937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181" name="Oval 3180">
              <a:extLst>
                <a:ext uri="{FF2B5EF4-FFF2-40B4-BE49-F238E27FC236}">
                  <a16:creationId xmlns:a16="http://schemas.microsoft.com/office/drawing/2014/main" id="{F49C3510-0DE1-23B0-07DE-553493E5EBB1}"/>
                </a:ext>
              </a:extLst>
            </p:cNvPr>
            <p:cNvSpPr/>
            <p:nvPr/>
          </p:nvSpPr>
          <p:spPr>
            <a:xfrm>
              <a:off x="3645696" y="3483937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182" name="Oval 3181">
              <a:extLst>
                <a:ext uri="{FF2B5EF4-FFF2-40B4-BE49-F238E27FC236}">
                  <a16:creationId xmlns:a16="http://schemas.microsoft.com/office/drawing/2014/main" id="{24DC278F-FCEA-6DF8-E475-C6CD1658CACC}"/>
                </a:ext>
              </a:extLst>
            </p:cNvPr>
            <p:cNvSpPr/>
            <p:nvPr/>
          </p:nvSpPr>
          <p:spPr>
            <a:xfrm>
              <a:off x="3843737" y="3483937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183" name="Oval 3182">
              <a:extLst>
                <a:ext uri="{FF2B5EF4-FFF2-40B4-BE49-F238E27FC236}">
                  <a16:creationId xmlns:a16="http://schemas.microsoft.com/office/drawing/2014/main" id="{E064D15E-B4F7-5915-04B4-D8AE489FB383}"/>
                </a:ext>
              </a:extLst>
            </p:cNvPr>
            <p:cNvSpPr/>
            <p:nvPr/>
          </p:nvSpPr>
          <p:spPr>
            <a:xfrm>
              <a:off x="4041778" y="3483937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184" name="Oval 3183">
              <a:extLst>
                <a:ext uri="{FF2B5EF4-FFF2-40B4-BE49-F238E27FC236}">
                  <a16:creationId xmlns:a16="http://schemas.microsoft.com/office/drawing/2014/main" id="{13A0005A-80E3-662B-0EB2-526CE164CF56}"/>
                </a:ext>
              </a:extLst>
            </p:cNvPr>
            <p:cNvSpPr/>
            <p:nvPr/>
          </p:nvSpPr>
          <p:spPr>
            <a:xfrm>
              <a:off x="4239819" y="3483937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185" name="Oval 3184">
              <a:extLst>
                <a:ext uri="{FF2B5EF4-FFF2-40B4-BE49-F238E27FC236}">
                  <a16:creationId xmlns:a16="http://schemas.microsoft.com/office/drawing/2014/main" id="{E4DC3ADD-1C50-9FB9-4D2F-A682E8AB7ECA}"/>
                </a:ext>
              </a:extLst>
            </p:cNvPr>
            <p:cNvSpPr/>
            <p:nvPr/>
          </p:nvSpPr>
          <p:spPr>
            <a:xfrm>
              <a:off x="4437860" y="3483937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186" name="Oval 3185">
              <a:extLst>
                <a:ext uri="{FF2B5EF4-FFF2-40B4-BE49-F238E27FC236}">
                  <a16:creationId xmlns:a16="http://schemas.microsoft.com/office/drawing/2014/main" id="{E271EDD8-A846-E46A-1DD8-C180CE2C039F}"/>
                </a:ext>
              </a:extLst>
            </p:cNvPr>
            <p:cNvSpPr/>
            <p:nvPr/>
          </p:nvSpPr>
          <p:spPr>
            <a:xfrm>
              <a:off x="4635901" y="3483937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187" name="Oval 3186">
              <a:extLst>
                <a:ext uri="{FF2B5EF4-FFF2-40B4-BE49-F238E27FC236}">
                  <a16:creationId xmlns:a16="http://schemas.microsoft.com/office/drawing/2014/main" id="{AE808DF0-2A07-63EF-BF16-E59D32590780}"/>
                </a:ext>
              </a:extLst>
            </p:cNvPr>
            <p:cNvSpPr/>
            <p:nvPr/>
          </p:nvSpPr>
          <p:spPr>
            <a:xfrm>
              <a:off x="4833942" y="3483937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188" name="Oval 3187">
              <a:extLst>
                <a:ext uri="{FF2B5EF4-FFF2-40B4-BE49-F238E27FC236}">
                  <a16:creationId xmlns:a16="http://schemas.microsoft.com/office/drawing/2014/main" id="{5C99D874-975A-A792-7478-7FC1AC867F6C}"/>
                </a:ext>
              </a:extLst>
            </p:cNvPr>
            <p:cNvSpPr/>
            <p:nvPr/>
          </p:nvSpPr>
          <p:spPr>
            <a:xfrm>
              <a:off x="5031983" y="3483937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189" name="Oval 3188">
              <a:extLst>
                <a:ext uri="{FF2B5EF4-FFF2-40B4-BE49-F238E27FC236}">
                  <a16:creationId xmlns:a16="http://schemas.microsoft.com/office/drawing/2014/main" id="{B1E2768A-22EB-DAEB-F21A-254BF34B116E}"/>
                </a:ext>
              </a:extLst>
            </p:cNvPr>
            <p:cNvSpPr/>
            <p:nvPr/>
          </p:nvSpPr>
          <p:spPr>
            <a:xfrm>
              <a:off x="1269204" y="3693487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190" name="Oval 3189">
              <a:extLst>
                <a:ext uri="{FF2B5EF4-FFF2-40B4-BE49-F238E27FC236}">
                  <a16:creationId xmlns:a16="http://schemas.microsoft.com/office/drawing/2014/main" id="{6C4F38F2-FDC8-B1CD-7CA5-E98B5C073236}"/>
                </a:ext>
              </a:extLst>
            </p:cNvPr>
            <p:cNvSpPr/>
            <p:nvPr/>
          </p:nvSpPr>
          <p:spPr>
            <a:xfrm>
              <a:off x="1467245" y="3693487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191" name="Oval 3190">
              <a:extLst>
                <a:ext uri="{FF2B5EF4-FFF2-40B4-BE49-F238E27FC236}">
                  <a16:creationId xmlns:a16="http://schemas.microsoft.com/office/drawing/2014/main" id="{BD808E3A-EC6C-5351-9BC3-B28FAB2580E3}"/>
                </a:ext>
              </a:extLst>
            </p:cNvPr>
            <p:cNvSpPr/>
            <p:nvPr/>
          </p:nvSpPr>
          <p:spPr>
            <a:xfrm>
              <a:off x="1665286" y="3693487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192" name="Oval 3191">
              <a:extLst>
                <a:ext uri="{FF2B5EF4-FFF2-40B4-BE49-F238E27FC236}">
                  <a16:creationId xmlns:a16="http://schemas.microsoft.com/office/drawing/2014/main" id="{566369ED-8927-D0F6-4E46-CEFA77773F13}"/>
                </a:ext>
              </a:extLst>
            </p:cNvPr>
            <p:cNvSpPr/>
            <p:nvPr/>
          </p:nvSpPr>
          <p:spPr>
            <a:xfrm>
              <a:off x="1863327" y="3693487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193" name="Oval 3192">
              <a:extLst>
                <a:ext uri="{FF2B5EF4-FFF2-40B4-BE49-F238E27FC236}">
                  <a16:creationId xmlns:a16="http://schemas.microsoft.com/office/drawing/2014/main" id="{9FC0ADED-703B-023B-6BCD-F61D1E46451A}"/>
                </a:ext>
              </a:extLst>
            </p:cNvPr>
            <p:cNvSpPr/>
            <p:nvPr/>
          </p:nvSpPr>
          <p:spPr>
            <a:xfrm>
              <a:off x="2061368" y="3693487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194" name="Oval 3193">
              <a:extLst>
                <a:ext uri="{FF2B5EF4-FFF2-40B4-BE49-F238E27FC236}">
                  <a16:creationId xmlns:a16="http://schemas.microsoft.com/office/drawing/2014/main" id="{C6B85492-0B7F-9C4E-8E56-9CFA7C19CC91}"/>
                </a:ext>
              </a:extLst>
            </p:cNvPr>
            <p:cNvSpPr/>
            <p:nvPr/>
          </p:nvSpPr>
          <p:spPr>
            <a:xfrm>
              <a:off x="2259409" y="3693487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195" name="Oval 3194">
              <a:extLst>
                <a:ext uri="{FF2B5EF4-FFF2-40B4-BE49-F238E27FC236}">
                  <a16:creationId xmlns:a16="http://schemas.microsoft.com/office/drawing/2014/main" id="{6E4D9B68-8818-4906-2A5F-3EC4D87DC187}"/>
                </a:ext>
              </a:extLst>
            </p:cNvPr>
            <p:cNvSpPr/>
            <p:nvPr/>
          </p:nvSpPr>
          <p:spPr>
            <a:xfrm>
              <a:off x="2457450" y="3693487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196" name="Oval 3195">
              <a:extLst>
                <a:ext uri="{FF2B5EF4-FFF2-40B4-BE49-F238E27FC236}">
                  <a16:creationId xmlns:a16="http://schemas.microsoft.com/office/drawing/2014/main" id="{5846AD6C-C1DA-10CA-1AAC-FC300C67C4EB}"/>
                </a:ext>
              </a:extLst>
            </p:cNvPr>
            <p:cNvSpPr/>
            <p:nvPr/>
          </p:nvSpPr>
          <p:spPr>
            <a:xfrm>
              <a:off x="2655491" y="3693487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197" name="Oval 3196">
              <a:extLst>
                <a:ext uri="{FF2B5EF4-FFF2-40B4-BE49-F238E27FC236}">
                  <a16:creationId xmlns:a16="http://schemas.microsoft.com/office/drawing/2014/main" id="{D4F6506B-C839-066E-EB0C-D8E1D580D4C8}"/>
                </a:ext>
              </a:extLst>
            </p:cNvPr>
            <p:cNvSpPr/>
            <p:nvPr/>
          </p:nvSpPr>
          <p:spPr>
            <a:xfrm>
              <a:off x="2853532" y="3693487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198" name="Oval 3197">
              <a:extLst>
                <a:ext uri="{FF2B5EF4-FFF2-40B4-BE49-F238E27FC236}">
                  <a16:creationId xmlns:a16="http://schemas.microsoft.com/office/drawing/2014/main" id="{2E8C2A05-48E1-F2B6-8515-2C8295243738}"/>
                </a:ext>
              </a:extLst>
            </p:cNvPr>
            <p:cNvSpPr/>
            <p:nvPr/>
          </p:nvSpPr>
          <p:spPr>
            <a:xfrm>
              <a:off x="3051573" y="3693487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199" name="Oval 3198">
              <a:extLst>
                <a:ext uri="{FF2B5EF4-FFF2-40B4-BE49-F238E27FC236}">
                  <a16:creationId xmlns:a16="http://schemas.microsoft.com/office/drawing/2014/main" id="{5FEF0FDF-0998-ABBA-2966-BC45EF2A4CE8}"/>
                </a:ext>
              </a:extLst>
            </p:cNvPr>
            <p:cNvSpPr/>
            <p:nvPr/>
          </p:nvSpPr>
          <p:spPr>
            <a:xfrm>
              <a:off x="3249614" y="3693487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200" name="Oval 3199">
              <a:extLst>
                <a:ext uri="{FF2B5EF4-FFF2-40B4-BE49-F238E27FC236}">
                  <a16:creationId xmlns:a16="http://schemas.microsoft.com/office/drawing/2014/main" id="{EB9F1AF2-C231-A081-E0DD-79AE27EFF5AE}"/>
                </a:ext>
              </a:extLst>
            </p:cNvPr>
            <p:cNvSpPr/>
            <p:nvPr/>
          </p:nvSpPr>
          <p:spPr>
            <a:xfrm>
              <a:off x="3447655" y="3693487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201" name="Oval 3200">
              <a:extLst>
                <a:ext uri="{FF2B5EF4-FFF2-40B4-BE49-F238E27FC236}">
                  <a16:creationId xmlns:a16="http://schemas.microsoft.com/office/drawing/2014/main" id="{A3C48DB1-EAFF-2B9C-B322-ACB74C92290D}"/>
                </a:ext>
              </a:extLst>
            </p:cNvPr>
            <p:cNvSpPr/>
            <p:nvPr/>
          </p:nvSpPr>
          <p:spPr>
            <a:xfrm>
              <a:off x="3645696" y="3693487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202" name="Oval 3201">
              <a:extLst>
                <a:ext uri="{FF2B5EF4-FFF2-40B4-BE49-F238E27FC236}">
                  <a16:creationId xmlns:a16="http://schemas.microsoft.com/office/drawing/2014/main" id="{95239421-7834-B5EB-690E-B80C9FB1B1BB}"/>
                </a:ext>
              </a:extLst>
            </p:cNvPr>
            <p:cNvSpPr/>
            <p:nvPr/>
          </p:nvSpPr>
          <p:spPr>
            <a:xfrm>
              <a:off x="3843737" y="3693487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203" name="Oval 3202">
              <a:extLst>
                <a:ext uri="{FF2B5EF4-FFF2-40B4-BE49-F238E27FC236}">
                  <a16:creationId xmlns:a16="http://schemas.microsoft.com/office/drawing/2014/main" id="{C50F2C17-680F-8A0D-C29F-A2E893EE8391}"/>
                </a:ext>
              </a:extLst>
            </p:cNvPr>
            <p:cNvSpPr/>
            <p:nvPr/>
          </p:nvSpPr>
          <p:spPr>
            <a:xfrm>
              <a:off x="4041778" y="3693487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204" name="Oval 3203">
              <a:extLst>
                <a:ext uri="{FF2B5EF4-FFF2-40B4-BE49-F238E27FC236}">
                  <a16:creationId xmlns:a16="http://schemas.microsoft.com/office/drawing/2014/main" id="{B5283161-30D1-D7CF-8595-3C56191F7F19}"/>
                </a:ext>
              </a:extLst>
            </p:cNvPr>
            <p:cNvSpPr/>
            <p:nvPr/>
          </p:nvSpPr>
          <p:spPr>
            <a:xfrm>
              <a:off x="4239819" y="3693487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205" name="Oval 3204">
              <a:extLst>
                <a:ext uri="{FF2B5EF4-FFF2-40B4-BE49-F238E27FC236}">
                  <a16:creationId xmlns:a16="http://schemas.microsoft.com/office/drawing/2014/main" id="{19D8B054-0126-DF57-EDB1-FCADD57CDB45}"/>
                </a:ext>
              </a:extLst>
            </p:cNvPr>
            <p:cNvSpPr/>
            <p:nvPr/>
          </p:nvSpPr>
          <p:spPr>
            <a:xfrm>
              <a:off x="4437860" y="3693487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206" name="Oval 3205">
              <a:extLst>
                <a:ext uri="{FF2B5EF4-FFF2-40B4-BE49-F238E27FC236}">
                  <a16:creationId xmlns:a16="http://schemas.microsoft.com/office/drawing/2014/main" id="{94764012-1A69-9FE4-940F-0A61B2E75D3A}"/>
                </a:ext>
              </a:extLst>
            </p:cNvPr>
            <p:cNvSpPr/>
            <p:nvPr/>
          </p:nvSpPr>
          <p:spPr>
            <a:xfrm>
              <a:off x="4635901" y="3693487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207" name="Oval 3206">
              <a:extLst>
                <a:ext uri="{FF2B5EF4-FFF2-40B4-BE49-F238E27FC236}">
                  <a16:creationId xmlns:a16="http://schemas.microsoft.com/office/drawing/2014/main" id="{AA745257-B230-573B-1D6C-98BA75608935}"/>
                </a:ext>
              </a:extLst>
            </p:cNvPr>
            <p:cNvSpPr/>
            <p:nvPr/>
          </p:nvSpPr>
          <p:spPr>
            <a:xfrm>
              <a:off x="4833942" y="3693487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208" name="Oval 3207">
              <a:extLst>
                <a:ext uri="{FF2B5EF4-FFF2-40B4-BE49-F238E27FC236}">
                  <a16:creationId xmlns:a16="http://schemas.microsoft.com/office/drawing/2014/main" id="{F2E8C521-C015-B7AC-2F18-2D67344D6796}"/>
                </a:ext>
              </a:extLst>
            </p:cNvPr>
            <p:cNvSpPr/>
            <p:nvPr/>
          </p:nvSpPr>
          <p:spPr>
            <a:xfrm>
              <a:off x="5031983" y="3693487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209" name="Oval 3208">
              <a:extLst>
                <a:ext uri="{FF2B5EF4-FFF2-40B4-BE49-F238E27FC236}">
                  <a16:creationId xmlns:a16="http://schemas.microsoft.com/office/drawing/2014/main" id="{BB0E2372-9DF2-38C7-01C1-EE5105CF9DB4}"/>
                </a:ext>
              </a:extLst>
            </p:cNvPr>
            <p:cNvSpPr/>
            <p:nvPr/>
          </p:nvSpPr>
          <p:spPr>
            <a:xfrm>
              <a:off x="1269204" y="3903037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210" name="Oval 3209">
              <a:extLst>
                <a:ext uri="{FF2B5EF4-FFF2-40B4-BE49-F238E27FC236}">
                  <a16:creationId xmlns:a16="http://schemas.microsoft.com/office/drawing/2014/main" id="{DAF6889E-D5AF-FD92-F27A-B4094F464A24}"/>
                </a:ext>
              </a:extLst>
            </p:cNvPr>
            <p:cNvSpPr/>
            <p:nvPr/>
          </p:nvSpPr>
          <p:spPr>
            <a:xfrm>
              <a:off x="1467245" y="3903037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211" name="Oval 3210">
              <a:extLst>
                <a:ext uri="{FF2B5EF4-FFF2-40B4-BE49-F238E27FC236}">
                  <a16:creationId xmlns:a16="http://schemas.microsoft.com/office/drawing/2014/main" id="{5DE40F36-B5FB-4807-0846-6805C1432B0C}"/>
                </a:ext>
              </a:extLst>
            </p:cNvPr>
            <p:cNvSpPr/>
            <p:nvPr/>
          </p:nvSpPr>
          <p:spPr>
            <a:xfrm>
              <a:off x="1665286" y="3903037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212" name="Oval 3211">
              <a:extLst>
                <a:ext uri="{FF2B5EF4-FFF2-40B4-BE49-F238E27FC236}">
                  <a16:creationId xmlns:a16="http://schemas.microsoft.com/office/drawing/2014/main" id="{1D259400-E613-2EB1-817D-1E1E56A958EE}"/>
                </a:ext>
              </a:extLst>
            </p:cNvPr>
            <p:cNvSpPr/>
            <p:nvPr/>
          </p:nvSpPr>
          <p:spPr>
            <a:xfrm>
              <a:off x="1863327" y="3903037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213" name="Oval 3212">
              <a:extLst>
                <a:ext uri="{FF2B5EF4-FFF2-40B4-BE49-F238E27FC236}">
                  <a16:creationId xmlns:a16="http://schemas.microsoft.com/office/drawing/2014/main" id="{73338C2C-AE43-4137-B530-854A0C6FF391}"/>
                </a:ext>
              </a:extLst>
            </p:cNvPr>
            <p:cNvSpPr/>
            <p:nvPr/>
          </p:nvSpPr>
          <p:spPr>
            <a:xfrm>
              <a:off x="2061368" y="3903037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214" name="Oval 3213">
              <a:extLst>
                <a:ext uri="{FF2B5EF4-FFF2-40B4-BE49-F238E27FC236}">
                  <a16:creationId xmlns:a16="http://schemas.microsoft.com/office/drawing/2014/main" id="{849C9051-4F4E-6CB0-A1DF-F17C732A649D}"/>
                </a:ext>
              </a:extLst>
            </p:cNvPr>
            <p:cNvSpPr/>
            <p:nvPr/>
          </p:nvSpPr>
          <p:spPr>
            <a:xfrm>
              <a:off x="2259409" y="3903037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215" name="Oval 3214">
              <a:extLst>
                <a:ext uri="{FF2B5EF4-FFF2-40B4-BE49-F238E27FC236}">
                  <a16:creationId xmlns:a16="http://schemas.microsoft.com/office/drawing/2014/main" id="{16B459D8-7550-D538-E2A8-64B837BEBDBA}"/>
                </a:ext>
              </a:extLst>
            </p:cNvPr>
            <p:cNvSpPr/>
            <p:nvPr/>
          </p:nvSpPr>
          <p:spPr>
            <a:xfrm>
              <a:off x="2457450" y="3903037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216" name="Oval 3215">
              <a:extLst>
                <a:ext uri="{FF2B5EF4-FFF2-40B4-BE49-F238E27FC236}">
                  <a16:creationId xmlns:a16="http://schemas.microsoft.com/office/drawing/2014/main" id="{E9E712D1-29A5-C5DB-CF0D-194C164F9D3E}"/>
                </a:ext>
              </a:extLst>
            </p:cNvPr>
            <p:cNvSpPr/>
            <p:nvPr/>
          </p:nvSpPr>
          <p:spPr>
            <a:xfrm>
              <a:off x="2655491" y="3903037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217" name="Oval 3216">
              <a:extLst>
                <a:ext uri="{FF2B5EF4-FFF2-40B4-BE49-F238E27FC236}">
                  <a16:creationId xmlns:a16="http://schemas.microsoft.com/office/drawing/2014/main" id="{9B6DC5C3-BFF6-EBC7-1117-B231308DACD9}"/>
                </a:ext>
              </a:extLst>
            </p:cNvPr>
            <p:cNvSpPr/>
            <p:nvPr/>
          </p:nvSpPr>
          <p:spPr>
            <a:xfrm>
              <a:off x="2853532" y="3903037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218" name="Oval 3217">
              <a:extLst>
                <a:ext uri="{FF2B5EF4-FFF2-40B4-BE49-F238E27FC236}">
                  <a16:creationId xmlns:a16="http://schemas.microsoft.com/office/drawing/2014/main" id="{31CD10CD-FA3A-0168-F4CE-FB053ADEE805}"/>
                </a:ext>
              </a:extLst>
            </p:cNvPr>
            <p:cNvSpPr/>
            <p:nvPr/>
          </p:nvSpPr>
          <p:spPr>
            <a:xfrm>
              <a:off x="3051573" y="3903037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219" name="Oval 3218">
              <a:extLst>
                <a:ext uri="{FF2B5EF4-FFF2-40B4-BE49-F238E27FC236}">
                  <a16:creationId xmlns:a16="http://schemas.microsoft.com/office/drawing/2014/main" id="{E24B3608-A679-7D61-772E-3974612C7C92}"/>
                </a:ext>
              </a:extLst>
            </p:cNvPr>
            <p:cNvSpPr/>
            <p:nvPr/>
          </p:nvSpPr>
          <p:spPr>
            <a:xfrm>
              <a:off x="3249614" y="3903037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220" name="Oval 3219">
              <a:extLst>
                <a:ext uri="{FF2B5EF4-FFF2-40B4-BE49-F238E27FC236}">
                  <a16:creationId xmlns:a16="http://schemas.microsoft.com/office/drawing/2014/main" id="{B35CC2AC-AFB8-7CD1-F307-79D4D5710DD6}"/>
                </a:ext>
              </a:extLst>
            </p:cNvPr>
            <p:cNvSpPr/>
            <p:nvPr/>
          </p:nvSpPr>
          <p:spPr>
            <a:xfrm>
              <a:off x="3447655" y="3903037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221" name="Oval 3220">
              <a:extLst>
                <a:ext uri="{FF2B5EF4-FFF2-40B4-BE49-F238E27FC236}">
                  <a16:creationId xmlns:a16="http://schemas.microsoft.com/office/drawing/2014/main" id="{97F9C06C-CC2E-DAFA-C6C1-F199BC142FF0}"/>
                </a:ext>
              </a:extLst>
            </p:cNvPr>
            <p:cNvSpPr/>
            <p:nvPr/>
          </p:nvSpPr>
          <p:spPr>
            <a:xfrm>
              <a:off x="3645696" y="3903037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222" name="Oval 3221">
              <a:extLst>
                <a:ext uri="{FF2B5EF4-FFF2-40B4-BE49-F238E27FC236}">
                  <a16:creationId xmlns:a16="http://schemas.microsoft.com/office/drawing/2014/main" id="{F159E0AE-C8D4-E7EE-A271-F3122E138B1F}"/>
                </a:ext>
              </a:extLst>
            </p:cNvPr>
            <p:cNvSpPr/>
            <p:nvPr/>
          </p:nvSpPr>
          <p:spPr>
            <a:xfrm>
              <a:off x="3843737" y="3903037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223" name="Oval 3222">
              <a:extLst>
                <a:ext uri="{FF2B5EF4-FFF2-40B4-BE49-F238E27FC236}">
                  <a16:creationId xmlns:a16="http://schemas.microsoft.com/office/drawing/2014/main" id="{7E9E4C74-2CE8-B4E3-4F46-2F84D88EE711}"/>
                </a:ext>
              </a:extLst>
            </p:cNvPr>
            <p:cNvSpPr/>
            <p:nvPr/>
          </p:nvSpPr>
          <p:spPr>
            <a:xfrm>
              <a:off x="4041778" y="3903037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224" name="Oval 3223">
              <a:extLst>
                <a:ext uri="{FF2B5EF4-FFF2-40B4-BE49-F238E27FC236}">
                  <a16:creationId xmlns:a16="http://schemas.microsoft.com/office/drawing/2014/main" id="{92FD9560-EE0D-C9DB-59B7-6ACFB4474A92}"/>
                </a:ext>
              </a:extLst>
            </p:cNvPr>
            <p:cNvSpPr/>
            <p:nvPr/>
          </p:nvSpPr>
          <p:spPr>
            <a:xfrm>
              <a:off x="4239819" y="3903037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225" name="Oval 3224">
              <a:extLst>
                <a:ext uri="{FF2B5EF4-FFF2-40B4-BE49-F238E27FC236}">
                  <a16:creationId xmlns:a16="http://schemas.microsoft.com/office/drawing/2014/main" id="{D1279F7E-6276-2C70-3571-A2D3A6900F13}"/>
                </a:ext>
              </a:extLst>
            </p:cNvPr>
            <p:cNvSpPr/>
            <p:nvPr/>
          </p:nvSpPr>
          <p:spPr>
            <a:xfrm>
              <a:off x="4437860" y="3903037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226" name="Oval 3225">
              <a:extLst>
                <a:ext uri="{FF2B5EF4-FFF2-40B4-BE49-F238E27FC236}">
                  <a16:creationId xmlns:a16="http://schemas.microsoft.com/office/drawing/2014/main" id="{EC003AF7-A50B-CFF4-328D-56D5A5EECADA}"/>
                </a:ext>
              </a:extLst>
            </p:cNvPr>
            <p:cNvSpPr/>
            <p:nvPr/>
          </p:nvSpPr>
          <p:spPr>
            <a:xfrm>
              <a:off x="4635901" y="3903037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227" name="Oval 3226">
              <a:extLst>
                <a:ext uri="{FF2B5EF4-FFF2-40B4-BE49-F238E27FC236}">
                  <a16:creationId xmlns:a16="http://schemas.microsoft.com/office/drawing/2014/main" id="{F23785AA-FEA6-1879-35EC-1D7819F73190}"/>
                </a:ext>
              </a:extLst>
            </p:cNvPr>
            <p:cNvSpPr/>
            <p:nvPr/>
          </p:nvSpPr>
          <p:spPr>
            <a:xfrm>
              <a:off x="4833942" y="3903037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228" name="Oval 3227">
              <a:extLst>
                <a:ext uri="{FF2B5EF4-FFF2-40B4-BE49-F238E27FC236}">
                  <a16:creationId xmlns:a16="http://schemas.microsoft.com/office/drawing/2014/main" id="{1E30F510-DE0F-1571-F879-155B7BF6FCFA}"/>
                </a:ext>
              </a:extLst>
            </p:cNvPr>
            <p:cNvSpPr/>
            <p:nvPr/>
          </p:nvSpPr>
          <p:spPr>
            <a:xfrm>
              <a:off x="5031983" y="3903037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229" name="Oval 3228">
              <a:extLst>
                <a:ext uri="{FF2B5EF4-FFF2-40B4-BE49-F238E27FC236}">
                  <a16:creationId xmlns:a16="http://schemas.microsoft.com/office/drawing/2014/main" id="{1A42EB52-CA47-C159-1680-70A2E24F29FB}"/>
                </a:ext>
              </a:extLst>
            </p:cNvPr>
            <p:cNvSpPr/>
            <p:nvPr/>
          </p:nvSpPr>
          <p:spPr>
            <a:xfrm>
              <a:off x="1269204" y="4112587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230" name="Oval 3229">
              <a:extLst>
                <a:ext uri="{FF2B5EF4-FFF2-40B4-BE49-F238E27FC236}">
                  <a16:creationId xmlns:a16="http://schemas.microsoft.com/office/drawing/2014/main" id="{9B7D5E14-0ADD-4D8C-8164-148C7864056B}"/>
                </a:ext>
              </a:extLst>
            </p:cNvPr>
            <p:cNvSpPr/>
            <p:nvPr/>
          </p:nvSpPr>
          <p:spPr>
            <a:xfrm>
              <a:off x="1467245" y="4112587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231" name="Oval 3230">
              <a:extLst>
                <a:ext uri="{FF2B5EF4-FFF2-40B4-BE49-F238E27FC236}">
                  <a16:creationId xmlns:a16="http://schemas.microsoft.com/office/drawing/2014/main" id="{D0CB6DE5-F24B-F789-33B2-EBE418595440}"/>
                </a:ext>
              </a:extLst>
            </p:cNvPr>
            <p:cNvSpPr/>
            <p:nvPr/>
          </p:nvSpPr>
          <p:spPr>
            <a:xfrm>
              <a:off x="1665286" y="4112587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232" name="Oval 3231">
              <a:extLst>
                <a:ext uri="{FF2B5EF4-FFF2-40B4-BE49-F238E27FC236}">
                  <a16:creationId xmlns:a16="http://schemas.microsoft.com/office/drawing/2014/main" id="{0A13D174-8FD8-DCDB-A377-374CC08AF96D}"/>
                </a:ext>
              </a:extLst>
            </p:cNvPr>
            <p:cNvSpPr/>
            <p:nvPr/>
          </p:nvSpPr>
          <p:spPr>
            <a:xfrm>
              <a:off x="1863327" y="4112587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233" name="Oval 3232">
              <a:extLst>
                <a:ext uri="{FF2B5EF4-FFF2-40B4-BE49-F238E27FC236}">
                  <a16:creationId xmlns:a16="http://schemas.microsoft.com/office/drawing/2014/main" id="{6691FA94-BC54-E380-A01E-2C8C30604BE1}"/>
                </a:ext>
              </a:extLst>
            </p:cNvPr>
            <p:cNvSpPr/>
            <p:nvPr/>
          </p:nvSpPr>
          <p:spPr>
            <a:xfrm>
              <a:off x="2061368" y="4112587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234" name="Oval 3233">
              <a:extLst>
                <a:ext uri="{FF2B5EF4-FFF2-40B4-BE49-F238E27FC236}">
                  <a16:creationId xmlns:a16="http://schemas.microsoft.com/office/drawing/2014/main" id="{130FC30E-D6F4-6289-756B-C8FF3B72C3B0}"/>
                </a:ext>
              </a:extLst>
            </p:cNvPr>
            <p:cNvSpPr/>
            <p:nvPr/>
          </p:nvSpPr>
          <p:spPr>
            <a:xfrm>
              <a:off x="2259409" y="4112587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235" name="Oval 3234">
              <a:extLst>
                <a:ext uri="{FF2B5EF4-FFF2-40B4-BE49-F238E27FC236}">
                  <a16:creationId xmlns:a16="http://schemas.microsoft.com/office/drawing/2014/main" id="{D1200AA5-8302-6611-178B-DBAADACB45C4}"/>
                </a:ext>
              </a:extLst>
            </p:cNvPr>
            <p:cNvSpPr/>
            <p:nvPr/>
          </p:nvSpPr>
          <p:spPr>
            <a:xfrm>
              <a:off x="2457450" y="4112587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236" name="Oval 3235">
              <a:extLst>
                <a:ext uri="{FF2B5EF4-FFF2-40B4-BE49-F238E27FC236}">
                  <a16:creationId xmlns:a16="http://schemas.microsoft.com/office/drawing/2014/main" id="{32569B6D-81F8-D421-5031-644F1D057D58}"/>
                </a:ext>
              </a:extLst>
            </p:cNvPr>
            <p:cNvSpPr/>
            <p:nvPr/>
          </p:nvSpPr>
          <p:spPr>
            <a:xfrm>
              <a:off x="2655491" y="4112587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237" name="Oval 3236">
              <a:extLst>
                <a:ext uri="{FF2B5EF4-FFF2-40B4-BE49-F238E27FC236}">
                  <a16:creationId xmlns:a16="http://schemas.microsoft.com/office/drawing/2014/main" id="{58DD202B-7F6D-AEF0-68D4-3C4902034545}"/>
                </a:ext>
              </a:extLst>
            </p:cNvPr>
            <p:cNvSpPr/>
            <p:nvPr/>
          </p:nvSpPr>
          <p:spPr>
            <a:xfrm>
              <a:off x="2853532" y="4112587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238" name="Oval 3237">
              <a:extLst>
                <a:ext uri="{FF2B5EF4-FFF2-40B4-BE49-F238E27FC236}">
                  <a16:creationId xmlns:a16="http://schemas.microsoft.com/office/drawing/2014/main" id="{0954DD49-47B5-F373-746D-71D7E4621DB5}"/>
                </a:ext>
              </a:extLst>
            </p:cNvPr>
            <p:cNvSpPr/>
            <p:nvPr/>
          </p:nvSpPr>
          <p:spPr>
            <a:xfrm>
              <a:off x="3051573" y="4112587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239" name="Oval 3238">
              <a:extLst>
                <a:ext uri="{FF2B5EF4-FFF2-40B4-BE49-F238E27FC236}">
                  <a16:creationId xmlns:a16="http://schemas.microsoft.com/office/drawing/2014/main" id="{B796E307-7BC1-ECB2-4347-0AF2B784DB5C}"/>
                </a:ext>
              </a:extLst>
            </p:cNvPr>
            <p:cNvSpPr/>
            <p:nvPr/>
          </p:nvSpPr>
          <p:spPr>
            <a:xfrm>
              <a:off x="3249614" y="4112587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240" name="Oval 3239">
              <a:extLst>
                <a:ext uri="{FF2B5EF4-FFF2-40B4-BE49-F238E27FC236}">
                  <a16:creationId xmlns:a16="http://schemas.microsoft.com/office/drawing/2014/main" id="{411274AC-9825-8D6C-2D59-BB07EF06DB16}"/>
                </a:ext>
              </a:extLst>
            </p:cNvPr>
            <p:cNvSpPr/>
            <p:nvPr/>
          </p:nvSpPr>
          <p:spPr>
            <a:xfrm>
              <a:off x="3447655" y="4112587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241" name="Oval 3240">
              <a:extLst>
                <a:ext uri="{FF2B5EF4-FFF2-40B4-BE49-F238E27FC236}">
                  <a16:creationId xmlns:a16="http://schemas.microsoft.com/office/drawing/2014/main" id="{6B7E4DC7-BC86-89F3-ABD2-5F9C99BD3CC2}"/>
                </a:ext>
              </a:extLst>
            </p:cNvPr>
            <p:cNvSpPr/>
            <p:nvPr/>
          </p:nvSpPr>
          <p:spPr>
            <a:xfrm>
              <a:off x="3645696" y="4112587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242" name="Oval 3241">
              <a:extLst>
                <a:ext uri="{FF2B5EF4-FFF2-40B4-BE49-F238E27FC236}">
                  <a16:creationId xmlns:a16="http://schemas.microsoft.com/office/drawing/2014/main" id="{C5D6132E-2DA7-E4C2-8865-0443CC922FBE}"/>
                </a:ext>
              </a:extLst>
            </p:cNvPr>
            <p:cNvSpPr/>
            <p:nvPr/>
          </p:nvSpPr>
          <p:spPr>
            <a:xfrm>
              <a:off x="3843737" y="4112587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243" name="Oval 3242">
              <a:extLst>
                <a:ext uri="{FF2B5EF4-FFF2-40B4-BE49-F238E27FC236}">
                  <a16:creationId xmlns:a16="http://schemas.microsoft.com/office/drawing/2014/main" id="{ADA6EDE4-6FD3-FA0A-C66D-DF24523F0A55}"/>
                </a:ext>
              </a:extLst>
            </p:cNvPr>
            <p:cNvSpPr/>
            <p:nvPr/>
          </p:nvSpPr>
          <p:spPr>
            <a:xfrm>
              <a:off x="4041778" y="4112587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244" name="Oval 3243">
              <a:extLst>
                <a:ext uri="{FF2B5EF4-FFF2-40B4-BE49-F238E27FC236}">
                  <a16:creationId xmlns:a16="http://schemas.microsoft.com/office/drawing/2014/main" id="{3F983F9D-5834-D793-9F7C-DB8A2191BD98}"/>
                </a:ext>
              </a:extLst>
            </p:cNvPr>
            <p:cNvSpPr/>
            <p:nvPr/>
          </p:nvSpPr>
          <p:spPr>
            <a:xfrm>
              <a:off x="4239819" y="4112587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245" name="Oval 3244">
              <a:extLst>
                <a:ext uri="{FF2B5EF4-FFF2-40B4-BE49-F238E27FC236}">
                  <a16:creationId xmlns:a16="http://schemas.microsoft.com/office/drawing/2014/main" id="{CBFBF48C-2975-2606-8B95-1BB877375B31}"/>
                </a:ext>
              </a:extLst>
            </p:cNvPr>
            <p:cNvSpPr/>
            <p:nvPr/>
          </p:nvSpPr>
          <p:spPr>
            <a:xfrm>
              <a:off x="4437860" y="4112587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246" name="Oval 3245">
              <a:extLst>
                <a:ext uri="{FF2B5EF4-FFF2-40B4-BE49-F238E27FC236}">
                  <a16:creationId xmlns:a16="http://schemas.microsoft.com/office/drawing/2014/main" id="{A97916CB-3F29-F4E2-1A11-E9C7FB24993E}"/>
                </a:ext>
              </a:extLst>
            </p:cNvPr>
            <p:cNvSpPr/>
            <p:nvPr/>
          </p:nvSpPr>
          <p:spPr>
            <a:xfrm>
              <a:off x="4635901" y="4112587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247" name="Oval 3246">
              <a:extLst>
                <a:ext uri="{FF2B5EF4-FFF2-40B4-BE49-F238E27FC236}">
                  <a16:creationId xmlns:a16="http://schemas.microsoft.com/office/drawing/2014/main" id="{4B850ECA-92D3-F330-9048-E0926F2EDF48}"/>
                </a:ext>
              </a:extLst>
            </p:cNvPr>
            <p:cNvSpPr/>
            <p:nvPr/>
          </p:nvSpPr>
          <p:spPr>
            <a:xfrm>
              <a:off x="4833942" y="4112587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248" name="Oval 3247">
              <a:extLst>
                <a:ext uri="{FF2B5EF4-FFF2-40B4-BE49-F238E27FC236}">
                  <a16:creationId xmlns:a16="http://schemas.microsoft.com/office/drawing/2014/main" id="{31C8AB9E-8036-2985-409D-8B4C4FA4A6C0}"/>
                </a:ext>
              </a:extLst>
            </p:cNvPr>
            <p:cNvSpPr/>
            <p:nvPr/>
          </p:nvSpPr>
          <p:spPr>
            <a:xfrm>
              <a:off x="5031983" y="4112587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249" name="Oval 3248">
              <a:extLst>
                <a:ext uri="{FF2B5EF4-FFF2-40B4-BE49-F238E27FC236}">
                  <a16:creationId xmlns:a16="http://schemas.microsoft.com/office/drawing/2014/main" id="{0059EC8F-1CD1-118A-0E72-CBD70576DE25}"/>
                </a:ext>
              </a:extLst>
            </p:cNvPr>
            <p:cNvSpPr/>
            <p:nvPr/>
          </p:nvSpPr>
          <p:spPr>
            <a:xfrm>
              <a:off x="1269204" y="4322137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250" name="Oval 3249">
              <a:extLst>
                <a:ext uri="{FF2B5EF4-FFF2-40B4-BE49-F238E27FC236}">
                  <a16:creationId xmlns:a16="http://schemas.microsoft.com/office/drawing/2014/main" id="{D8793F91-E39A-87DA-1AA7-C5172028CE74}"/>
                </a:ext>
              </a:extLst>
            </p:cNvPr>
            <p:cNvSpPr/>
            <p:nvPr/>
          </p:nvSpPr>
          <p:spPr>
            <a:xfrm>
              <a:off x="1467245" y="4322137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251" name="Oval 3250">
              <a:extLst>
                <a:ext uri="{FF2B5EF4-FFF2-40B4-BE49-F238E27FC236}">
                  <a16:creationId xmlns:a16="http://schemas.microsoft.com/office/drawing/2014/main" id="{7D951FD6-9F24-3076-D281-FCB0CC9E49E8}"/>
                </a:ext>
              </a:extLst>
            </p:cNvPr>
            <p:cNvSpPr/>
            <p:nvPr/>
          </p:nvSpPr>
          <p:spPr>
            <a:xfrm>
              <a:off x="1665286" y="4322137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252" name="Oval 3251">
              <a:extLst>
                <a:ext uri="{FF2B5EF4-FFF2-40B4-BE49-F238E27FC236}">
                  <a16:creationId xmlns:a16="http://schemas.microsoft.com/office/drawing/2014/main" id="{C9C46767-992F-E30B-D30B-CC0E335DA7D8}"/>
                </a:ext>
              </a:extLst>
            </p:cNvPr>
            <p:cNvSpPr/>
            <p:nvPr/>
          </p:nvSpPr>
          <p:spPr>
            <a:xfrm>
              <a:off x="1863327" y="4322137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253" name="Oval 3252">
              <a:extLst>
                <a:ext uri="{FF2B5EF4-FFF2-40B4-BE49-F238E27FC236}">
                  <a16:creationId xmlns:a16="http://schemas.microsoft.com/office/drawing/2014/main" id="{68141CE4-B18D-771E-EA79-2723670C2800}"/>
                </a:ext>
              </a:extLst>
            </p:cNvPr>
            <p:cNvSpPr/>
            <p:nvPr/>
          </p:nvSpPr>
          <p:spPr>
            <a:xfrm>
              <a:off x="2061368" y="4322137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254" name="Oval 3253">
              <a:extLst>
                <a:ext uri="{FF2B5EF4-FFF2-40B4-BE49-F238E27FC236}">
                  <a16:creationId xmlns:a16="http://schemas.microsoft.com/office/drawing/2014/main" id="{9BA04B0B-AE2F-850E-FD40-571A2F1E972F}"/>
                </a:ext>
              </a:extLst>
            </p:cNvPr>
            <p:cNvSpPr/>
            <p:nvPr/>
          </p:nvSpPr>
          <p:spPr>
            <a:xfrm>
              <a:off x="2259409" y="4322137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255" name="Oval 3254">
              <a:extLst>
                <a:ext uri="{FF2B5EF4-FFF2-40B4-BE49-F238E27FC236}">
                  <a16:creationId xmlns:a16="http://schemas.microsoft.com/office/drawing/2014/main" id="{5E58EEE4-5433-60A2-BD3A-131CA9529E7D}"/>
                </a:ext>
              </a:extLst>
            </p:cNvPr>
            <p:cNvSpPr/>
            <p:nvPr/>
          </p:nvSpPr>
          <p:spPr>
            <a:xfrm>
              <a:off x="2457450" y="4322137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256" name="Oval 3255">
              <a:extLst>
                <a:ext uri="{FF2B5EF4-FFF2-40B4-BE49-F238E27FC236}">
                  <a16:creationId xmlns:a16="http://schemas.microsoft.com/office/drawing/2014/main" id="{09E6CD19-B84C-03D2-31B2-250C286A0734}"/>
                </a:ext>
              </a:extLst>
            </p:cNvPr>
            <p:cNvSpPr/>
            <p:nvPr/>
          </p:nvSpPr>
          <p:spPr>
            <a:xfrm>
              <a:off x="2655491" y="4322137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257" name="Oval 3256">
              <a:extLst>
                <a:ext uri="{FF2B5EF4-FFF2-40B4-BE49-F238E27FC236}">
                  <a16:creationId xmlns:a16="http://schemas.microsoft.com/office/drawing/2014/main" id="{84AEDD8E-E7E6-87D4-0990-18DEA8F62935}"/>
                </a:ext>
              </a:extLst>
            </p:cNvPr>
            <p:cNvSpPr/>
            <p:nvPr/>
          </p:nvSpPr>
          <p:spPr>
            <a:xfrm>
              <a:off x="2853532" y="4322137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258" name="Oval 3257">
              <a:extLst>
                <a:ext uri="{FF2B5EF4-FFF2-40B4-BE49-F238E27FC236}">
                  <a16:creationId xmlns:a16="http://schemas.microsoft.com/office/drawing/2014/main" id="{3A692746-5616-F0EC-E9A2-AC3474C58AEF}"/>
                </a:ext>
              </a:extLst>
            </p:cNvPr>
            <p:cNvSpPr/>
            <p:nvPr/>
          </p:nvSpPr>
          <p:spPr>
            <a:xfrm>
              <a:off x="3051573" y="4322137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259" name="Oval 3258">
              <a:extLst>
                <a:ext uri="{FF2B5EF4-FFF2-40B4-BE49-F238E27FC236}">
                  <a16:creationId xmlns:a16="http://schemas.microsoft.com/office/drawing/2014/main" id="{D6DA82D1-6BE5-1698-1902-8CBADC53DABB}"/>
                </a:ext>
              </a:extLst>
            </p:cNvPr>
            <p:cNvSpPr/>
            <p:nvPr/>
          </p:nvSpPr>
          <p:spPr>
            <a:xfrm>
              <a:off x="3249614" y="4322137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260" name="Oval 3259">
              <a:extLst>
                <a:ext uri="{FF2B5EF4-FFF2-40B4-BE49-F238E27FC236}">
                  <a16:creationId xmlns:a16="http://schemas.microsoft.com/office/drawing/2014/main" id="{A3BA7BE8-43EE-C542-EE6D-1B4685548233}"/>
                </a:ext>
              </a:extLst>
            </p:cNvPr>
            <p:cNvSpPr/>
            <p:nvPr/>
          </p:nvSpPr>
          <p:spPr>
            <a:xfrm>
              <a:off x="3447655" y="4322137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261" name="Oval 3260">
              <a:extLst>
                <a:ext uri="{FF2B5EF4-FFF2-40B4-BE49-F238E27FC236}">
                  <a16:creationId xmlns:a16="http://schemas.microsoft.com/office/drawing/2014/main" id="{D5C136EA-3C9F-2CFE-DD9C-73606A54539E}"/>
                </a:ext>
              </a:extLst>
            </p:cNvPr>
            <p:cNvSpPr/>
            <p:nvPr/>
          </p:nvSpPr>
          <p:spPr>
            <a:xfrm>
              <a:off x="3645696" y="4322137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262" name="Oval 3261">
              <a:extLst>
                <a:ext uri="{FF2B5EF4-FFF2-40B4-BE49-F238E27FC236}">
                  <a16:creationId xmlns:a16="http://schemas.microsoft.com/office/drawing/2014/main" id="{01020DDC-1621-8F6D-567F-54158321EBCA}"/>
                </a:ext>
              </a:extLst>
            </p:cNvPr>
            <p:cNvSpPr/>
            <p:nvPr/>
          </p:nvSpPr>
          <p:spPr>
            <a:xfrm>
              <a:off x="3843737" y="4322137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263" name="Oval 3262">
              <a:extLst>
                <a:ext uri="{FF2B5EF4-FFF2-40B4-BE49-F238E27FC236}">
                  <a16:creationId xmlns:a16="http://schemas.microsoft.com/office/drawing/2014/main" id="{D0343143-0041-C99F-AE96-86BC23A5C1DA}"/>
                </a:ext>
              </a:extLst>
            </p:cNvPr>
            <p:cNvSpPr/>
            <p:nvPr/>
          </p:nvSpPr>
          <p:spPr>
            <a:xfrm>
              <a:off x="4041778" y="4322137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264" name="Oval 3263">
              <a:extLst>
                <a:ext uri="{FF2B5EF4-FFF2-40B4-BE49-F238E27FC236}">
                  <a16:creationId xmlns:a16="http://schemas.microsoft.com/office/drawing/2014/main" id="{789CEC53-F820-B489-1282-ABF6B98F727E}"/>
                </a:ext>
              </a:extLst>
            </p:cNvPr>
            <p:cNvSpPr/>
            <p:nvPr/>
          </p:nvSpPr>
          <p:spPr>
            <a:xfrm>
              <a:off x="4239819" y="4322137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265" name="Oval 3264">
              <a:extLst>
                <a:ext uri="{FF2B5EF4-FFF2-40B4-BE49-F238E27FC236}">
                  <a16:creationId xmlns:a16="http://schemas.microsoft.com/office/drawing/2014/main" id="{9DCFCF76-5B98-5A88-E254-AAFE7975AF19}"/>
                </a:ext>
              </a:extLst>
            </p:cNvPr>
            <p:cNvSpPr/>
            <p:nvPr/>
          </p:nvSpPr>
          <p:spPr>
            <a:xfrm>
              <a:off x="4437860" y="4322137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266" name="Oval 3265">
              <a:extLst>
                <a:ext uri="{FF2B5EF4-FFF2-40B4-BE49-F238E27FC236}">
                  <a16:creationId xmlns:a16="http://schemas.microsoft.com/office/drawing/2014/main" id="{F51FB6F2-9CED-EA6D-1523-DE81EFAD087D}"/>
                </a:ext>
              </a:extLst>
            </p:cNvPr>
            <p:cNvSpPr/>
            <p:nvPr/>
          </p:nvSpPr>
          <p:spPr>
            <a:xfrm>
              <a:off x="4635901" y="4322137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267" name="Oval 3266">
              <a:extLst>
                <a:ext uri="{FF2B5EF4-FFF2-40B4-BE49-F238E27FC236}">
                  <a16:creationId xmlns:a16="http://schemas.microsoft.com/office/drawing/2014/main" id="{AF28F9EB-B991-7CDF-0711-26594D1247C5}"/>
                </a:ext>
              </a:extLst>
            </p:cNvPr>
            <p:cNvSpPr/>
            <p:nvPr/>
          </p:nvSpPr>
          <p:spPr>
            <a:xfrm>
              <a:off x="4833942" y="4322137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268" name="Oval 3267">
              <a:extLst>
                <a:ext uri="{FF2B5EF4-FFF2-40B4-BE49-F238E27FC236}">
                  <a16:creationId xmlns:a16="http://schemas.microsoft.com/office/drawing/2014/main" id="{51B5C49E-75BE-7B95-B353-C9C83497318D}"/>
                </a:ext>
              </a:extLst>
            </p:cNvPr>
            <p:cNvSpPr/>
            <p:nvPr/>
          </p:nvSpPr>
          <p:spPr>
            <a:xfrm>
              <a:off x="5031983" y="4322137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269" name="Oval 3268">
              <a:extLst>
                <a:ext uri="{FF2B5EF4-FFF2-40B4-BE49-F238E27FC236}">
                  <a16:creationId xmlns:a16="http://schemas.microsoft.com/office/drawing/2014/main" id="{147215BA-0DCA-9214-7E7A-531253E32107}"/>
                </a:ext>
              </a:extLst>
            </p:cNvPr>
            <p:cNvSpPr/>
            <p:nvPr/>
          </p:nvSpPr>
          <p:spPr>
            <a:xfrm>
              <a:off x="1269204" y="4531687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270" name="Oval 3269">
              <a:extLst>
                <a:ext uri="{FF2B5EF4-FFF2-40B4-BE49-F238E27FC236}">
                  <a16:creationId xmlns:a16="http://schemas.microsoft.com/office/drawing/2014/main" id="{B1C28528-CEAB-9C7C-2B36-A0C228504215}"/>
                </a:ext>
              </a:extLst>
            </p:cNvPr>
            <p:cNvSpPr/>
            <p:nvPr/>
          </p:nvSpPr>
          <p:spPr>
            <a:xfrm>
              <a:off x="1467245" y="4531687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271" name="Oval 3270">
              <a:extLst>
                <a:ext uri="{FF2B5EF4-FFF2-40B4-BE49-F238E27FC236}">
                  <a16:creationId xmlns:a16="http://schemas.microsoft.com/office/drawing/2014/main" id="{C3418914-8756-E6E6-3865-4229A3D02380}"/>
                </a:ext>
              </a:extLst>
            </p:cNvPr>
            <p:cNvSpPr/>
            <p:nvPr/>
          </p:nvSpPr>
          <p:spPr>
            <a:xfrm>
              <a:off x="1665286" y="4531687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272" name="Oval 3271">
              <a:extLst>
                <a:ext uri="{FF2B5EF4-FFF2-40B4-BE49-F238E27FC236}">
                  <a16:creationId xmlns:a16="http://schemas.microsoft.com/office/drawing/2014/main" id="{D2C35E4E-51DF-4165-DE2F-351893A34F96}"/>
                </a:ext>
              </a:extLst>
            </p:cNvPr>
            <p:cNvSpPr/>
            <p:nvPr/>
          </p:nvSpPr>
          <p:spPr>
            <a:xfrm>
              <a:off x="1863327" y="4531687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273" name="Oval 3272">
              <a:extLst>
                <a:ext uri="{FF2B5EF4-FFF2-40B4-BE49-F238E27FC236}">
                  <a16:creationId xmlns:a16="http://schemas.microsoft.com/office/drawing/2014/main" id="{1C1D798D-2826-3667-62B7-251ECC3C3763}"/>
                </a:ext>
              </a:extLst>
            </p:cNvPr>
            <p:cNvSpPr/>
            <p:nvPr/>
          </p:nvSpPr>
          <p:spPr>
            <a:xfrm>
              <a:off x="2061368" y="4531687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274" name="Oval 3273">
              <a:extLst>
                <a:ext uri="{FF2B5EF4-FFF2-40B4-BE49-F238E27FC236}">
                  <a16:creationId xmlns:a16="http://schemas.microsoft.com/office/drawing/2014/main" id="{AF181817-B4DC-C747-E0C0-5E3192855365}"/>
                </a:ext>
              </a:extLst>
            </p:cNvPr>
            <p:cNvSpPr/>
            <p:nvPr/>
          </p:nvSpPr>
          <p:spPr>
            <a:xfrm>
              <a:off x="2259409" y="4531687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275" name="Oval 3274">
              <a:extLst>
                <a:ext uri="{FF2B5EF4-FFF2-40B4-BE49-F238E27FC236}">
                  <a16:creationId xmlns:a16="http://schemas.microsoft.com/office/drawing/2014/main" id="{0163620A-73F7-05A7-AD50-1B70ADDC3C41}"/>
                </a:ext>
              </a:extLst>
            </p:cNvPr>
            <p:cNvSpPr/>
            <p:nvPr/>
          </p:nvSpPr>
          <p:spPr>
            <a:xfrm>
              <a:off x="2457450" y="4531687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276" name="Oval 3275">
              <a:extLst>
                <a:ext uri="{FF2B5EF4-FFF2-40B4-BE49-F238E27FC236}">
                  <a16:creationId xmlns:a16="http://schemas.microsoft.com/office/drawing/2014/main" id="{D87E9818-63F6-3DDA-9396-21644449C251}"/>
                </a:ext>
              </a:extLst>
            </p:cNvPr>
            <p:cNvSpPr/>
            <p:nvPr/>
          </p:nvSpPr>
          <p:spPr>
            <a:xfrm>
              <a:off x="2655491" y="4531687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277" name="Oval 3276">
              <a:extLst>
                <a:ext uri="{FF2B5EF4-FFF2-40B4-BE49-F238E27FC236}">
                  <a16:creationId xmlns:a16="http://schemas.microsoft.com/office/drawing/2014/main" id="{78372666-7AF7-D661-608A-B10B724B27DD}"/>
                </a:ext>
              </a:extLst>
            </p:cNvPr>
            <p:cNvSpPr/>
            <p:nvPr/>
          </p:nvSpPr>
          <p:spPr>
            <a:xfrm>
              <a:off x="2853532" y="4531687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278" name="Oval 3277">
              <a:extLst>
                <a:ext uri="{FF2B5EF4-FFF2-40B4-BE49-F238E27FC236}">
                  <a16:creationId xmlns:a16="http://schemas.microsoft.com/office/drawing/2014/main" id="{700A59DE-5E0E-AB32-C931-01211DDEE90B}"/>
                </a:ext>
              </a:extLst>
            </p:cNvPr>
            <p:cNvSpPr/>
            <p:nvPr/>
          </p:nvSpPr>
          <p:spPr>
            <a:xfrm>
              <a:off x="3051573" y="4531687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279" name="Oval 3278">
              <a:extLst>
                <a:ext uri="{FF2B5EF4-FFF2-40B4-BE49-F238E27FC236}">
                  <a16:creationId xmlns:a16="http://schemas.microsoft.com/office/drawing/2014/main" id="{DC379744-0631-1F76-B132-E01E15B24108}"/>
                </a:ext>
              </a:extLst>
            </p:cNvPr>
            <p:cNvSpPr/>
            <p:nvPr/>
          </p:nvSpPr>
          <p:spPr>
            <a:xfrm>
              <a:off x="3249614" y="4531687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280" name="Oval 3279">
              <a:extLst>
                <a:ext uri="{FF2B5EF4-FFF2-40B4-BE49-F238E27FC236}">
                  <a16:creationId xmlns:a16="http://schemas.microsoft.com/office/drawing/2014/main" id="{1D0A4753-A23E-B55A-D98D-829821833599}"/>
                </a:ext>
              </a:extLst>
            </p:cNvPr>
            <p:cNvSpPr/>
            <p:nvPr/>
          </p:nvSpPr>
          <p:spPr>
            <a:xfrm>
              <a:off x="3447655" y="4531687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281" name="Oval 3280">
              <a:extLst>
                <a:ext uri="{FF2B5EF4-FFF2-40B4-BE49-F238E27FC236}">
                  <a16:creationId xmlns:a16="http://schemas.microsoft.com/office/drawing/2014/main" id="{B6CB42F9-51E8-92A9-7488-4A8F2FDD271E}"/>
                </a:ext>
              </a:extLst>
            </p:cNvPr>
            <p:cNvSpPr/>
            <p:nvPr/>
          </p:nvSpPr>
          <p:spPr>
            <a:xfrm>
              <a:off x="3645696" y="4531687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282" name="Oval 3281">
              <a:extLst>
                <a:ext uri="{FF2B5EF4-FFF2-40B4-BE49-F238E27FC236}">
                  <a16:creationId xmlns:a16="http://schemas.microsoft.com/office/drawing/2014/main" id="{BF1DE093-3ED3-8430-FF9A-4EEA38202BC9}"/>
                </a:ext>
              </a:extLst>
            </p:cNvPr>
            <p:cNvSpPr/>
            <p:nvPr/>
          </p:nvSpPr>
          <p:spPr>
            <a:xfrm>
              <a:off x="3843737" y="4531687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283" name="Oval 3282">
              <a:extLst>
                <a:ext uri="{FF2B5EF4-FFF2-40B4-BE49-F238E27FC236}">
                  <a16:creationId xmlns:a16="http://schemas.microsoft.com/office/drawing/2014/main" id="{BB3261BC-00CE-55E1-6C0A-6D3AC1540DCB}"/>
                </a:ext>
              </a:extLst>
            </p:cNvPr>
            <p:cNvSpPr/>
            <p:nvPr/>
          </p:nvSpPr>
          <p:spPr>
            <a:xfrm>
              <a:off x="4041778" y="4531687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284" name="Oval 3283">
              <a:extLst>
                <a:ext uri="{FF2B5EF4-FFF2-40B4-BE49-F238E27FC236}">
                  <a16:creationId xmlns:a16="http://schemas.microsoft.com/office/drawing/2014/main" id="{202994FB-42D4-2471-F87B-288A93D2155E}"/>
                </a:ext>
              </a:extLst>
            </p:cNvPr>
            <p:cNvSpPr/>
            <p:nvPr/>
          </p:nvSpPr>
          <p:spPr>
            <a:xfrm>
              <a:off x="4239819" y="4531687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285" name="Oval 3284">
              <a:extLst>
                <a:ext uri="{FF2B5EF4-FFF2-40B4-BE49-F238E27FC236}">
                  <a16:creationId xmlns:a16="http://schemas.microsoft.com/office/drawing/2014/main" id="{2F4E4459-FE1B-82A0-483C-E39EF54DB16E}"/>
                </a:ext>
              </a:extLst>
            </p:cNvPr>
            <p:cNvSpPr/>
            <p:nvPr/>
          </p:nvSpPr>
          <p:spPr>
            <a:xfrm>
              <a:off x="4437860" y="4531687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286" name="Oval 3285">
              <a:extLst>
                <a:ext uri="{FF2B5EF4-FFF2-40B4-BE49-F238E27FC236}">
                  <a16:creationId xmlns:a16="http://schemas.microsoft.com/office/drawing/2014/main" id="{F0E71843-2F45-3C6B-393E-F9E14BED84E0}"/>
                </a:ext>
              </a:extLst>
            </p:cNvPr>
            <p:cNvSpPr/>
            <p:nvPr/>
          </p:nvSpPr>
          <p:spPr>
            <a:xfrm>
              <a:off x="4635901" y="4531687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287" name="Oval 3286">
              <a:extLst>
                <a:ext uri="{FF2B5EF4-FFF2-40B4-BE49-F238E27FC236}">
                  <a16:creationId xmlns:a16="http://schemas.microsoft.com/office/drawing/2014/main" id="{E851CB95-EB0E-57D3-CA23-60F4EA5C7092}"/>
                </a:ext>
              </a:extLst>
            </p:cNvPr>
            <p:cNvSpPr/>
            <p:nvPr/>
          </p:nvSpPr>
          <p:spPr>
            <a:xfrm>
              <a:off x="4833942" y="4531687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288" name="Oval 3287">
              <a:extLst>
                <a:ext uri="{FF2B5EF4-FFF2-40B4-BE49-F238E27FC236}">
                  <a16:creationId xmlns:a16="http://schemas.microsoft.com/office/drawing/2014/main" id="{43548563-DD3C-2765-C1E1-4F69780006DB}"/>
                </a:ext>
              </a:extLst>
            </p:cNvPr>
            <p:cNvSpPr/>
            <p:nvPr/>
          </p:nvSpPr>
          <p:spPr>
            <a:xfrm>
              <a:off x="5031983" y="4531687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289" name="Oval 3288">
              <a:extLst>
                <a:ext uri="{FF2B5EF4-FFF2-40B4-BE49-F238E27FC236}">
                  <a16:creationId xmlns:a16="http://schemas.microsoft.com/office/drawing/2014/main" id="{55A8D1EF-DAD0-96DB-2DC5-193B47B96172}"/>
                </a:ext>
              </a:extLst>
            </p:cNvPr>
            <p:cNvSpPr/>
            <p:nvPr/>
          </p:nvSpPr>
          <p:spPr>
            <a:xfrm rot="10800000">
              <a:off x="1269204" y="4754013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290" name="Oval 3289">
              <a:extLst>
                <a:ext uri="{FF2B5EF4-FFF2-40B4-BE49-F238E27FC236}">
                  <a16:creationId xmlns:a16="http://schemas.microsoft.com/office/drawing/2014/main" id="{911C92B9-D570-D342-22EA-6CA3BF042DD0}"/>
                </a:ext>
              </a:extLst>
            </p:cNvPr>
            <p:cNvSpPr/>
            <p:nvPr/>
          </p:nvSpPr>
          <p:spPr>
            <a:xfrm rot="10800000">
              <a:off x="1467245" y="4754013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291" name="Oval 3290">
              <a:extLst>
                <a:ext uri="{FF2B5EF4-FFF2-40B4-BE49-F238E27FC236}">
                  <a16:creationId xmlns:a16="http://schemas.microsoft.com/office/drawing/2014/main" id="{AFAF7878-548F-29D4-E3A8-B634DEEE7790}"/>
                </a:ext>
              </a:extLst>
            </p:cNvPr>
            <p:cNvSpPr/>
            <p:nvPr/>
          </p:nvSpPr>
          <p:spPr>
            <a:xfrm rot="10800000">
              <a:off x="1665286" y="4754013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292" name="Oval 3291">
              <a:extLst>
                <a:ext uri="{FF2B5EF4-FFF2-40B4-BE49-F238E27FC236}">
                  <a16:creationId xmlns:a16="http://schemas.microsoft.com/office/drawing/2014/main" id="{FD7548E9-4ABE-5778-5F04-373F461B68E2}"/>
                </a:ext>
              </a:extLst>
            </p:cNvPr>
            <p:cNvSpPr/>
            <p:nvPr/>
          </p:nvSpPr>
          <p:spPr>
            <a:xfrm rot="10800000">
              <a:off x="1863327" y="4754013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293" name="Oval 3292">
              <a:extLst>
                <a:ext uri="{FF2B5EF4-FFF2-40B4-BE49-F238E27FC236}">
                  <a16:creationId xmlns:a16="http://schemas.microsoft.com/office/drawing/2014/main" id="{497CAD87-E026-28BA-28BB-95E7953DD644}"/>
                </a:ext>
              </a:extLst>
            </p:cNvPr>
            <p:cNvSpPr/>
            <p:nvPr/>
          </p:nvSpPr>
          <p:spPr>
            <a:xfrm rot="10800000">
              <a:off x="2061368" y="4754013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294" name="Oval 3293">
              <a:extLst>
                <a:ext uri="{FF2B5EF4-FFF2-40B4-BE49-F238E27FC236}">
                  <a16:creationId xmlns:a16="http://schemas.microsoft.com/office/drawing/2014/main" id="{7A003D2A-FD11-BCFE-D321-6B0FD6A929DD}"/>
                </a:ext>
              </a:extLst>
            </p:cNvPr>
            <p:cNvSpPr/>
            <p:nvPr/>
          </p:nvSpPr>
          <p:spPr>
            <a:xfrm rot="10800000">
              <a:off x="2259409" y="4754013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295" name="Oval 3294">
              <a:extLst>
                <a:ext uri="{FF2B5EF4-FFF2-40B4-BE49-F238E27FC236}">
                  <a16:creationId xmlns:a16="http://schemas.microsoft.com/office/drawing/2014/main" id="{7D808FDF-11EC-4EFC-F2E3-7788BFBF8100}"/>
                </a:ext>
              </a:extLst>
            </p:cNvPr>
            <p:cNvSpPr/>
            <p:nvPr/>
          </p:nvSpPr>
          <p:spPr>
            <a:xfrm rot="10800000">
              <a:off x="2457450" y="4754013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296" name="Oval 3295">
              <a:extLst>
                <a:ext uri="{FF2B5EF4-FFF2-40B4-BE49-F238E27FC236}">
                  <a16:creationId xmlns:a16="http://schemas.microsoft.com/office/drawing/2014/main" id="{A37113B4-E3B8-8C55-1B40-C29D640BF73C}"/>
                </a:ext>
              </a:extLst>
            </p:cNvPr>
            <p:cNvSpPr/>
            <p:nvPr/>
          </p:nvSpPr>
          <p:spPr>
            <a:xfrm rot="10800000">
              <a:off x="2655491" y="4754013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297" name="Oval 3296">
              <a:extLst>
                <a:ext uri="{FF2B5EF4-FFF2-40B4-BE49-F238E27FC236}">
                  <a16:creationId xmlns:a16="http://schemas.microsoft.com/office/drawing/2014/main" id="{D6476057-29EE-5A29-BEFF-28DF482046B1}"/>
                </a:ext>
              </a:extLst>
            </p:cNvPr>
            <p:cNvSpPr/>
            <p:nvPr/>
          </p:nvSpPr>
          <p:spPr>
            <a:xfrm rot="10800000">
              <a:off x="2853532" y="4754013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298" name="Oval 3297">
              <a:extLst>
                <a:ext uri="{FF2B5EF4-FFF2-40B4-BE49-F238E27FC236}">
                  <a16:creationId xmlns:a16="http://schemas.microsoft.com/office/drawing/2014/main" id="{B4F481B1-AE4D-5D3E-F2A5-CCA72C03BFE7}"/>
                </a:ext>
              </a:extLst>
            </p:cNvPr>
            <p:cNvSpPr/>
            <p:nvPr/>
          </p:nvSpPr>
          <p:spPr>
            <a:xfrm rot="10800000">
              <a:off x="3051573" y="4754013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299" name="Oval 3298">
              <a:extLst>
                <a:ext uri="{FF2B5EF4-FFF2-40B4-BE49-F238E27FC236}">
                  <a16:creationId xmlns:a16="http://schemas.microsoft.com/office/drawing/2014/main" id="{F125FA35-B6EF-0AAF-D3E3-7FF056F5ABDD}"/>
                </a:ext>
              </a:extLst>
            </p:cNvPr>
            <p:cNvSpPr/>
            <p:nvPr/>
          </p:nvSpPr>
          <p:spPr>
            <a:xfrm rot="10800000">
              <a:off x="3249614" y="4754013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300" name="Oval 3299">
              <a:extLst>
                <a:ext uri="{FF2B5EF4-FFF2-40B4-BE49-F238E27FC236}">
                  <a16:creationId xmlns:a16="http://schemas.microsoft.com/office/drawing/2014/main" id="{85ADCED5-30FD-2BF3-03AC-C879F22B0EBA}"/>
                </a:ext>
              </a:extLst>
            </p:cNvPr>
            <p:cNvSpPr/>
            <p:nvPr/>
          </p:nvSpPr>
          <p:spPr>
            <a:xfrm rot="10800000">
              <a:off x="3447655" y="4754013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301" name="Oval 3300">
              <a:extLst>
                <a:ext uri="{FF2B5EF4-FFF2-40B4-BE49-F238E27FC236}">
                  <a16:creationId xmlns:a16="http://schemas.microsoft.com/office/drawing/2014/main" id="{44D5386A-7DE2-0444-A822-0688CC5AF49F}"/>
                </a:ext>
              </a:extLst>
            </p:cNvPr>
            <p:cNvSpPr/>
            <p:nvPr/>
          </p:nvSpPr>
          <p:spPr>
            <a:xfrm rot="10800000">
              <a:off x="3645696" y="4754013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302" name="Oval 3301">
              <a:extLst>
                <a:ext uri="{FF2B5EF4-FFF2-40B4-BE49-F238E27FC236}">
                  <a16:creationId xmlns:a16="http://schemas.microsoft.com/office/drawing/2014/main" id="{ED2AC75A-4BE7-DAF3-6CF5-983BE02926F6}"/>
                </a:ext>
              </a:extLst>
            </p:cNvPr>
            <p:cNvSpPr/>
            <p:nvPr/>
          </p:nvSpPr>
          <p:spPr>
            <a:xfrm rot="10800000">
              <a:off x="3843737" y="4754013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303" name="Oval 3302">
              <a:extLst>
                <a:ext uri="{FF2B5EF4-FFF2-40B4-BE49-F238E27FC236}">
                  <a16:creationId xmlns:a16="http://schemas.microsoft.com/office/drawing/2014/main" id="{DE132222-EAC5-F6FC-59F7-D73E410BE9AF}"/>
                </a:ext>
              </a:extLst>
            </p:cNvPr>
            <p:cNvSpPr/>
            <p:nvPr/>
          </p:nvSpPr>
          <p:spPr>
            <a:xfrm rot="10800000">
              <a:off x="4041778" y="4754013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304" name="Oval 3303">
              <a:extLst>
                <a:ext uri="{FF2B5EF4-FFF2-40B4-BE49-F238E27FC236}">
                  <a16:creationId xmlns:a16="http://schemas.microsoft.com/office/drawing/2014/main" id="{5B32C5C5-636E-DEC7-35E8-EE2EF66C2008}"/>
                </a:ext>
              </a:extLst>
            </p:cNvPr>
            <p:cNvSpPr/>
            <p:nvPr/>
          </p:nvSpPr>
          <p:spPr>
            <a:xfrm rot="10800000">
              <a:off x="4239819" y="4754013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305" name="Oval 3304">
              <a:extLst>
                <a:ext uri="{FF2B5EF4-FFF2-40B4-BE49-F238E27FC236}">
                  <a16:creationId xmlns:a16="http://schemas.microsoft.com/office/drawing/2014/main" id="{593E2FCB-F4B5-5CEF-014E-D1D0C21C4B15}"/>
                </a:ext>
              </a:extLst>
            </p:cNvPr>
            <p:cNvSpPr/>
            <p:nvPr/>
          </p:nvSpPr>
          <p:spPr>
            <a:xfrm rot="10800000">
              <a:off x="4437860" y="4754013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306" name="Oval 3305">
              <a:extLst>
                <a:ext uri="{FF2B5EF4-FFF2-40B4-BE49-F238E27FC236}">
                  <a16:creationId xmlns:a16="http://schemas.microsoft.com/office/drawing/2014/main" id="{E7CFF67C-1EDB-A0C4-39E6-03A5848C8176}"/>
                </a:ext>
              </a:extLst>
            </p:cNvPr>
            <p:cNvSpPr/>
            <p:nvPr/>
          </p:nvSpPr>
          <p:spPr>
            <a:xfrm rot="10800000">
              <a:off x="4635901" y="4754013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307" name="Oval 3306">
              <a:extLst>
                <a:ext uri="{FF2B5EF4-FFF2-40B4-BE49-F238E27FC236}">
                  <a16:creationId xmlns:a16="http://schemas.microsoft.com/office/drawing/2014/main" id="{15913DB6-13B6-6A95-A68B-B405F08EB291}"/>
                </a:ext>
              </a:extLst>
            </p:cNvPr>
            <p:cNvSpPr/>
            <p:nvPr/>
          </p:nvSpPr>
          <p:spPr>
            <a:xfrm rot="10800000">
              <a:off x="4833942" y="4754013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308" name="Oval 3307">
              <a:extLst>
                <a:ext uri="{FF2B5EF4-FFF2-40B4-BE49-F238E27FC236}">
                  <a16:creationId xmlns:a16="http://schemas.microsoft.com/office/drawing/2014/main" id="{A07EFA00-9944-8328-38DE-D0ED1222AE82}"/>
                </a:ext>
              </a:extLst>
            </p:cNvPr>
            <p:cNvSpPr/>
            <p:nvPr/>
          </p:nvSpPr>
          <p:spPr>
            <a:xfrm rot="10800000">
              <a:off x="5031983" y="4754013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309" name="Oval 3308">
              <a:extLst>
                <a:ext uri="{FF2B5EF4-FFF2-40B4-BE49-F238E27FC236}">
                  <a16:creationId xmlns:a16="http://schemas.microsoft.com/office/drawing/2014/main" id="{B31787B0-A261-ED6D-D9D9-0778A6941FEC}"/>
                </a:ext>
              </a:extLst>
            </p:cNvPr>
            <p:cNvSpPr/>
            <p:nvPr/>
          </p:nvSpPr>
          <p:spPr>
            <a:xfrm rot="10800000">
              <a:off x="1269204" y="4963563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310" name="Oval 3309">
              <a:extLst>
                <a:ext uri="{FF2B5EF4-FFF2-40B4-BE49-F238E27FC236}">
                  <a16:creationId xmlns:a16="http://schemas.microsoft.com/office/drawing/2014/main" id="{C6A35204-644E-2E64-F122-A9086999BA5F}"/>
                </a:ext>
              </a:extLst>
            </p:cNvPr>
            <p:cNvSpPr/>
            <p:nvPr/>
          </p:nvSpPr>
          <p:spPr>
            <a:xfrm rot="10800000">
              <a:off x="1467245" y="4963563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311" name="Oval 3310">
              <a:extLst>
                <a:ext uri="{FF2B5EF4-FFF2-40B4-BE49-F238E27FC236}">
                  <a16:creationId xmlns:a16="http://schemas.microsoft.com/office/drawing/2014/main" id="{8A38B28D-5817-BC72-FD58-49F1F4652C5D}"/>
                </a:ext>
              </a:extLst>
            </p:cNvPr>
            <p:cNvSpPr/>
            <p:nvPr/>
          </p:nvSpPr>
          <p:spPr>
            <a:xfrm rot="10800000">
              <a:off x="1665286" y="4963563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312" name="Oval 3311">
              <a:extLst>
                <a:ext uri="{FF2B5EF4-FFF2-40B4-BE49-F238E27FC236}">
                  <a16:creationId xmlns:a16="http://schemas.microsoft.com/office/drawing/2014/main" id="{763DBE51-1C27-2DFE-AD3D-740C0921A113}"/>
                </a:ext>
              </a:extLst>
            </p:cNvPr>
            <p:cNvSpPr/>
            <p:nvPr/>
          </p:nvSpPr>
          <p:spPr>
            <a:xfrm rot="10800000">
              <a:off x="1863327" y="4963563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313" name="Oval 3312">
              <a:extLst>
                <a:ext uri="{FF2B5EF4-FFF2-40B4-BE49-F238E27FC236}">
                  <a16:creationId xmlns:a16="http://schemas.microsoft.com/office/drawing/2014/main" id="{062CFE70-79C1-8AD7-B1CE-61AB46DFB068}"/>
                </a:ext>
              </a:extLst>
            </p:cNvPr>
            <p:cNvSpPr/>
            <p:nvPr/>
          </p:nvSpPr>
          <p:spPr>
            <a:xfrm rot="10800000">
              <a:off x="2061368" y="4963563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314" name="Oval 3313">
              <a:extLst>
                <a:ext uri="{FF2B5EF4-FFF2-40B4-BE49-F238E27FC236}">
                  <a16:creationId xmlns:a16="http://schemas.microsoft.com/office/drawing/2014/main" id="{90C2B583-C82F-DE38-14CE-8B09080681A5}"/>
                </a:ext>
              </a:extLst>
            </p:cNvPr>
            <p:cNvSpPr/>
            <p:nvPr/>
          </p:nvSpPr>
          <p:spPr>
            <a:xfrm rot="10800000">
              <a:off x="2259409" y="4963563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315" name="Oval 3314">
              <a:extLst>
                <a:ext uri="{FF2B5EF4-FFF2-40B4-BE49-F238E27FC236}">
                  <a16:creationId xmlns:a16="http://schemas.microsoft.com/office/drawing/2014/main" id="{0CC1DBE0-F1C8-767E-4213-96FB3737D9B5}"/>
                </a:ext>
              </a:extLst>
            </p:cNvPr>
            <p:cNvSpPr/>
            <p:nvPr/>
          </p:nvSpPr>
          <p:spPr>
            <a:xfrm rot="10800000">
              <a:off x="2457450" y="4963563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316" name="Oval 3315">
              <a:extLst>
                <a:ext uri="{FF2B5EF4-FFF2-40B4-BE49-F238E27FC236}">
                  <a16:creationId xmlns:a16="http://schemas.microsoft.com/office/drawing/2014/main" id="{CAAFCB55-9F92-6D95-BCBC-3184D41A42C6}"/>
                </a:ext>
              </a:extLst>
            </p:cNvPr>
            <p:cNvSpPr/>
            <p:nvPr/>
          </p:nvSpPr>
          <p:spPr>
            <a:xfrm rot="10800000">
              <a:off x="2655491" y="4963563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317" name="Oval 3316">
              <a:extLst>
                <a:ext uri="{FF2B5EF4-FFF2-40B4-BE49-F238E27FC236}">
                  <a16:creationId xmlns:a16="http://schemas.microsoft.com/office/drawing/2014/main" id="{CDD44EF5-5A2B-EFC2-7DD9-4CC6D63DBCB1}"/>
                </a:ext>
              </a:extLst>
            </p:cNvPr>
            <p:cNvSpPr/>
            <p:nvPr/>
          </p:nvSpPr>
          <p:spPr>
            <a:xfrm rot="10800000">
              <a:off x="2853532" y="4963563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318" name="Oval 3317">
              <a:extLst>
                <a:ext uri="{FF2B5EF4-FFF2-40B4-BE49-F238E27FC236}">
                  <a16:creationId xmlns:a16="http://schemas.microsoft.com/office/drawing/2014/main" id="{DD74A8BB-9A20-61EC-5FD9-C6481B66ED2D}"/>
                </a:ext>
              </a:extLst>
            </p:cNvPr>
            <p:cNvSpPr/>
            <p:nvPr/>
          </p:nvSpPr>
          <p:spPr>
            <a:xfrm rot="10800000">
              <a:off x="3051573" y="4963563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319" name="Oval 3318">
              <a:extLst>
                <a:ext uri="{FF2B5EF4-FFF2-40B4-BE49-F238E27FC236}">
                  <a16:creationId xmlns:a16="http://schemas.microsoft.com/office/drawing/2014/main" id="{60942A1E-DE64-4B34-4AD7-A78441ED1510}"/>
                </a:ext>
              </a:extLst>
            </p:cNvPr>
            <p:cNvSpPr/>
            <p:nvPr/>
          </p:nvSpPr>
          <p:spPr>
            <a:xfrm rot="10800000">
              <a:off x="3249614" y="4963563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320" name="Oval 3319">
              <a:extLst>
                <a:ext uri="{FF2B5EF4-FFF2-40B4-BE49-F238E27FC236}">
                  <a16:creationId xmlns:a16="http://schemas.microsoft.com/office/drawing/2014/main" id="{AD91EAFD-C3EA-32AB-054F-7AFC15FA1562}"/>
                </a:ext>
              </a:extLst>
            </p:cNvPr>
            <p:cNvSpPr/>
            <p:nvPr/>
          </p:nvSpPr>
          <p:spPr>
            <a:xfrm rot="10800000">
              <a:off x="3447655" y="4963563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321" name="Oval 3320">
              <a:extLst>
                <a:ext uri="{FF2B5EF4-FFF2-40B4-BE49-F238E27FC236}">
                  <a16:creationId xmlns:a16="http://schemas.microsoft.com/office/drawing/2014/main" id="{8515D01C-8DF2-448A-C6DA-428B107D4DCF}"/>
                </a:ext>
              </a:extLst>
            </p:cNvPr>
            <p:cNvSpPr/>
            <p:nvPr/>
          </p:nvSpPr>
          <p:spPr>
            <a:xfrm rot="10800000">
              <a:off x="3645696" y="4963563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322" name="Oval 3321">
              <a:extLst>
                <a:ext uri="{FF2B5EF4-FFF2-40B4-BE49-F238E27FC236}">
                  <a16:creationId xmlns:a16="http://schemas.microsoft.com/office/drawing/2014/main" id="{85C868F3-2690-AC7C-76BC-BF0CA32469F5}"/>
                </a:ext>
              </a:extLst>
            </p:cNvPr>
            <p:cNvSpPr/>
            <p:nvPr/>
          </p:nvSpPr>
          <p:spPr>
            <a:xfrm rot="10800000">
              <a:off x="3843737" y="4963563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323" name="Oval 3322">
              <a:extLst>
                <a:ext uri="{FF2B5EF4-FFF2-40B4-BE49-F238E27FC236}">
                  <a16:creationId xmlns:a16="http://schemas.microsoft.com/office/drawing/2014/main" id="{86CA0589-F68C-DABC-699D-16D03AC2E5A4}"/>
                </a:ext>
              </a:extLst>
            </p:cNvPr>
            <p:cNvSpPr/>
            <p:nvPr/>
          </p:nvSpPr>
          <p:spPr>
            <a:xfrm rot="10800000">
              <a:off x="4041778" y="4963563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324" name="Oval 3323">
              <a:extLst>
                <a:ext uri="{FF2B5EF4-FFF2-40B4-BE49-F238E27FC236}">
                  <a16:creationId xmlns:a16="http://schemas.microsoft.com/office/drawing/2014/main" id="{0C5C2106-E111-1FC0-54CC-544C4AEF5F34}"/>
                </a:ext>
              </a:extLst>
            </p:cNvPr>
            <p:cNvSpPr/>
            <p:nvPr/>
          </p:nvSpPr>
          <p:spPr>
            <a:xfrm rot="10800000">
              <a:off x="4239819" y="4963563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325" name="Oval 3324">
              <a:extLst>
                <a:ext uri="{FF2B5EF4-FFF2-40B4-BE49-F238E27FC236}">
                  <a16:creationId xmlns:a16="http://schemas.microsoft.com/office/drawing/2014/main" id="{B701627E-FCC4-5916-A170-BC5850F62AD7}"/>
                </a:ext>
              </a:extLst>
            </p:cNvPr>
            <p:cNvSpPr/>
            <p:nvPr/>
          </p:nvSpPr>
          <p:spPr>
            <a:xfrm rot="10800000">
              <a:off x="4437860" y="4963563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326" name="Oval 3325">
              <a:extLst>
                <a:ext uri="{FF2B5EF4-FFF2-40B4-BE49-F238E27FC236}">
                  <a16:creationId xmlns:a16="http://schemas.microsoft.com/office/drawing/2014/main" id="{D57A121E-71D0-B4C3-C8F8-31D3631F09F7}"/>
                </a:ext>
              </a:extLst>
            </p:cNvPr>
            <p:cNvSpPr/>
            <p:nvPr/>
          </p:nvSpPr>
          <p:spPr>
            <a:xfrm rot="10800000">
              <a:off x="4635901" y="4963563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327" name="Oval 3326">
              <a:extLst>
                <a:ext uri="{FF2B5EF4-FFF2-40B4-BE49-F238E27FC236}">
                  <a16:creationId xmlns:a16="http://schemas.microsoft.com/office/drawing/2014/main" id="{4616C7DA-229F-A701-99AC-868F62F94386}"/>
                </a:ext>
              </a:extLst>
            </p:cNvPr>
            <p:cNvSpPr/>
            <p:nvPr/>
          </p:nvSpPr>
          <p:spPr>
            <a:xfrm rot="10800000">
              <a:off x="4833942" y="4963563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328" name="Oval 3327">
              <a:extLst>
                <a:ext uri="{FF2B5EF4-FFF2-40B4-BE49-F238E27FC236}">
                  <a16:creationId xmlns:a16="http://schemas.microsoft.com/office/drawing/2014/main" id="{A3EB1619-62E1-630A-CD38-F12811580ECF}"/>
                </a:ext>
              </a:extLst>
            </p:cNvPr>
            <p:cNvSpPr/>
            <p:nvPr/>
          </p:nvSpPr>
          <p:spPr>
            <a:xfrm rot="10800000">
              <a:off x="5031983" y="4963563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329" name="Oval 3328">
              <a:extLst>
                <a:ext uri="{FF2B5EF4-FFF2-40B4-BE49-F238E27FC236}">
                  <a16:creationId xmlns:a16="http://schemas.microsoft.com/office/drawing/2014/main" id="{31A65DC3-386A-CDF8-DBF0-63CA4A41C054}"/>
                </a:ext>
              </a:extLst>
            </p:cNvPr>
            <p:cNvSpPr/>
            <p:nvPr/>
          </p:nvSpPr>
          <p:spPr>
            <a:xfrm rot="10800000">
              <a:off x="1269204" y="5173113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330" name="Oval 3329">
              <a:extLst>
                <a:ext uri="{FF2B5EF4-FFF2-40B4-BE49-F238E27FC236}">
                  <a16:creationId xmlns:a16="http://schemas.microsoft.com/office/drawing/2014/main" id="{1D1C636F-37D4-5BF6-1898-194176E2D3E7}"/>
                </a:ext>
              </a:extLst>
            </p:cNvPr>
            <p:cNvSpPr/>
            <p:nvPr/>
          </p:nvSpPr>
          <p:spPr>
            <a:xfrm rot="10800000">
              <a:off x="1467245" y="5173113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331" name="Oval 3330">
              <a:extLst>
                <a:ext uri="{FF2B5EF4-FFF2-40B4-BE49-F238E27FC236}">
                  <a16:creationId xmlns:a16="http://schemas.microsoft.com/office/drawing/2014/main" id="{14411C3E-C1E0-4F17-AACA-D4DBAD0B104C}"/>
                </a:ext>
              </a:extLst>
            </p:cNvPr>
            <p:cNvSpPr/>
            <p:nvPr/>
          </p:nvSpPr>
          <p:spPr>
            <a:xfrm rot="10800000">
              <a:off x="1665286" y="5173113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332" name="Oval 3331">
              <a:extLst>
                <a:ext uri="{FF2B5EF4-FFF2-40B4-BE49-F238E27FC236}">
                  <a16:creationId xmlns:a16="http://schemas.microsoft.com/office/drawing/2014/main" id="{315C6970-1F23-8006-FBD5-47C7B3E9238D}"/>
                </a:ext>
              </a:extLst>
            </p:cNvPr>
            <p:cNvSpPr/>
            <p:nvPr/>
          </p:nvSpPr>
          <p:spPr>
            <a:xfrm rot="10800000">
              <a:off x="1863327" y="5173113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333" name="Oval 3332">
              <a:extLst>
                <a:ext uri="{FF2B5EF4-FFF2-40B4-BE49-F238E27FC236}">
                  <a16:creationId xmlns:a16="http://schemas.microsoft.com/office/drawing/2014/main" id="{4643C613-5257-2099-78E1-5E4B62773CEC}"/>
                </a:ext>
              </a:extLst>
            </p:cNvPr>
            <p:cNvSpPr/>
            <p:nvPr/>
          </p:nvSpPr>
          <p:spPr>
            <a:xfrm rot="10800000">
              <a:off x="2061368" y="5173113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334" name="Oval 3333">
              <a:extLst>
                <a:ext uri="{FF2B5EF4-FFF2-40B4-BE49-F238E27FC236}">
                  <a16:creationId xmlns:a16="http://schemas.microsoft.com/office/drawing/2014/main" id="{057DA0D7-A01A-FAE5-77C4-17F3E9CF568E}"/>
                </a:ext>
              </a:extLst>
            </p:cNvPr>
            <p:cNvSpPr/>
            <p:nvPr/>
          </p:nvSpPr>
          <p:spPr>
            <a:xfrm rot="10800000">
              <a:off x="2259409" y="5173113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335" name="Oval 3334">
              <a:extLst>
                <a:ext uri="{FF2B5EF4-FFF2-40B4-BE49-F238E27FC236}">
                  <a16:creationId xmlns:a16="http://schemas.microsoft.com/office/drawing/2014/main" id="{01C85748-8002-69C9-946D-5E73835C5581}"/>
                </a:ext>
              </a:extLst>
            </p:cNvPr>
            <p:cNvSpPr/>
            <p:nvPr/>
          </p:nvSpPr>
          <p:spPr>
            <a:xfrm rot="10800000">
              <a:off x="2457450" y="5173113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336" name="Oval 3335">
              <a:extLst>
                <a:ext uri="{FF2B5EF4-FFF2-40B4-BE49-F238E27FC236}">
                  <a16:creationId xmlns:a16="http://schemas.microsoft.com/office/drawing/2014/main" id="{CEF84180-93CE-4D91-1944-7931845B9B29}"/>
                </a:ext>
              </a:extLst>
            </p:cNvPr>
            <p:cNvSpPr/>
            <p:nvPr/>
          </p:nvSpPr>
          <p:spPr>
            <a:xfrm rot="10800000">
              <a:off x="2655491" y="5173113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337" name="Oval 3336">
              <a:extLst>
                <a:ext uri="{FF2B5EF4-FFF2-40B4-BE49-F238E27FC236}">
                  <a16:creationId xmlns:a16="http://schemas.microsoft.com/office/drawing/2014/main" id="{2746CEA4-6BF5-FFB6-7ACB-DFAD2141EA25}"/>
                </a:ext>
              </a:extLst>
            </p:cNvPr>
            <p:cNvSpPr/>
            <p:nvPr/>
          </p:nvSpPr>
          <p:spPr>
            <a:xfrm rot="10800000">
              <a:off x="2853532" y="5173113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338" name="Oval 3337">
              <a:extLst>
                <a:ext uri="{FF2B5EF4-FFF2-40B4-BE49-F238E27FC236}">
                  <a16:creationId xmlns:a16="http://schemas.microsoft.com/office/drawing/2014/main" id="{9D19B947-68DE-64C8-33C4-4C0C290A981A}"/>
                </a:ext>
              </a:extLst>
            </p:cNvPr>
            <p:cNvSpPr/>
            <p:nvPr/>
          </p:nvSpPr>
          <p:spPr>
            <a:xfrm rot="10800000">
              <a:off x="3051573" y="5173113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339" name="Oval 3338">
              <a:extLst>
                <a:ext uri="{FF2B5EF4-FFF2-40B4-BE49-F238E27FC236}">
                  <a16:creationId xmlns:a16="http://schemas.microsoft.com/office/drawing/2014/main" id="{A91144F5-9A42-2DFA-07C0-A64AD37DDA21}"/>
                </a:ext>
              </a:extLst>
            </p:cNvPr>
            <p:cNvSpPr/>
            <p:nvPr/>
          </p:nvSpPr>
          <p:spPr>
            <a:xfrm rot="10800000">
              <a:off x="3249614" y="5173113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340" name="Oval 3339">
              <a:extLst>
                <a:ext uri="{FF2B5EF4-FFF2-40B4-BE49-F238E27FC236}">
                  <a16:creationId xmlns:a16="http://schemas.microsoft.com/office/drawing/2014/main" id="{30217B09-E177-C14B-F545-EF4EEB8F8513}"/>
                </a:ext>
              </a:extLst>
            </p:cNvPr>
            <p:cNvSpPr/>
            <p:nvPr/>
          </p:nvSpPr>
          <p:spPr>
            <a:xfrm rot="10800000">
              <a:off x="3447655" y="5173113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341" name="Oval 3340">
              <a:extLst>
                <a:ext uri="{FF2B5EF4-FFF2-40B4-BE49-F238E27FC236}">
                  <a16:creationId xmlns:a16="http://schemas.microsoft.com/office/drawing/2014/main" id="{370D162E-8EF2-BD5D-8188-83757340C875}"/>
                </a:ext>
              </a:extLst>
            </p:cNvPr>
            <p:cNvSpPr/>
            <p:nvPr/>
          </p:nvSpPr>
          <p:spPr>
            <a:xfrm rot="10800000">
              <a:off x="3645696" y="5173113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342" name="Oval 3341">
              <a:extLst>
                <a:ext uri="{FF2B5EF4-FFF2-40B4-BE49-F238E27FC236}">
                  <a16:creationId xmlns:a16="http://schemas.microsoft.com/office/drawing/2014/main" id="{FA87BB10-2163-DD15-3DFA-2978E5991C24}"/>
                </a:ext>
              </a:extLst>
            </p:cNvPr>
            <p:cNvSpPr/>
            <p:nvPr/>
          </p:nvSpPr>
          <p:spPr>
            <a:xfrm rot="10800000">
              <a:off x="3843737" y="5173113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343" name="Oval 3342">
              <a:extLst>
                <a:ext uri="{FF2B5EF4-FFF2-40B4-BE49-F238E27FC236}">
                  <a16:creationId xmlns:a16="http://schemas.microsoft.com/office/drawing/2014/main" id="{8804041D-17D8-4C19-6CE0-77AB2CFCC95B}"/>
                </a:ext>
              </a:extLst>
            </p:cNvPr>
            <p:cNvSpPr/>
            <p:nvPr/>
          </p:nvSpPr>
          <p:spPr>
            <a:xfrm rot="10800000">
              <a:off x="4041778" y="5173113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344" name="Oval 3343">
              <a:extLst>
                <a:ext uri="{FF2B5EF4-FFF2-40B4-BE49-F238E27FC236}">
                  <a16:creationId xmlns:a16="http://schemas.microsoft.com/office/drawing/2014/main" id="{1C9D5551-8316-CDE7-B906-D9B8EA29D982}"/>
                </a:ext>
              </a:extLst>
            </p:cNvPr>
            <p:cNvSpPr/>
            <p:nvPr/>
          </p:nvSpPr>
          <p:spPr>
            <a:xfrm rot="10800000">
              <a:off x="4239819" y="5173113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345" name="Oval 3344">
              <a:extLst>
                <a:ext uri="{FF2B5EF4-FFF2-40B4-BE49-F238E27FC236}">
                  <a16:creationId xmlns:a16="http://schemas.microsoft.com/office/drawing/2014/main" id="{6CDD4247-CD29-880C-135B-CC6782DC4819}"/>
                </a:ext>
              </a:extLst>
            </p:cNvPr>
            <p:cNvSpPr/>
            <p:nvPr/>
          </p:nvSpPr>
          <p:spPr>
            <a:xfrm rot="10800000">
              <a:off x="4437860" y="5173113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346" name="Oval 3345">
              <a:extLst>
                <a:ext uri="{FF2B5EF4-FFF2-40B4-BE49-F238E27FC236}">
                  <a16:creationId xmlns:a16="http://schemas.microsoft.com/office/drawing/2014/main" id="{F976731A-29F1-91CF-7081-BDB1B8353DE8}"/>
                </a:ext>
              </a:extLst>
            </p:cNvPr>
            <p:cNvSpPr/>
            <p:nvPr/>
          </p:nvSpPr>
          <p:spPr>
            <a:xfrm rot="10800000">
              <a:off x="4635901" y="5173113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347" name="Oval 3346">
              <a:extLst>
                <a:ext uri="{FF2B5EF4-FFF2-40B4-BE49-F238E27FC236}">
                  <a16:creationId xmlns:a16="http://schemas.microsoft.com/office/drawing/2014/main" id="{10C1AFB0-3872-E3DF-FDE1-6D52C99615DA}"/>
                </a:ext>
              </a:extLst>
            </p:cNvPr>
            <p:cNvSpPr/>
            <p:nvPr/>
          </p:nvSpPr>
          <p:spPr>
            <a:xfrm rot="10800000">
              <a:off x="4833942" y="5173113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348" name="Oval 3347">
              <a:extLst>
                <a:ext uri="{FF2B5EF4-FFF2-40B4-BE49-F238E27FC236}">
                  <a16:creationId xmlns:a16="http://schemas.microsoft.com/office/drawing/2014/main" id="{F9574314-9C05-ECDF-9002-5AE868FE45CB}"/>
                </a:ext>
              </a:extLst>
            </p:cNvPr>
            <p:cNvSpPr/>
            <p:nvPr/>
          </p:nvSpPr>
          <p:spPr>
            <a:xfrm rot="10800000">
              <a:off x="5031983" y="5173113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349" name="Oval 3348">
              <a:extLst>
                <a:ext uri="{FF2B5EF4-FFF2-40B4-BE49-F238E27FC236}">
                  <a16:creationId xmlns:a16="http://schemas.microsoft.com/office/drawing/2014/main" id="{618A039F-6BBE-B355-0140-12C7CCB5AB6C}"/>
                </a:ext>
              </a:extLst>
            </p:cNvPr>
            <p:cNvSpPr/>
            <p:nvPr/>
          </p:nvSpPr>
          <p:spPr>
            <a:xfrm rot="10800000">
              <a:off x="1269204" y="5382663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350" name="Oval 3349">
              <a:extLst>
                <a:ext uri="{FF2B5EF4-FFF2-40B4-BE49-F238E27FC236}">
                  <a16:creationId xmlns:a16="http://schemas.microsoft.com/office/drawing/2014/main" id="{2939ADB2-1C9F-547C-5DD4-E65DF9525D66}"/>
                </a:ext>
              </a:extLst>
            </p:cNvPr>
            <p:cNvSpPr/>
            <p:nvPr/>
          </p:nvSpPr>
          <p:spPr>
            <a:xfrm rot="10800000">
              <a:off x="1467245" y="5382663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351" name="Oval 3350">
              <a:extLst>
                <a:ext uri="{FF2B5EF4-FFF2-40B4-BE49-F238E27FC236}">
                  <a16:creationId xmlns:a16="http://schemas.microsoft.com/office/drawing/2014/main" id="{586BB087-D3AA-9242-1183-096184853001}"/>
                </a:ext>
              </a:extLst>
            </p:cNvPr>
            <p:cNvSpPr/>
            <p:nvPr/>
          </p:nvSpPr>
          <p:spPr>
            <a:xfrm rot="10800000">
              <a:off x="1665286" y="5382663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352" name="Oval 3351">
              <a:extLst>
                <a:ext uri="{FF2B5EF4-FFF2-40B4-BE49-F238E27FC236}">
                  <a16:creationId xmlns:a16="http://schemas.microsoft.com/office/drawing/2014/main" id="{63635F90-C957-D3B2-555E-97F13212D653}"/>
                </a:ext>
              </a:extLst>
            </p:cNvPr>
            <p:cNvSpPr/>
            <p:nvPr/>
          </p:nvSpPr>
          <p:spPr>
            <a:xfrm rot="10800000">
              <a:off x="1863327" y="5382663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353" name="Oval 3352">
              <a:extLst>
                <a:ext uri="{FF2B5EF4-FFF2-40B4-BE49-F238E27FC236}">
                  <a16:creationId xmlns:a16="http://schemas.microsoft.com/office/drawing/2014/main" id="{6E7B8939-CC5A-5B2E-4ABF-570B809D5A95}"/>
                </a:ext>
              </a:extLst>
            </p:cNvPr>
            <p:cNvSpPr/>
            <p:nvPr/>
          </p:nvSpPr>
          <p:spPr>
            <a:xfrm rot="10800000">
              <a:off x="2061368" y="5382663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354" name="Oval 3353">
              <a:extLst>
                <a:ext uri="{FF2B5EF4-FFF2-40B4-BE49-F238E27FC236}">
                  <a16:creationId xmlns:a16="http://schemas.microsoft.com/office/drawing/2014/main" id="{1683E9DD-67BD-20A8-B116-1E7B8E758856}"/>
                </a:ext>
              </a:extLst>
            </p:cNvPr>
            <p:cNvSpPr/>
            <p:nvPr/>
          </p:nvSpPr>
          <p:spPr>
            <a:xfrm rot="10800000">
              <a:off x="2259409" y="5382663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355" name="Oval 3354">
              <a:extLst>
                <a:ext uri="{FF2B5EF4-FFF2-40B4-BE49-F238E27FC236}">
                  <a16:creationId xmlns:a16="http://schemas.microsoft.com/office/drawing/2014/main" id="{17559F2E-FECC-6E8F-7F03-8FAB18C12F37}"/>
                </a:ext>
              </a:extLst>
            </p:cNvPr>
            <p:cNvSpPr/>
            <p:nvPr/>
          </p:nvSpPr>
          <p:spPr>
            <a:xfrm rot="10800000">
              <a:off x="2457450" y="5382663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356" name="Oval 3355">
              <a:extLst>
                <a:ext uri="{FF2B5EF4-FFF2-40B4-BE49-F238E27FC236}">
                  <a16:creationId xmlns:a16="http://schemas.microsoft.com/office/drawing/2014/main" id="{66731E62-F556-FC59-3D11-D84BD721586F}"/>
                </a:ext>
              </a:extLst>
            </p:cNvPr>
            <p:cNvSpPr/>
            <p:nvPr/>
          </p:nvSpPr>
          <p:spPr>
            <a:xfrm rot="10800000">
              <a:off x="2655491" y="5382663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357" name="Oval 3356">
              <a:extLst>
                <a:ext uri="{FF2B5EF4-FFF2-40B4-BE49-F238E27FC236}">
                  <a16:creationId xmlns:a16="http://schemas.microsoft.com/office/drawing/2014/main" id="{70C7DFB3-BB65-10F6-6F04-2216B0CDFE4C}"/>
                </a:ext>
              </a:extLst>
            </p:cNvPr>
            <p:cNvSpPr/>
            <p:nvPr/>
          </p:nvSpPr>
          <p:spPr>
            <a:xfrm rot="10800000">
              <a:off x="2853532" y="5382663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358" name="Oval 3357">
              <a:extLst>
                <a:ext uri="{FF2B5EF4-FFF2-40B4-BE49-F238E27FC236}">
                  <a16:creationId xmlns:a16="http://schemas.microsoft.com/office/drawing/2014/main" id="{F7A97278-6C3C-F2BF-7588-4963D904C89D}"/>
                </a:ext>
              </a:extLst>
            </p:cNvPr>
            <p:cNvSpPr/>
            <p:nvPr/>
          </p:nvSpPr>
          <p:spPr>
            <a:xfrm rot="10800000">
              <a:off x="3051573" y="5382663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359" name="Oval 3358">
              <a:extLst>
                <a:ext uri="{FF2B5EF4-FFF2-40B4-BE49-F238E27FC236}">
                  <a16:creationId xmlns:a16="http://schemas.microsoft.com/office/drawing/2014/main" id="{C54EA363-ABCD-EE5D-866B-288A80BE0191}"/>
                </a:ext>
              </a:extLst>
            </p:cNvPr>
            <p:cNvSpPr/>
            <p:nvPr/>
          </p:nvSpPr>
          <p:spPr>
            <a:xfrm rot="10800000">
              <a:off x="3249614" y="5382663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360" name="Oval 3359">
              <a:extLst>
                <a:ext uri="{FF2B5EF4-FFF2-40B4-BE49-F238E27FC236}">
                  <a16:creationId xmlns:a16="http://schemas.microsoft.com/office/drawing/2014/main" id="{130DF729-1812-E81B-550B-82AC5BB81405}"/>
                </a:ext>
              </a:extLst>
            </p:cNvPr>
            <p:cNvSpPr/>
            <p:nvPr/>
          </p:nvSpPr>
          <p:spPr>
            <a:xfrm rot="10800000">
              <a:off x="3447655" y="5382663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361" name="Oval 3360">
              <a:extLst>
                <a:ext uri="{FF2B5EF4-FFF2-40B4-BE49-F238E27FC236}">
                  <a16:creationId xmlns:a16="http://schemas.microsoft.com/office/drawing/2014/main" id="{A83177AD-0862-8E3D-2770-CD9B5280E766}"/>
                </a:ext>
              </a:extLst>
            </p:cNvPr>
            <p:cNvSpPr/>
            <p:nvPr/>
          </p:nvSpPr>
          <p:spPr>
            <a:xfrm rot="10800000">
              <a:off x="3645696" y="5382663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362" name="Oval 3361">
              <a:extLst>
                <a:ext uri="{FF2B5EF4-FFF2-40B4-BE49-F238E27FC236}">
                  <a16:creationId xmlns:a16="http://schemas.microsoft.com/office/drawing/2014/main" id="{54A21D08-67C1-76D3-19AB-B579F1C34C7C}"/>
                </a:ext>
              </a:extLst>
            </p:cNvPr>
            <p:cNvSpPr/>
            <p:nvPr/>
          </p:nvSpPr>
          <p:spPr>
            <a:xfrm rot="10800000">
              <a:off x="3843737" y="5382663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363" name="Oval 3362">
              <a:extLst>
                <a:ext uri="{FF2B5EF4-FFF2-40B4-BE49-F238E27FC236}">
                  <a16:creationId xmlns:a16="http://schemas.microsoft.com/office/drawing/2014/main" id="{02526A27-9B8C-131D-5A10-59BDB1D14AC4}"/>
                </a:ext>
              </a:extLst>
            </p:cNvPr>
            <p:cNvSpPr/>
            <p:nvPr/>
          </p:nvSpPr>
          <p:spPr>
            <a:xfrm rot="10800000">
              <a:off x="4041778" y="5382663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364" name="Oval 3363">
              <a:extLst>
                <a:ext uri="{FF2B5EF4-FFF2-40B4-BE49-F238E27FC236}">
                  <a16:creationId xmlns:a16="http://schemas.microsoft.com/office/drawing/2014/main" id="{A3E6A0F5-C1D7-3FF2-4002-45CA540186DA}"/>
                </a:ext>
              </a:extLst>
            </p:cNvPr>
            <p:cNvSpPr/>
            <p:nvPr/>
          </p:nvSpPr>
          <p:spPr>
            <a:xfrm rot="10800000">
              <a:off x="4239819" y="5382663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365" name="Oval 3364">
              <a:extLst>
                <a:ext uri="{FF2B5EF4-FFF2-40B4-BE49-F238E27FC236}">
                  <a16:creationId xmlns:a16="http://schemas.microsoft.com/office/drawing/2014/main" id="{919C0027-A43A-8F8F-9BC5-DF7BF68CA611}"/>
                </a:ext>
              </a:extLst>
            </p:cNvPr>
            <p:cNvSpPr/>
            <p:nvPr/>
          </p:nvSpPr>
          <p:spPr>
            <a:xfrm rot="10800000">
              <a:off x="4437860" y="5382663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366" name="Oval 3365">
              <a:extLst>
                <a:ext uri="{FF2B5EF4-FFF2-40B4-BE49-F238E27FC236}">
                  <a16:creationId xmlns:a16="http://schemas.microsoft.com/office/drawing/2014/main" id="{90413EEF-35E6-F049-B982-26DB6B67A3C9}"/>
                </a:ext>
              </a:extLst>
            </p:cNvPr>
            <p:cNvSpPr/>
            <p:nvPr/>
          </p:nvSpPr>
          <p:spPr>
            <a:xfrm rot="10800000">
              <a:off x="4635901" y="5382663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367" name="Oval 3366">
              <a:extLst>
                <a:ext uri="{FF2B5EF4-FFF2-40B4-BE49-F238E27FC236}">
                  <a16:creationId xmlns:a16="http://schemas.microsoft.com/office/drawing/2014/main" id="{A83F9FE2-7CA2-1017-A034-4966CC9E7FD9}"/>
                </a:ext>
              </a:extLst>
            </p:cNvPr>
            <p:cNvSpPr/>
            <p:nvPr/>
          </p:nvSpPr>
          <p:spPr>
            <a:xfrm rot="10800000">
              <a:off x="4833942" y="5382663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368" name="Oval 3367">
              <a:extLst>
                <a:ext uri="{FF2B5EF4-FFF2-40B4-BE49-F238E27FC236}">
                  <a16:creationId xmlns:a16="http://schemas.microsoft.com/office/drawing/2014/main" id="{B6EF448E-4BE1-7E32-3838-BC590264A13B}"/>
                </a:ext>
              </a:extLst>
            </p:cNvPr>
            <p:cNvSpPr/>
            <p:nvPr/>
          </p:nvSpPr>
          <p:spPr>
            <a:xfrm rot="10800000">
              <a:off x="5031983" y="5382663"/>
              <a:ext cx="182880" cy="18288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417654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/>
                                        <p:tgtEl>
                                          <p:spTgt spid="6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750"/>
                                        <p:tgtEl>
                                          <p:spTgt spid="6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!!dys">
            <a:extLst>
              <a:ext uri="{FF2B5EF4-FFF2-40B4-BE49-F238E27FC236}">
                <a16:creationId xmlns:a16="http://schemas.microsoft.com/office/drawing/2014/main" id="{A631CDB4-87F3-689F-AB33-20D5DC3F2945}"/>
              </a:ext>
            </a:extLst>
          </p:cNvPr>
          <p:cNvSpPr txBox="1">
            <a:spLocks/>
          </p:cNvSpPr>
          <p:nvPr/>
        </p:nvSpPr>
        <p:spPr>
          <a:xfrm>
            <a:off x="4264302" y="1976533"/>
            <a:ext cx="4922998" cy="176971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15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aguet Script" panose="00000500000000000000" pitchFamily="2" charset="0"/>
                <a:ea typeface="+mn-ea"/>
                <a:cs typeface="MMC Display" panose="020B0603020203020204" pitchFamily="34" charset="0"/>
              </a:rPr>
              <a:t>30%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74C4310-DB05-1C30-974E-38E31A8ECDD1}"/>
              </a:ext>
            </a:extLst>
          </p:cNvPr>
          <p:cNvSpPr/>
          <p:nvPr/>
        </p:nvSpPr>
        <p:spPr>
          <a:xfrm>
            <a:off x="0" y="3996609"/>
            <a:ext cx="12192000" cy="2062446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28660E50-81B6-D273-2AB5-AF48BD8E2745}"/>
              </a:ext>
            </a:extLst>
          </p:cNvPr>
          <p:cNvSpPr/>
          <p:nvPr/>
        </p:nvSpPr>
        <p:spPr>
          <a:xfrm>
            <a:off x="4306050" y="5235616"/>
            <a:ext cx="182880" cy="182880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FB28E76C-C7B1-06A1-D861-2165969F6B68}"/>
              </a:ext>
            </a:extLst>
          </p:cNvPr>
          <p:cNvSpPr/>
          <p:nvPr/>
        </p:nvSpPr>
        <p:spPr>
          <a:xfrm>
            <a:off x="4504091" y="5235616"/>
            <a:ext cx="182880" cy="182880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63379D2B-155F-2A36-4A93-9FC0C6C11792}"/>
              </a:ext>
            </a:extLst>
          </p:cNvPr>
          <p:cNvSpPr/>
          <p:nvPr/>
        </p:nvSpPr>
        <p:spPr>
          <a:xfrm>
            <a:off x="4702132" y="5235616"/>
            <a:ext cx="182880" cy="182880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D932AF4E-3108-612C-CC84-5AA3EC8E8CF3}"/>
              </a:ext>
            </a:extLst>
          </p:cNvPr>
          <p:cNvSpPr/>
          <p:nvPr/>
        </p:nvSpPr>
        <p:spPr>
          <a:xfrm>
            <a:off x="4900173" y="5235616"/>
            <a:ext cx="182880" cy="182880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83FEE04A-F4DB-D52D-2A5B-8368F851C900}"/>
              </a:ext>
            </a:extLst>
          </p:cNvPr>
          <p:cNvSpPr/>
          <p:nvPr/>
        </p:nvSpPr>
        <p:spPr>
          <a:xfrm>
            <a:off x="5098214" y="5235616"/>
            <a:ext cx="182880" cy="182880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3E586AD3-095A-A0BF-3603-1A47DAEE4CCE}"/>
              </a:ext>
            </a:extLst>
          </p:cNvPr>
          <p:cNvSpPr/>
          <p:nvPr/>
        </p:nvSpPr>
        <p:spPr>
          <a:xfrm>
            <a:off x="5296255" y="5235616"/>
            <a:ext cx="182880" cy="182880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C0612DD4-5F6C-5C6B-9B15-F7CEC70F97D5}"/>
              </a:ext>
            </a:extLst>
          </p:cNvPr>
          <p:cNvSpPr/>
          <p:nvPr/>
        </p:nvSpPr>
        <p:spPr>
          <a:xfrm>
            <a:off x="5494296" y="5235616"/>
            <a:ext cx="182880" cy="182880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FD72A2DA-E012-007D-830F-2411C2621654}"/>
              </a:ext>
            </a:extLst>
          </p:cNvPr>
          <p:cNvSpPr/>
          <p:nvPr/>
        </p:nvSpPr>
        <p:spPr>
          <a:xfrm>
            <a:off x="5692337" y="5235616"/>
            <a:ext cx="182880" cy="182880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34757019-033F-DB80-F709-BFEE1E2165F3}"/>
              </a:ext>
            </a:extLst>
          </p:cNvPr>
          <p:cNvSpPr/>
          <p:nvPr/>
        </p:nvSpPr>
        <p:spPr>
          <a:xfrm>
            <a:off x="5890378" y="5235616"/>
            <a:ext cx="182880" cy="182880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CAE69C34-96D1-424D-A67A-FBD3E18E9C1F}"/>
              </a:ext>
            </a:extLst>
          </p:cNvPr>
          <p:cNvSpPr/>
          <p:nvPr/>
        </p:nvSpPr>
        <p:spPr>
          <a:xfrm>
            <a:off x="6088419" y="5235616"/>
            <a:ext cx="182880" cy="182880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AA9E5F78-D5D5-8E6A-64BA-635AF315EDCC}"/>
              </a:ext>
            </a:extLst>
          </p:cNvPr>
          <p:cNvSpPr/>
          <p:nvPr/>
        </p:nvSpPr>
        <p:spPr>
          <a:xfrm>
            <a:off x="6286460" y="5235616"/>
            <a:ext cx="182880" cy="182880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29C0F284-9629-BC5A-EA19-9C9E468E2FD0}"/>
              </a:ext>
            </a:extLst>
          </p:cNvPr>
          <p:cNvSpPr/>
          <p:nvPr/>
        </p:nvSpPr>
        <p:spPr>
          <a:xfrm>
            <a:off x="6484501" y="5235616"/>
            <a:ext cx="182880" cy="182880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2C3F9D8A-E6EB-6459-CB41-36BF4B4079FA}"/>
              </a:ext>
            </a:extLst>
          </p:cNvPr>
          <p:cNvSpPr/>
          <p:nvPr/>
        </p:nvSpPr>
        <p:spPr>
          <a:xfrm>
            <a:off x="6682542" y="5235616"/>
            <a:ext cx="182880" cy="182880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4972545C-E55F-BCC1-68E8-DB3C199E6740}"/>
              </a:ext>
            </a:extLst>
          </p:cNvPr>
          <p:cNvSpPr/>
          <p:nvPr/>
        </p:nvSpPr>
        <p:spPr>
          <a:xfrm>
            <a:off x="6880583" y="5235616"/>
            <a:ext cx="182880" cy="182880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D44D0A3E-59F9-2ADF-675F-36BC5F986493}"/>
              </a:ext>
            </a:extLst>
          </p:cNvPr>
          <p:cNvSpPr/>
          <p:nvPr/>
        </p:nvSpPr>
        <p:spPr>
          <a:xfrm>
            <a:off x="7078624" y="5235616"/>
            <a:ext cx="182880" cy="182880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5AC394CA-37A3-17B5-6571-7CF905BF927D}"/>
              </a:ext>
            </a:extLst>
          </p:cNvPr>
          <p:cNvSpPr/>
          <p:nvPr/>
        </p:nvSpPr>
        <p:spPr>
          <a:xfrm>
            <a:off x="7276665" y="5235616"/>
            <a:ext cx="182880" cy="182880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2DD21709-2A2B-56A9-F891-55FA3B494AEE}"/>
              </a:ext>
            </a:extLst>
          </p:cNvPr>
          <p:cNvSpPr/>
          <p:nvPr/>
        </p:nvSpPr>
        <p:spPr>
          <a:xfrm>
            <a:off x="7474706" y="5235616"/>
            <a:ext cx="182880" cy="182880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027C4F57-0FBF-24D1-4387-622CAE9F06B9}"/>
              </a:ext>
            </a:extLst>
          </p:cNvPr>
          <p:cNvSpPr/>
          <p:nvPr/>
        </p:nvSpPr>
        <p:spPr>
          <a:xfrm>
            <a:off x="7672747" y="5235616"/>
            <a:ext cx="182880" cy="182880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6B33DE9A-6631-9548-2722-585275029AD0}"/>
              </a:ext>
            </a:extLst>
          </p:cNvPr>
          <p:cNvSpPr/>
          <p:nvPr/>
        </p:nvSpPr>
        <p:spPr>
          <a:xfrm>
            <a:off x="7870788" y="5235616"/>
            <a:ext cx="182880" cy="182880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6051354E-F526-9792-2735-1E17D3837B6D}"/>
              </a:ext>
            </a:extLst>
          </p:cNvPr>
          <p:cNvSpPr/>
          <p:nvPr/>
        </p:nvSpPr>
        <p:spPr>
          <a:xfrm>
            <a:off x="8068829" y="5235616"/>
            <a:ext cx="182880" cy="182880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2001E6C6-77D7-FFC3-0A7C-D0AB6069E8A0}"/>
              </a:ext>
            </a:extLst>
          </p:cNvPr>
          <p:cNvSpPr/>
          <p:nvPr/>
        </p:nvSpPr>
        <p:spPr>
          <a:xfrm>
            <a:off x="4306050" y="4987813"/>
            <a:ext cx="182880" cy="182880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C38D8137-720A-B498-617F-E0171C3F5E26}"/>
              </a:ext>
            </a:extLst>
          </p:cNvPr>
          <p:cNvSpPr/>
          <p:nvPr/>
        </p:nvSpPr>
        <p:spPr>
          <a:xfrm>
            <a:off x="4504091" y="4987813"/>
            <a:ext cx="182880" cy="182880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2C67EF72-298E-AEF6-13D1-9EFF5269E33E}"/>
              </a:ext>
            </a:extLst>
          </p:cNvPr>
          <p:cNvSpPr/>
          <p:nvPr/>
        </p:nvSpPr>
        <p:spPr>
          <a:xfrm>
            <a:off x="4702132" y="4987813"/>
            <a:ext cx="182880" cy="182880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B1A8BECD-3BEF-B899-C471-C6B66A9BD0EB}"/>
              </a:ext>
            </a:extLst>
          </p:cNvPr>
          <p:cNvSpPr/>
          <p:nvPr/>
        </p:nvSpPr>
        <p:spPr>
          <a:xfrm>
            <a:off x="4900173" y="4987813"/>
            <a:ext cx="182880" cy="182880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C5A382A4-DE79-9D29-8AE7-0BDE9E52320B}"/>
              </a:ext>
            </a:extLst>
          </p:cNvPr>
          <p:cNvSpPr/>
          <p:nvPr/>
        </p:nvSpPr>
        <p:spPr>
          <a:xfrm>
            <a:off x="5098214" y="4987813"/>
            <a:ext cx="182880" cy="182880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DA0E1346-DF55-0955-8462-21C2B20DE7A9}"/>
              </a:ext>
            </a:extLst>
          </p:cNvPr>
          <p:cNvSpPr/>
          <p:nvPr/>
        </p:nvSpPr>
        <p:spPr>
          <a:xfrm>
            <a:off x="5296255" y="4987813"/>
            <a:ext cx="182880" cy="182880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ACF31041-1DA8-9D42-0245-1B7EBEF54D97}"/>
              </a:ext>
            </a:extLst>
          </p:cNvPr>
          <p:cNvSpPr/>
          <p:nvPr/>
        </p:nvSpPr>
        <p:spPr>
          <a:xfrm>
            <a:off x="5494296" y="4987813"/>
            <a:ext cx="182880" cy="182880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996CB9BB-8678-FF30-0677-E931B844F384}"/>
              </a:ext>
            </a:extLst>
          </p:cNvPr>
          <p:cNvSpPr/>
          <p:nvPr/>
        </p:nvSpPr>
        <p:spPr>
          <a:xfrm>
            <a:off x="5692337" y="4987813"/>
            <a:ext cx="182880" cy="182880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5F2E9595-3E2D-1EB7-5CE1-51B67B2F5A42}"/>
              </a:ext>
            </a:extLst>
          </p:cNvPr>
          <p:cNvSpPr/>
          <p:nvPr/>
        </p:nvSpPr>
        <p:spPr>
          <a:xfrm>
            <a:off x="5890378" y="4987813"/>
            <a:ext cx="182880" cy="182880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2A2A1EB8-133A-BD46-3A82-22BD35C34B2E}"/>
              </a:ext>
            </a:extLst>
          </p:cNvPr>
          <p:cNvSpPr/>
          <p:nvPr/>
        </p:nvSpPr>
        <p:spPr>
          <a:xfrm>
            <a:off x="6088419" y="4987813"/>
            <a:ext cx="182880" cy="182880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DBEC59A4-1852-EC15-956F-5A48C04E293F}"/>
              </a:ext>
            </a:extLst>
          </p:cNvPr>
          <p:cNvSpPr/>
          <p:nvPr/>
        </p:nvSpPr>
        <p:spPr>
          <a:xfrm>
            <a:off x="6286460" y="4987813"/>
            <a:ext cx="182880" cy="182880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022DE938-2FCF-A96A-B17D-003A77B04818}"/>
              </a:ext>
            </a:extLst>
          </p:cNvPr>
          <p:cNvSpPr/>
          <p:nvPr/>
        </p:nvSpPr>
        <p:spPr>
          <a:xfrm>
            <a:off x="6484501" y="4987813"/>
            <a:ext cx="182880" cy="182880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C2B57996-E56F-5C23-35A1-9872236BAD1B}"/>
              </a:ext>
            </a:extLst>
          </p:cNvPr>
          <p:cNvSpPr/>
          <p:nvPr/>
        </p:nvSpPr>
        <p:spPr>
          <a:xfrm>
            <a:off x="6682542" y="4987813"/>
            <a:ext cx="182880" cy="182880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9A5EA4C2-9E41-EE47-9410-0E287C67B47D}"/>
              </a:ext>
            </a:extLst>
          </p:cNvPr>
          <p:cNvSpPr/>
          <p:nvPr/>
        </p:nvSpPr>
        <p:spPr>
          <a:xfrm>
            <a:off x="6880583" y="4987813"/>
            <a:ext cx="182880" cy="182880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4D8BC98B-83F9-2EF6-5859-9F27779F7748}"/>
              </a:ext>
            </a:extLst>
          </p:cNvPr>
          <p:cNvSpPr/>
          <p:nvPr/>
        </p:nvSpPr>
        <p:spPr>
          <a:xfrm>
            <a:off x="7078624" y="4987813"/>
            <a:ext cx="182880" cy="182880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id="{3C7CDEFC-2C67-5592-01A7-7304844F0D69}"/>
              </a:ext>
            </a:extLst>
          </p:cNvPr>
          <p:cNvSpPr/>
          <p:nvPr/>
        </p:nvSpPr>
        <p:spPr>
          <a:xfrm>
            <a:off x="7276665" y="4987813"/>
            <a:ext cx="182880" cy="182880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3" name="Oval 72">
            <a:extLst>
              <a:ext uri="{FF2B5EF4-FFF2-40B4-BE49-F238E27FC236}">
                <a16:creationId xmlns:a16="http://schemas.microsoft.com/office/drawing/2014/main" id="{FAE6BC18-B188-863F-298F-5635549528B6}"/>
              </a:ext>
            </a:extLst>
          </p:cNvPr>
          <p:cNvSpPr/>
          <p:nvPr/>
        </p:nvSpPr>
        <p:spPr>
          <a:xfrm>
            <a:off x="7474706" y="4987813"/>
            <a:ext cx="182880" cy="182880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4" name="Oval 73">
            <a:extLst>
              <a:ext uri="{FF2B5EF4-FFF2-40B4-BE49-F238E27FC236}">
                <a16:creationId xmlns:a16="http://schemas.microsoft.com/office/drawing/2014/main" id="{ADC33123-0FCD-83F7-8ADD-ED648F43723F}"/>
              </a:ext>
            </a:extLst>
          </p:cNvPr>
          <p:cNvSpPr/>
          <p:nvPr/>
        </p:nvSpPr>
        <p:spPr>
          <a:xfrm>
            <a:off x="7672747" y="4987813"/>
            <a:ext cx="182880" cy="182880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5" name="Oval 74">
            <a:extLst>
              <a:ext uri="{FF2B5EF4-FFF2-40B4-BE49-F238E27FC236}">
                <a16:creationId xmlns:a16="http://schemas.microsoft.com/office/drawing/2014/main" id="{0B91E5CE-AB14-71C1-6535-4CACB38DEF3F}"/>
              </a:ext>
            </a:extLst>
          </p:cNvPr>
          <p:cNvSpPr/>
          <p:nvPr/>
        </p:nvSpPr>
        <p:spPr>
          <a:xfrm>
            <a:off x="7870788" y="4987813"/>
            <a:ext cx="182880" cy="182880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B9D8396B-CF81-D413-4771-F7B977D5D164}"/>
              </a:ext>
            </a:extLst>
          </p:cNvPr>
          <p:cNvSpPr/>
          <p:nvPr/>
        </p:nvSpPr>
        <p:spPr>
          <a:xfrm>
            <a:off x="8068829" y="4987813"/>
            <a:ext cx="182880" cy="182880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32" name="Oval 131">
            <a:extLst>
              <a:ext uri="{FF2B5EF4-FFF2-40B4-BE49-F238E27FC236}">
                <a16:creationId xmlns:a16="http://schemas.microsoft.com/office/drawing/2014/main" id="{9BEF8A93-60AE-424C-71D2-179B4984D497}"/>
              </a:ext>
            </a:extLst>
          </p:cNvPr>
          <p:cNvSpPr/>
          <p:nvPr/>
        </p:nvSpPr>
        <p:spPr>
          <a:xfrm>
            <a:off x="4306050" y="4740012"/>
            <a:ext cx="182880" cy="182880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33" name="Oval 132">
            <a:extLst>
              <a:ext uri="{FF2B5EF4-FFF2-40B4-BE49-F238E27FC236}">
                <a16:creationId xmlns:a16="http://schemas.microsoft.com/office/drawing/2014/main" id="{B8A90F74-AFD9-44B1-F4A1-7E7AFF111003}"/>
              </a:ext>
            </a:extLst>
          </p:cNvPr>
          <p:cNvSpPr/>
          <p:nvPr/>
        </p:nvSpPr>
        <p:spPr>
          <a:xfrm>
            <a:off x="4504091" y="4740012"/>
            <a:ext cx="182880" cy="182880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34" name="Oval 133">
            <a:extLst>
              <a:ext uri="{FF2B5EF4-FFF2-40B4-BE49-F238E27FC236}">
                <a16:creationId xmlns:a16="http://schemas.microsoft.com/office/drawing/2014/main" id="{C8F92291-421B-73F3-E2AD-5F2BBBCFE2FF}"/>
              </a:ext>
            </a:extLst>
          </p:cNvPr>
          <p:cNvSpPr/>
          <p:nvPr/>
        </p:nvSpPr>
        <p:spPr>
          <a:xfrm>
            <a:off x="4702132" y="4740012"/>
            <a:ext cx="182880" cy="182880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35" name="Oval 134">
            <a:extLst>
              <a:ext uri="{FF2B5EF4-FFF2-40B4-BE49-F238E27FC236}">
                <a16:creationId xmlns:a16="http://schemas.microsoft.com/office/drawing/2014/main" id="{11205813-E59A-3E49-F4D3-A64952C0EDF4}"/>
              </a:ext>
            </a:extLst>
          </p:cNvPr>
          <p:cNvSpPr/>
          <p:nvPr/>
        </p:nvSpPr>
        <p:spPr>
          <a:xfrm>
            <a:off x="4900173" y="4740012"/>
            <a:ext cx="182880" cy="182880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36" name="Oval 135">
            <a:extLst>
              <a:ext uri="{FF2B5EF4-FFF2-40B4-BE49-F238E27FC236}">
                <a16:creationId xmlns:a16="http://schemas.microsoft.com/office/drawing/2014/main" id="{E1DD71B3-B4C0-7C22-AFFA-77993CC6B90F}"/>
              </a:ext>
            </a:extLst>
          </p:cNvPr>
          <p:cNvSpPr/>
          <p:nvPr/>
        </p:nvSpPr>
        <p:spPr>
          <a:xfrm>
            <a:off x="5098214" y="4740012"/>
            <a:ext cx="182880" cy="182880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37" name="Oval 136">
            <a:extLst>
              <a:ext uri="{FF2B5EF4-FFF2-40B4-BE49-F238E27FC236}">
                <a16:creationId xmlns:a16="http://schemas.microsoft.com/office/drawing/2014/main" id="{9D8DB6AC-F36E-955A-17CD-42A07CB8C4C4}"/>
              </a:ext>
            </a:extLst>
          </p:cNvPr>
          <p:cNvSpPr/>
          <p:nvPr/>
        </p:nvSpPr>
        <p:spPr>
          <a:xfrm>
            <a:off x="5296255" y="4740012"/>
            <a:ext cx="182880" cy="182880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38" name="Oval 137">
            <a:extLst>
              <a:ext uri="{FF2B5EF4-FFF2-40B4-BE49-F238E27FC236}">
                <a16:creationId xmlns:a16="http://schemas.microsoft.com/office/drawing/2014/main" id="{D6BA2422-AE1D-2A02-3B82-F3DE9E75FC3C}"/>
              </a:ext>
            </a:extLst>
          </p:cNvPr>
          <p:cNvSpPr/>
          <p:nvPr/>
        </p:nvSpPr>
        <p:spPr>
          <a:xfrm>
            <a:off x="5494296" y="4740012"/>
            <a:ext cx="182880" cy="182880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39" name="Oval 138">
            <a:extLst>
              <a:ext uri="{FF2B5EF4-FFF2-40B4-BE49-F238E27FC236}">
                <a16:creationId xmlns:a16="http://schemas.microsoft.com/office/drawing/2014/main" id="{B9476FC2-50F4-8DAC-249E-A703A9CF75E9}"/>
              </a:ext>
            </a:extLst>
          </p:cNvPr>
          <p:cNvSpPr/>
          <p:nvPr/>
        </p:nvSpPr>
        <p:spPr>
          <a:xfrm>
            <a:off x="5692337" y="4740012"/>
            <a:ext cx="182880" cy="182880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0" name="Oval 139">
            <a:extLst>
              <a:ext uri="{FF2B5EF4-FFF2-40B4-BE49-F238E27FC236}">
                <a16:creationId xmlns:a16="http://schemas.microsoft.com/office/drawing/2014/main" id="{BCDD8A06-286B-D0D7-6979-AA2898CE6F98}"/>
              </a:ext>
            </a:extLst>
          </p:cNvPr>
          <p:cNvSpPr/>
          <p:nvPr/>
        </p:nvSpPr>
        <p:spPr>
          <a:xfrm>
            <a:off x="5890378" y="4740012"/>
            <a:ext cx="182880" cy="182880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1" name="Oval 140">
            <a:extLst>
              <a:ext uri="{FF2B5EF4-FFF2-40B4-BE49-F238E27FC236}">
                <a16:creationId xmlns:a16="http://schemas.microsoft.com/office/drawing/2014/main" id="{332A0F7E-03BB-CD2B-428D-EB5E8F527232}"/>
              </a:ext>
            </a:extLst>
          </p:cNvPr>
          <p:cNvSpPr/>
          <p:nvPr/>
        </p:nvSpPr>
        <p:spPr>
          <a:xfrm>
            <a:off x="6088419" y="4740012"/>
            <a:ext cx="182880" cy="182880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2" name="Oval 141">
            <a:extLst>
              <a:ext uri="{FF2B5EF4-FFF2-40B4-BE49-F238E27FC236}">
                <a16:creationId xmlns:a16="http://schemas.microsoft.com/office/drawing/2014/main" id="{E5EB0AF2-58C5-3DBC-F95C-7690FBDB1EB6}"/>
              </a:ext>
            </a:extLst>
          </p:cNvPr>
          <p:cNvSpPr/>
          <p:nvPr/>
        </p:nvSpPr>
        <p:spPr>
          <a:xfrm>
            <a:off x="6286460" y="4740012"/>
            <a:ext cx="182880" cy="182880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3" name="Oval 142">
            <a:extLst>
              <a:ext uri="{FF2B5EF4-FFF2-40B4-BE49-F238E27FC236}">
                <a16:creationId xmlns:a16="http://schemas.microsoft.com/office/drawing/2014/main" id="{D8B14750-D1C7-CD50-621A-70F7EB02FF42}"/>
              </a:ext>
            </a:extLst>
          </p:cNvPr>
          <p:cNvSpPr/>
          <p:nvPr/>
        </p:nvSpPr>
        <p:spPr>
          <a:xfrm>
            <a:off x="6484501" y="4740012"/>
            <a:ext cx="182880" cy="182880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4" name="Oval 143">
            <a:extLst>
              <a:ext uri="{FF2B5EF4-FFF2-40B4-BE49-F238E27FC236}">
                <a16:creationId xmlns:a16="http://schemas.microsoft.com/office/drawing/2014/main" id="{1B4D1109-E8ED-BD16-8845-7E5256CF8122}"/>
              </a:ext>
            </a:extLst>
          </p:cNvPr>
          <p:cNvSpPr/>
          <p:nvPr/>
        </p:nvSpPr>
        <p:spPr>
          <a:xfrm>
            <a:off x="6682542" y="4740012"/>
            <a:ext cx="182880" cy="182880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5" name="Oval 144">
            <a:extLst>
              <a:ext uri="{FF2B5EF4-FFF2-40B4-BE49-F238E27FC236}">
                <a16:creationId xmlns:a16="http://schemas.microsoft.com/office/drawing/2014/main" id="{FCAAA604-CBCD-C532-0D37-B9A013E8E2CC}"/>
              </a:ext>
            </a:extLst>
          </p:cNvPr>
          <p:cNvSpPr/>
          <p:nvPr/>
        </p:nvSpPr>
        <p:spPr>
          <a:xfrm>
            <a:off x="6880583" y="4740012"/>
            <a:ext cx="182880" cy="182880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6" name="Oval 145">
            <a:extLst>
              <a:ext uri="{FF2B5EF4-FFF2-40B4-BE49-F238E27FC236}">
                <a16:creationId xmlns:a16="http://schemas.microsoft.com/office/drawing/2014/main" id="{CD75B3F8-CDB3-705B-1D71-6C977660F5E9}"/>
              </a:ext>
            </a:extLst>
          </p:cNvPr>
          <p:cNvSpPr/>
          <p:nvPr/>
        </p:nvSpPr>
        <p:spPr>
          <a:xfrm>
            <a:off x="7078624" y="4740012"/>
            <a:ext cx="182880" cy="182880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7" name="Oval 146">
            <a:extLst>
              <a:ext uri="{FF2B5EF4-FFF2-40B4-BE49-F238E27FC236}">
                <a16:creationId xmlns:a16="http://schemas.microsoft.com/office/drawing/2014/main" id="{BD50FAB4-4795-E1EC-D215-6751D7B8B937}"/>
              </a:ext>
            </a:extLst>
          </p:cNvPr>
          <p:cNvSpPr/>
          <p:nvPr/>
        </p:nvSpPr>
        <p:spPr>
          <a:xfrm>
            <a:off x="7276665" y="4740012"/>
            <a:ext cx="182880" cy="182880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8" name="Oval 147">
            <a:extLst>
              <a:ext uri="{FF2B5EF4-FFF2-40B4-BE49-F238E27FC236}">
                <a16:creationId xmlns:a16="http://schemas.microsoft.com/office/drawing/2014/main" id="{BC517E05-778B-6854-585D-692071DF20B6}"/>
              </a:ext>
            </a:extLst>
          </p:cNvPr>
          <p:cNvSpPr/>
          <p:nvPr/>
        </p:nvSpPr>
        <p:spPr>
          <a:xfrm>
            <a:off x="7474706" y="4740012"/>
            <a:ext cx="182880" cy="182880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9" name="Oval 148">
            <a:extLst>
              <a:ext uri="{FF2B5EF4-FFF2-40B4-BE49-F238E27FC236}">
                <a16:creationId xmlns:a16="http://schemas.microsoft.com/office/drawing/2014/main" id="{AAF7AB78-A7EC-269D-6890-D7272233ED5A}"/>
              </a:ext>
            </a:extLst>
          </p:cNvPr>
          <p:cNvSpPr/>
          <p:nvPr/>
        </p:nvSpPr>
        <p:spPr>
          <a:xfrm>
            <a:off x="7672747" y="4740012"/>
            <a:ext cx="182880" cy="182880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0" name="Oval 149">
            <a:extLst>
              <a:ext uri="{FF2B5EF4-FFF2-40B4-BE49-F238E27FC236}">
                <a16:creationId xmlns:a16="http://schemas.microsoft.com/office/drawing/2014/main" id="{108BE538-13A3-37B5-0E7B-55BCA8DCE26B}"/>
              </a:ext>
            </a:extLst>
          </p:cNvPr>
          <p:cNvSpPr/>
          <p:nvPr/>
        </p:nvSpPr>
        <p:spPr>
          <a:xfrm>
            <a:off x="7870788" y="4740012"/>
            <a:ext cx="182880" cy="182880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1" name="Oval 150">
            <a:extLst>
              <a:ext uri="{FF2B5EF4-FFF2-40B4-BE49-F238E27FC236}">
                <a16:creationId xmlns:a16="http://schemas.microsoft.com/office/drawing/2014/main" id="{12B8B367-C517-4470-69C6-ABF28323F630}"/>
              </a:ext>
            </a:extLst>
          </p:cNvPr>
          <p:cNvSpPr/>
          <p:nvPr/>
        </p:nvSpPr>
        <p:spPr>
          <a:xfrm>
            <a:off x="8068829" y="4740012"/>
            <a:ext cx="182880" cy="182880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32" name="Oval 231">
            <a:extLst>
              <a:ext uri="{FF2B5EF4-FFF2-40B4-BE49-F238E27FC236}">
                <a16:creationId xmlns:a16="http://schemas.microsoft.com/office/drawing/2014/main" id="{92A3DB6D-6165-8A16-2FDF-F5B1DB137AD5}"/>
              </a:ext>
            </a:extLst>
          </p:cNvPr>
          <p:cNvSpPr/>
          <p:nvPr/>
        </p:nvSpPr>
        <p:spPr>
          <a:xfrm>
            <a:off x="4306050" y="4492211"/>
            <a:ext cx="182880" cy="182880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33" name="Oval 232">
            <a:extLst>
              <a:ext uri="{FF2B5EF4-FFF2-40B4-BE49-F238E27FC236}">
                <a16:creationId xmlns:a16="http://schemas.microsoft.com/office/drawing/2014/main" id="{C3D96457-EEAF-3A56-BE2C-E8CD16B6BF64}"/>
              </a:ext>
            </a:extLst>
          </p:cNvPr>
          <p:cNvSpPr/>
          <p:nvPr/>
        </p:nvSpPr>
        <p:spPr>
          <a:xfrm>
            <a:off x="4504091" y="4492211"/>
            <a:ext cx="182880" cy="182880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34" name="Oval 233">
            <a:extLst>
              <a:ext uri="{FF2B5EF4-FFF2-40B4-BE49-F238E27FC236}">
                <a16:creationId xmlns:a16="http://schemas.microsoft.com/office/drawing/2014/main" id="{70B01548-4614-514F-AD0E-074915330D71}"/>
              </a:ext>
            </a:extLst>
          </p:cNvPr>
          <p:cNvSpPr/>
          <p:nvPr/>
        </p:nvSpPr>
        <p:spPr>
          <a:xfrm>
            <a:off x="4702132" y="4492211"/>
            <a:ext cx="182880" cy="182880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35" name="Oval 234">
            <a:extLst>
              <a:ext uri="{FF2B5EF4-FFF2-40B4-BE49-F238E27FC236}">
                <a16:creationId xmlns:a16="http://schemas.microsoft.com/office/drawing/2014/main" id="{AC604B9C-1C35-4233-C1D3-867694741F74}"/>
              </a:ext>
            </a:extLst>
          </p:cNvPr>
          <p:cNvSpPr/>
          <p:nvPr/>
        </p:nvSpPr>
        <p:spPr>
          <a:xfrm>
            <a:off x="4900173" y="4492211"/>
            <a:ext cx="182880" cy="182880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36" name="Oval 235">
            <a:extLst>
              <a:ext uri="{FF2B5EF4-FFF2-40B4-BE49-F238E27FC236}">
                <a16:creationId xmlns:a16="http://schemas.microsoft.com/office/drawing/2014/main" id="{7DC6C995-9996-4465-EA7B-FD5F2E931F5E}"/>
              </a:ext>
            </a:extLst>
          </p:cNvPr>
          <p:cNvSpPr/>
          <p:nvPr/>
        </p:nvSpPr>
        <p:spPr>
          <a:xfrm>
            <a:off x="5098214" y="4492211"/>
            <a:ext cx="182880" cy="182880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37" name="Oval 236">
            <a:extLst>
              <a:ext uri="{FF2B5EF4-FFF2-40B4-BE49-F238E27FC236}">
                <a16:creationId xmlns:a16="http://schemas.microsoft.com/office/drawing/2014/main" id="{A1FD8F36-E104-F5F5-43F4-216DA0739F27}"/>
              </a:ext>
            </a:extLst>
          </p:cNvPr>
          <p:cNvSpPr/>
          <p:nvPr/>
        </p:nvSpPr>
        <p:spPr>
          <a:xfrm>
            <a:off x="5296255" y="4492211"/>
            <a:ext cx="182880" cy="182880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38" name="Oval 237">
            <a:extLst>
              <a:ext uri="{FF2B5EF4-FFF2-40B4-BE49-F238E27FC236}">
                <a16:creationId xmlns:a16="http://schemas.microsoft.com/office/drawing/2014/main" id="{AB531D7A-9903-D6FF-86D7-0F2619F85352}"/>
              </a:ext>
            </a:extLst>
          </p:cNvPr>
          <p:cNvSpPr/>
          <p:nvPr/>
        </p:nvSpPr>
        <p:spPr>
          <a:xfrm>
            <a:off x="5494296" y="4492211"/>
            <a:ext cx="182880" cy="182880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39" name="Oval 238">
            <a:extLst>
              <a:ext uri="{FF2B5EF4-FFF2-40B4-BE49-F238E27FC236}">
                <a16:creationId xmlns:a16="http://schemas.microsoft.com/office/drawing/2014/main" id="{61115701-0EA2-B2D1-6245-318C33A2C33F}"/>
              </a:ext>
            </a:extLst>
          </p:cNvPr>
          <p:cNvSpPr/>
          <p:nvPr/>
        </p:nvSpPr>
        <p:spPr>
          <a:xfrm>
            <a:off x="5692337" y="4492211"/>
            <a:ext cx="182880" cy="182880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40" name="Oval 239">
            <a:extLst>
              <a:ext uri="{FF2B5EF4-FFF2-40B4-BE49-F238E27FC236}">
                <a16:creationId xmlns:a16="http://schemas.microsoft.com/office/drawing/2014/main" id="{49758F2F-07C4-1B32-DC50-4B4FB20D78FE}"/>
              </a:ext>
            </a:extLst>
          </p:cNvPr>
          <p:cNvSpPr/>
          <p:nvPr/>
        </p:nvSpPr>
        <p:spPr>
          <a:xfrm>
            <a:off x="5890378" y="4492211"/>
            <a:ext cx="182880" cy="182880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41" name="Oval 240">
            <a:extLst>
              <a:ext uri="{FF2B5EF4-FFF2-40B4-BE49-F238E27FC236}">
                <a16:creationId xmlns:a16="http://schemas.microsoft.com/office/drawing/2014/main" id="{78CB2D03-B32D-CFA9-09CE-B7CB0D77E0E3}"/>
              </a:ext>
            </a:extLst>
          </p:cNvPr>
          <p:cNvSpPr/>
          <p:nvPr/>
        </p:nvSpPr>
        <p:spPr>
          <a:xfrm>
            <a:off x="6088419" y="4492211"/>
            <a:ext cx="182880" cy="182880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42" name="Oval 241">
            <a:extLst>
              <a:ext uri="{FF2B5EF4-FFF2-40B4-BE49-F238E27FC236}">
                <a16:creationId xmlns:a16="http://schemas.microsoft.com/office/drawing/2014/main" id="{28D35E48-D730-5F47-AC0B-AE00A60C4E33}"/>
              </a:ext>
            </a:extLst>
          </p:cNvPr>
          <p:cNvSpPr/>
          <p:nvPr/>
        </p:nvSpPr>
        <p:spPr>
          <a:xfrm>
            <a:off x="6286460" y="4492211"/>
            <a:ext cx="182880" cy="182880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43" name="Oval 242">
            <a:extLst>
              <a:ext uri="{FF2B5EF4-FFF2-40B4-BE49-F238E27FC236}">
                <a16:creationId xmlns:a16="http://schemas.microsoft.com/office/drawing/2014/main" id="{BF8204FB-EEFB-6731-B6CA-57FC015FD301}"/>
              </a:ext>
            </a:extLst>
          </p:cNvPr>
          <p:cNvSpPr/>
          <p:nvPr/>
        </p:nvSpPr>
        <p:spPr>
          <a:xfrm>
            <a:off x="6484501" y="4492211"/>
            <a:ext cx="182880" cy="182880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44" name="Oval 243">
            <a:extLst>
              <a:ext uri="{FF2B5EF4-FFF2-40B4-BE49-F238E27FC236}">
                <a16:creationId xmlns:a16="http://schemas.microsoft.com/office/drawing/2014/main" id="{FE43B9BD-D085-8287-2176-F462BF9B39FD}"/>
              </a:ext>
            </a:extLst>
          </p:cNvPr>
          <p:cNvSpPr/>
          <p:nvPr/>
        </p:nvSpPr>
        <p:spPr>
          <a:xfrm>
            <a:off x="6682542" y="4492211"/>
            <a:ext cx="182880" cy="182880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45" name="Oval 244">
            <a:extLst>
              <a:ext uri="{FF2B5EF4-FFF2-40B4-BE49-F238E27FC236}">
                <a16:creationId xmlns:a16="http://schemas.microsoft.com/office/drawing/2014/main" id="{F1B0CA5F-EE47-CF38-B0FA-93E7B0E9B0F0}"/>
              </a:ext>
            </a:extLst>
          </p:cNvPr>
          <p:cNvSpPr/>
          <p:nvPr/>
        </p:nvSpPr>
        <p:spPr>
          <a:xfrm>
            <a:off x="6880583" y="4492211"/>
            <a:ext cx="182880" cy="182880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46" name="Oval 245">
            <a:extLst>
              <a:ext uri="{FF2B5EF4-FFF2-40B4-BE49-F238E27FC236}">
                <a16:creationId xmlns:a16="http://schemas.microsoft.com/office/drawing/2014/main" id="{6D680336-2FD3-CF9A-C8B1-5247BE534100}"/>
              </a:ext>
            </a:extLst>
          </p:cNvPr>
          <p:cNvSpPr/>
          <p:nvPr/>
        </p:nvSpPr>
        <p:spPr>
          <a:xfrm>
            <a:off x="7078624" y="4492211"/>
            <a:ext cx="182880" cy="182880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47" name="Oval 246">
            <a:extLst>
              <a:ext uri="{FF2B5EF4-FFF2-40B4-BE49-F238E27FC236}">
                <a16:creationId xmlns:a16="http://schemas.microsoft.com/office/drawing/2014/main" id="{19692743-B331-FF8C-344A-BAB594D4ADBE}"/>
              </a:ext>
            </a:extLst>
          </p:cNvPr>
          <p:cNvSpPr/>
          <p:nvPr/>
        </p:nvSpPr>
        <p:spPr>
          <a:xfrm>
            <a:off x="7276665" y="4492211"/>
            <a:ext cx="182880" cy="182880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48" name="Oval 247">
            <a:extLst>
              <a:ext uri="{FF2B5EF4-FFF2-40B4-BE49-F238E27FC236}">
                <a16:creationId xmlns:a16="http://schemas.microsoft.com/office/drawing/2014/main" id="{0524E28B-7CF6-213A-056E-D1EC2DDED2F6}"/>
              </a:ext>
            </a:extLst>
          </p:cNvPr>
          <p:cNvSpPr/>
          <p:nvPr/>
        </p:nvSpPr>
        <p:spPr>
          <a:xfrm>
            <a:off x="7474706" y="4492211"/>
            <a:ext cx="182880" cy="182880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49" name="Oval 248">
            <a:extLst>
              <a:ext uri="{FF2B5EF4-FFF2-40B4-BE49-F238E27FC236}">
                <a16:creationId xmlns:a16="http://schemas.microsoft.com/office/drawing/2014/main" id="{58C4BAF7-3A24-2A72-6771-DD4947A66B6D}"/>
              </a:ext>
            </a:extLst>
          </p:cNvPr>
          <p:cNvSpPr/>
          <p:nvPr/>
        </p:nvSpPr>
        <p:spPr>
          <a:xfrm>
            <a:off x="7672747" y="4492211"/>
            <a:ext cx="182880" cy="182880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50" name="Oval 249">
            <a:extLst>
              <a:ext uri="{FF2B5EF4-FFF2-40B4-BE49-F238E27FC236}">
                <a16:creationId xmlns:a16="http://schemas.microsoft.com/office/drawing/2014/main" id="{35CB9C55-73C8-80CF-494D-27FC7F96184E}"/>
              </a:ext>
            </a:extLst>
          </p:cNvPr>
          <p:cNvSpPr/>
          <p:nvPr/>
        </p:nvSpPr>
        <p:spPr>
          <a:xfrm>
            <a:off x="7870788" y="4492211"/>
            <a:ext cx="182880" cy="182880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51" name="Oval 250">
            <a:extLst>
              <a:ext uri="{FF2B5EF4-FFF2-40B4-BE49-F238E27FC236}">
                <a16:creationId xmlns:a16="http://schemas.microsoft.com/office/drawing/2014/main" id="{D5E46408-3687-E9DA-0C06-5E1305AEFD20}"/>
              </a:ext>
            </a:extLst>
          </p:cNvPr>
          <p:cNvSpPr/>
          <p:nvPr/>
        </p:nvSpPr>
        <p:spPr>
          <a:xfrm>
            <a:off x="8068829" y="4492211"/>
            <a:ext cx="182880" cy="182880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82" name="Oval 281">
            <a:extLst>
              <a:ext uri="{FF2B5EF4-FFF2-40B4-BE49-F238E27FC236}">
                <a16:creationId xmlns:a16="http://schemas.microsoft.com/office/drawing/2014/main" id="{4984AB83-29C2-9055-7D52-D3912A0BFCA5}"/>
              </a:ext>
            </a:extLst>
          </p:cNvPr>
          <p:cNvSpPr/>
          <p:nvPr/>
        </p:nvSpPr>
        <p:spPr>
          <a:xfrm>
            <a:off x="4306050" y="4244410"/>
            <a:ext cx="182880" cy="182880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83" name="Oval 282">
            <a:extLst>
              <a:ext uri="{FF2B5EF4-FFF2-40B4-BE49-F238E27FC236}">
                <a16:creationId xmlns:a16="http://schemas.microsoft.com/office/drawing/2014/main" id="{174CE827-6FB8-88E7-FD29-BFCDF849F08E}"/>
              </a:ext>
            </a:extLst>
          </p:cNvPr>
          <p:cNvSpPr/>
          <p:nvPr/>
        </p:nvSpPr>
        <p:spPr>
          <a:xfrm>
            <a:off x="4504091" y="4244410"/>
            <a:ext cx="182880" cy="182880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84" name="Oval 283">
            <a:extLst>
              <a:ext uri="{FF2B5EF4-FFF2-40B4-BE49-F238E27FC236}">
                <a16:creationId xmlns:a16="http://schemas.microsoft.com/office/drawing/2014/main" id="{30B612C4-71F0-29E0-271F-F14D57D8AAAA}"/>
              </a:ext>
            </a:extLst>
          </p:cNvPr>
          <p:cNvSpPr/>
          <p:nvPr/>
        </p:nvSpPr>
        <p:spPr>
          <a:xfrm>
            <a:off x="4702132" y="4244410"/>
            <a:ext cx="182880" cy="182880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85" name="Oval 284">
            <a:extLst>
              <a:ext uri="{FF2B5EF4-FFF2-40B4-BE49-F238E27FC236}">
                <a16:creationId xmlns:a16="http://schemas.microsoft.com/office/drawing/2014/main" id="{C2C5F091-62BB-EC9A-AB6B-C64BF9269F12}"/>
              </a:ext>
            </a:extLst>
          </p:cNvPr>
          <p:cNvSpPr/>
          <p:nvPr/>
        </p:nvSpPr>
        <p:spPr>
          <a:xfrm>
            <a:off x="4900173" y="4244410"/>
            <a:ext cx="182880" cy="182880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86" name="Oval 285">
            <a:extLst>
              <a:ext uri="{FF2B5EF4-FFF2-40B4-BE49-F238E27FC236}">
                <a16:creationId xmlns:a16="http://schemas.microsoft.com/office/drawing/2014/main" id="{D8563A10-A2E3-0340-6845-800DA4C3A09C}"/>
              </a:ext>
            </a:extLst>
          </p:cNvPr>
          <p:cNvSpPr/>
          <p:nvPr/>
        </p:nvSpPr>
        <p:spPr>
          <a:xfrm>
            <a:off x="5098214" y="4244410"/>
            <a:ext cx="182880" cy="182880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87" name="Oval 286">
            <a:extLst>
              <a:ext uri="{FF2B5EF4-FFF2-40B4-BE49-F238E27FC236}">
                <a16:creationId xmlns:a16="http://schemas.microsoft.com/office/drawing/2014/main" id="{CBDA9754-5CC1-B365-83E7-DA0415B00E4D}"/>
              </a:ext>
            </a:extLst>
          </p:cNvPr>
          <p:cNvSpPr/>
          <p:nvPr/>
        </p:nvSpPr>
        <p:spPr>
          <a:xfrm>
            <a:off x="5296255" y="4244410"/>
            <a:ext cx="182880" cy="182880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88" name="Oval 287">
            <a:extLst>
              <a:ext uri="{FF2B5EF4-FFF2-40B4-BE49-F238E27FC236}">
                <a16:creationId xmlns:a16="http://schemas.microsoft.com/office/drawing/2014/main" id="{FE8EE650-0124-252D-5B58-0A1B8747097D}"/>
              </a:ext>
            </a:extLst>
          </p:cNvPr>
          <p:cNvSpPr/>
          <p:nvPr/>
        </p:nvSpPr>
        <p:spPr>
          <a:xfrm>
            <a:off x="5494296" y="4244410"/>
            <a:ext cx="182880" cy="182880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89" name="Oval 288">
            <a:extLst>
              <a:ext uri="{FF2B5EF4-FFF2-40B4-BE49-F238E27FC236}">
                <a16:creationId xmlns:a16="http://schemas.microsoft.com/office/drawing/2014/main" id="{F8FD97CE-626F-5EEB-E562-16C58CF65B78}"/>
              </a:ext>
            </a:extLst>
          </p:cNvPr>
          <p:cNvSpPr/>
          <p:nvPr/>
        </p:nvSpPr>
        <p:spPr>
          <a:xfrm>
            <a:off x="5692337" y="4244410"/>
            <a:ext cx="182880" cy="182880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90" name="Oval 289">
            <a:extLst>
              <a:ext uri="{FF2B5EF4-FFF2-40B4-BE49-F238E27FC236}">
                <a16:creationId xmlns:a16="http://schemas.microsoft.com/office/drawing/2014/main" id="{BDAA3954-FCD2-9522-0C73-127B75F24977}"/>
              </a:ext>
            </a:extLst>
          </p:cNvPr>
          <p:cNvSpPr/>
          <p:nvPr/>
        </p:nvSpPr>
        <p:spPr>
          <a:xfrm>
            <a:off x="5890378" y="4244410"/>
            <a:ext cx="182880" cy="182880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91" name="Oval 290">
            <a:extLst>
              <a:ext uri="{FF2B5EF4-FFF2-40B4-BE49-F238E27FC236}">
                <a16:creationId xmlns:a16="http://schemas.microsoft.com/office/drawing/2014/main" id="{CBD4FFDF-53FB-BED5-6277-4938772802D5}"/>
              </a:ext>
            </a:extLst>
          </p:cNvPr>
          <p:cNvSpPr/>
          <p:nvPr/>
        </p:nvSpPr>
        <p:spPr>
          <a:xfrm>
            <a:off x="6088419" y="4244410"/>
            <a:ext cx="182880" cy="182880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92" name="Oval 291">
            <a:extLst>
              <a:ext uri="{FF2B5EF4-FFF2-40B4-BE49-F238E27FC236}">
                <a16:creationId xmlns:a16="http://schemas.microsoft.com/office/drawing/2014/main" id="{A076357A-9804-F8D1-827E-92BC99CDFED3}"/>
              </a:ext>
            </a:extLst>
          </p:cNvPr>
          <p:cNvSpPr/>
          <p:nvPr/>
        </p:nvSpPr>
        <p:spPr>
          <a:xfrm>
            <a:off x="6286460" y="4244410"/>
            <a:ext cx="182880" cy="182880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93" name="Oval 292">
            <a:extLst>
              <a:ext uri="{FF2B5EF4-FFF2-40B4-BE49-F238E27FC236}">
                <a16:creationId xmlns:a16="http://schemas.microsoft.com/office/drawing/2014/main" id="{DCCC30A6-8033-A610-2834-64EE16A6906F}"/>
              </a:ext>
            </a:extLst>
          </p:cNvPr>
          <p:cNvSpPr/>
          <p:nvPr/>
        </p:nvSpPr>
        <p:spPr>
          <a:xfrm>
            <a:off x="6484501" y="4244410"/>
            <a:ext cx="182880" cy="182880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94" name="Oval 293">
            <a:extLst>
              <a:ext uri="{FF2B5EF4-FFF2-40B4-BE49-F238E27FC236}">
                <a16:creationId xmlns:a16="http://schemas.microsoft.com/office/drawing/2014/main" id="{C89219F6-3F91-3FB2-3596-A0753F0F5CB7}"/>
              </a:ext>
            </a:extLst>
          </p:cNvPr>
          <p:cNvSpPr/>
          <p:nvPr/>
        </p:nvSpPr>
        <p:spPr>
          <a:xfrm>
            <a:off x="6682542" y="4244410"/>
            <a:ext cx="182880" cy="182880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95" name="Oval 294">
            <a:extLst>
              <a:ext uri="{FF2B5EF4-FFF2-40B4-BE49-F238E27FC236}">
                <a16:creationId xmlns:a16="http://schemas.microsoft.com/office/drawing/2014/main" id="{7E26416F-F2F2-3012-327D-B883D6710D08}"/>
              </a:ext>
            </a:extLst>
          </p:cNvPr>
          <p:cNvSpPr/>
          <p:nvPr/>
        </p:nvSpPr>
        <p:spPr>
          <a:xfrm>
            <a:off x="6880583" y="4244410"/>
            <a:ext cx="182880" cy="182880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96" name="Oval 295">
            <a:extLst>
              <a:ext uri="{FF2B5EF4-FFF2-40B4-BE49-F238E27FC236}">
                <a16:creationId xmlns:a16="http://schemas.microsoft.com/office/drawing/2014/main" id="{7F0E7DD1-8E98-5DD6-4B23-ED36EC863711}"/>
              </a:ext>
            </a:extLst>
          </p:cNvPr>
          <p:cNvSpPr/>
          <p:nvPr/>
        </p:nvSpPr>
        <p:spPr>
          <a:xfrm>
            <a:off x="7078624" y="4244410"/>
            <a:ext cx="182880" cy="182880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97" name="Oval 296">
            <a:extLst>
              <a:ext uri="{FF2B5EF4-FFF2-40B4-BE49-F238E27FC236}">
                <a16:creationId xmlns:a16="http://schemas.microsoft.com/office/drawing/2014/main" id="{4F6000AA-EE50-0DF3-23AB-02FA5C94D5E8}"/>
              </a:ext>
            </a:extLst>
          </p:cNvPr>
          <p:cNvSpPr/>
          <p:nvPr/>
        </p:nvSpPr>
        <p:spPr>
          <a:xfrm>
            <a:off x="7276665" y="4244410"/>
            <a:ext cx="182880" cy="182880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98" name="Oval 297">
            <a:extLst>
              <a:ext uri="{FF2B5EF4-FFF2-40B4-BE49-F238E27FC236}">
                <a16:creationId xmlns:a16="http://schemas.microsoft.com/office/drawing/2014/main" id="{E9F64D02-94A1-102F-E390-2C6BDA917459}"/>
              </a:ext>
            </a:extLst>
          </p:cNvPr>
          <p:cNvSpPr/>
          <p:nvPr/>
        </p:nvSpPr>
        <p:spPr>
          <a:xfrm>
            <a:off x="7474706" y="4244410"/>
            <a:ext cx="182880" cy="182880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99" name="Oval 298">
            <a:extLst>
              <a:ext uri="{FF2B5EF4-FFF2-40B4-BE49-F238E27FC236}">
                <a16:creationId xmlns:a16="http://schemas.microsoft.com/office/drawing/2014/main" id="{BBFE9B63-2ECA-2666-598B-2BB8274758DB}"/>
              </a:ext>
            </a:extLst>
          </p:cNvPr>
          <p:cNvSpPr/>
          <p:nvPr/>
        </p:nvSpPr>
        <p:spPr>
          <a:xfrm>
            <a:off x="7672747" y="4244410"/>
            <a:ext cx="182880" cy="182880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00" name="Oval 299">
            <a:extLst>
              <a:ext uri="{FF2B5EF4-FFF2-40B4-BE49-F238E27FC236}">
                <a16:creationId xmlns:a16="http://schemas.microsoft.com/office/drawing/2014/main" id="{0DB9B620-B69A-357C-B90B-7818718A47DF}"/>
              </a:ext>
            </a:extLst>
          </p:cNvPr>
          <p:cNvSpPr/>
          <p:nvPr/>
        </p:nvSpPr>
        <p:spPr>
          <a:xfrm>
            <a:off x="7870788" y="4244410"/>
            <a:ext cx="182880" cy="182880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01" name="Oval 300">
            <a:extLst>
              <a:ext uri="{FF2B5EF4-FFF2-40B4-BE49-F238E27FC236}">
                <a16:creationId xmlns:a16="http://schemas.microsoft.com/office/drawing/2014/main" id="{F08CB11A-C681-25A7-E810-76DE09961CBF}"/>
              </a:ext>
            </a:extLst>
          </p:cNvPr>
          <p:cNvSpPr/>
          <p:nvPr/>
        </p:nvSpPr>
        <p:spPr>
          <a:xfrm>
            <a:off x="8068829" y="4244410"/>
            <a:ext cx="182880" cy="182880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32" name="Oval 331">
            <a:extLst>
              <a:ext uri="{FF2B5EF4-FFF2-40B4-BE49-F238E27FC236}">
                <a16:creationId xmlns:a16="http://schemas.microsoft.com/office/drawing/2014/main" id="{57D70535-2A19-B8B6-A9BA-9EDC0E3E9324}"/>
              </a:ext>
            </a:extLst>
          </p:cNvPr>
          <p:cNvSpPr/>
          <p:nvPr/>
        </p:nvSpPr>
        <p:spPr>
          <a:xfrm>
            <a:off x="4306050" y="3996609"/>
            <a:ext cx="182880" cy="182880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33" name="Oval 332">
            <a:extLst>
              <a:ext uri="{FF2B5EF4-FFF2-40B4-BE49-F238E27FC236}">
                <a16:creationId xmlns:a16="http://schemas.microsoft.com/office/drawing/2014/main" id="{8F586CEB-FE4C-010F-ABBD-D47DF67508D7}"/>
              </a:ext>
            </a:extLst>
          </p:cNvPr>
          <p:cNvSpPr/>
          <p:nvPr/>
        </p:nvSpPr>
        <p:spPr>
          <a:xfrm>
            <a:off x="4504091" y="3996609"/>
            <a:ext cx="182880" cy="182880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34" name="Oval 333">
            <a:extLst>
              <a:ext uri="{FF2B5EF4-FFF2-40B4-BE49-F238E27FC236}">
                <a16:creationId xmlns:a16="http://schemas.microsoft.com/office/drawing/2014/main" id="{0B0E471E-7C61-E849-7007-2EDC0908152A}"/>
              </a:ext>
            </a:extLst>
          </p:cNvPr>
          <p:cNvSpPr/>
          <p:nvPr/>
        </p:nvSpPr>
        <p:spPr>
          <a:xfrm>
            <a:off x="4702132" y="3996609"/>
            <a:ext cx="182880" cy="182880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35" name="Oval 334">
            <a:extLst>
              <a:ext uri="{FF2B5EF4-FFF2-40B4-BE49-F238E27FC236}">
                <a16:creationId xmlns:a16="http://schemas.microsoft.com/office/drawing/2014/main" id="{008CD690-5369-0E67-1D21-AF14985DCFBB}"/>
              </a:ext>
            </a:extLst>
          </p:cNvPr>
          <p:cNvSpPr/>
          <p:nvPr/>
        </p:nvSpPr>
        <p:spPr>
          <a:xfrm>
            <a:off x="4900173" y="3996609"/>
            <a:ext cx="182880" cy="182880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36" name="Oval 335">
            <a:extLst>
              <a:ext uri="{FF2B5EF4-FFF2-40B4-BE49-F238E27FC236}">
                <a16:creationId xmlns:a16="http://schemas.microsoft.com/office/drawing/2014/main" id="{2EA507E3-8936-E5B4-0271-EB4F8D855DB0}"/>
              </a:ext>
            </a:extLst>
          </p:cNvPr>
          <p:cNvSpPr/>
          <p:nvPr/>
        </p:nvSpPr>
        <p:spPr>
          <a:xfrm>
            <a:off x="5098214" y="3996609"/>
            <a:ext cx="182880" cy="182880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37" name="Oval 336">
            <a:extLst>
              <a:ext uri="{FF2B5EF4-FFF2-40B4-BE49-F238E27FC236}">
                <a16:creationId xmlns:a16="http://schemas.microsoft.com/office/drawing/2014/main" id="{EA11DBAD-2E08-B5FC-DD6E-B72A8FE78285}"/>
              </a:ext>
            </a:extLst>
          </p:cNvPr>
          <p:cNvSpPr/>
          <p:nvPr/>
        </p:nvSpPr>
        <p:spPr>
          <a:xfrm>
            <a:off x="5296255" y="3996609"/>
            <a:ext cx="182880" cy="182880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38" name="Oval 337">
            <a:extLst>
              <a:ext uri="{FF2B5EF4-FFF2-40B4-BE49-F238E27FC236}">
                <a16:creationId xmlns:a16="http://schemas.microsoft.com/office/drawing/2014/main" id="{B123DA93-DE4D-3D88-DC1C-3ED8F34CC7BD}"/>
              </a:ext>
            </a:extLst>
          </p:cNvPr>
          <p:cNvSpPr/>
          <p:nvPr/>
        </p:nvSpPr>
        <p:spPr>
          <a:xfrm>
            <a:off x="5494296" y="3996609"/>
            <a:ext cx="182880" cy="182880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39" name="Oval 338">
            <a:extLst>
              <a:ext uri="{FF2B5EF4-FFF2-40B4-BE49-F238E27FC236}">
                <a16:creationId xmlns:a16="http://schemas.microsoft.com/office/drawing/2014/main" id="{AA1D750B-05C6-7875-0AED-898B92C839B6}"/>
              </a:ext>
            </a:extLst>
          </p:cNvPr>
          <p:cNvSpPr/>
          <p:nvPr/>
        </p:nvSpPr>
        <p:spPr>
          <a:xfrm>
            <a:off x="5692337" y="3996609"/>
            <a:ext cx="182880" cy="182880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40" name="Oval 339">
            <a:extLst>
              <a:ext uri="{FF2B5EF4-FFF2-40B4-BE49-F238E27FC236}">
                <a16:creationId xmlns:a16="http://schemas.microsoft.com/office/drawing/2014/main" id="{DEB3AEF5-220D-1F22-9B9D-4B6AF9EF1AC6}"/>
              </a:ext>
            </a:extLst>
          </p:cNvPr>
          <p:cNvSpPr/>
          <p:nvPr/>
        </p:nvSpPr>
        <p:spPr>
          <a:xfrm>
            <a:off x="5890378" y="3996609"/>
            <a:ext cx="182880" cy="182880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41" name="Oval 340">
            <a:extLst>
              <a:ext uri="{FF2B5EF4-FFF2-40B4-BE49-F238E27FC236}">
                <a16:creationId xmlns:a16="http://schemas.microsoft.com/office/drawing/2014/main" id="{64D64EF9-8CFC-1706-5716-3FB707FE12A6}"/>
              </a:ext>
            </a:extLst>
          </p:cNvPr>
          <p:cNvSpPr/>
          <p:nvPr/>
        </p:nvSpPr>
        <p:spPr>
          <a:xfrm>
            <a:off x="6088419" y="3996609"/>
            <a:ext cx="182880" cy="182880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42" name="Oval 341">
            <a:extLst>
              <a:ext uri="{FF2B5EF4-FFF2-40B4-BE49-F238E27FC236}">
                <a16:creationId xmlns:a16="http://schemas.microsoft.com/office/drawing/2014/main" id="{99926FBA-3100-7FAC-8D24-04FA19CBE9BD}"/>
              </a:ext>
            </a:extLst>
          </p:cNvPr>
          <p:cNvSpPr/>
          <p:nvPr/>
        </p:nvSpPr>
        <p:spPr>
          <a:xfrm>
            <a:off x="6286460" y="3996609"/>
            <a:ext cx="182880" cy="182880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43" name="Oval 342">
            <a:extLst>
              <a:ext uri="{FF2B5EF4-FFF2-40B4-BE49-F238E27FC236}">
                <a16:creationId xmlns:a16="http://schemas.microsoft.com/office/drawing/2014/main" id="{8512D773-618B-20D6-8C73-24212D62F162}"/>
              </a:ext>
            </a:extLst>
          </p:cNvPr>
          <p:cNvSpPr/>
          <p:nvPr/>
        </p:nvSpPr>
        <p:spPr>
          <a:xfrm>
            <a:off x="6484501" y="3996609"/>
            <a:ext cx="182880" cy="182880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44" name="Oval 343">
            <a:extLst>
              <a:ext uri="{FF2B5EF4-FFF2-40B4-BE49-F238E27FC236}">
                <a16:creationId xmlns:a16="http://schemas.microsoft.com/office/drawing/2014/main" id="{3FD06830-2283-D049-8DA1-0805B8EC8CE3}"/>
              </a:ext>
            </a:extLst>
          </p:cNvPr>
          <p:cNvSpPr/>
          <p:nvPr/>
        </p:nvSpPr>
        <p:spPr>
          <a:xfrm>
            <a:off x="6682542" y="3996609"/>
            <a:ext cx="182880" cy="182880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45" name="Oval 344">
            <a:extLst>
              <a:ext uri="{FF2B5EF4-FFF2-40B4-BE49-F238E27FC236}">
                <a16:creationId xmlns:a16="http://schemas.microsoft.com/office/drawing/2014/main" id="{7C4B175A-8198-3E8A-B7E3-3EDC562D295C}"/>
              </a:ext>
            </a:extLst>
          </p:cNvPr>
          <p:cNvSpPr/>
          <p:nvPr/>
        </p:nvSpPr>
        <p:spPr>
          <a:xfrm>
            <a:off x="6880583" y="3996609"/>
            <a:ext cx="182880" cy="182880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46" name="Oval 345">
            <a:extLst>
              <a:ext uri="{FF2B5EF4-FFF2-40B4-BE49-F238E27FC236}">
                <a16:creationId xmlns:a16="http://schemas.microsoft.com/office/drawing/2014/main" id="{BF5F95C7-B52E-430A-EE41-D98FB5A52CAD}"/>
              </a:ext>
            </a:extLst>
          </p:cNvPr>
          <p:cNvSpPr/>
          <p:nvPr/>
        </p:nvSpPr>
        <p:spPr>
          <a:xfrm>
            <a:off x="7078624" y="3996609"/>
            <a:ext cx="182880" cy="182880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47" name="Oval 346">
            <a:extLst>
              <a:ext uri="{FF2B5EF4-FFF2-40B4-BE49-F238E27FC236}">
                <a16:creationId xmlns:a16="http://schemas.microsoft.com/office/drawing/2014/main" id="{5B63CA78-886C-5352-18E4-D777DE61924E}"/>
              </a:ext>
            </a:extLst>
          </p:cNvPr>
          <p:cNvSpPr/>
          <p:nvPr/>
        </p:nvSpPr>
        <p:spPr>
          <a:xfrm>
            <a:off x="7276665" y="3996609"/>
            <a:ext cx="182880" cy="182880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48" name="Oval 347">
            <a:extLst>
              <a:ext uri="{FF2B5EF4-FFF2-40B4-BE49-F238E27FC236}">
                <a16:creationId xmlns:a16="http://schemas.microsoft.com/office/drawing/2014/main" id="{478BF92C-20E3-77B3-D480-7DD717C86B60}"/>
              </a:ext>
            </a:extLst>
          </p:cNvPr>
          <p:cNvSpPr/>
          <p:nvPr/>
        </p:nvSpPr>
        <p:spPr>
          <a:xfrm>
            <a:off x="7474706" y="3996609"/>
            <a:ext cx="182880" cy="182880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49" name="Oval 348">
            <a:extLst>
              <a:ext uri="{FF2B5EF4-FFF2-40B4-BE49-F238E27FC236}">
                <a16:creationId xmlns:a16="http://schemas.microsoft.com/office/drawing/2014/main" id="{726F7BAE-0327-5DCB-0E91-AF7A8D311C20}"/>
              </a:ext>
            </a:extLst>
          </p:cNvPr>
          <p:cNvSpPr/>
          <p:nvPr/>
        </p:nvSpPr>
        <p:spPr>
          <a:xfrm>
            <a:off x="7672747" y="3996609"/>
            <a:ext cx="182880" cy="182880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50" name="Oval 349">
            <a:extLst>
              <a:ext uri="{FF2B5EF4-FFF2-40B4-BE49-F238E27FC236}">
                <a16:creationId xmlns:a16="http://schemas.microsoft.com/office/drawing/2014/main" id="{5EC3B6D0-3DEB-C469-D4D7-BA4D6398BFB4}"/>
              </a:ext>
            </a:extLst>
          </p:cNvPr>
          <p:cNvSpPr/>
          <p:nvPr/>
        </p:nvSpPr>
        <p:spPr>
          <a:xfrm>
            <a:off x="7870788" y="3996609"/>
            <a:ext cx="182880" cy="182880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51" name="Oval 350">
            <a:extLst>
              <a:ext uri="{FF2B5EF4-FFF2-40B4-BE49-F238E27FC236}">
                <a16:creationId xmlns:a16="http://schemas.microsoft.com/office/drawing/2014/main" id="{2E066B56-1CF7-99C7-8542-3B8A19483F83}"/>
              </a:ext>
            </a:extLst>
          </p:cNvPr>
          <p:cNvSpPr/>
          <p:nvPr/>
        </p:nvSpPr>
        <p:spPr>
          <a:xfrm>
            <a:off x="8068829" y="3996609"/>
            <a:ext cx="182880" cy="182880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31" name="CoverMainLogo_WHITE">
            <a:extLst>
              <a:ext uri="{FF2B5EF4-FFF2-40B4-BE49-F238E27FC236}">
                <a16:creationId xmlns:a16="http://schemas.microsoft.com/office/drawing/2014/main" id="{E42C773E-B130-DFCF-5F5E-302D844C79B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invGray">
          <a:xfrm>
            <a:off x="486029" y="6514200"/>
            <a:ext cx="725425" cy="114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0009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  <p:extLst>
    <p:ext uri="{6950BFC3-D8DA-4A85-94F7-54DA5524770B}">
      <p188:commentRel xmlns:p188="http://schemas.microsoft.com/office/powerpoint/2018/8/main" r:id="rId3"/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everal hands on a table&#10;&#10;Description automatically generated">
            <a:extLst>
              <a:ext uri="{FF2B5EF4-FFF2-40B4-BE49-F238E27FC236}">
                <a16:creationId xmlns:a16="http://schemas.microsoft.com/office/drawing/2014/main" id="{DDB69E58-657B-C78A-485C-4873029F466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2500" b="12500"/>
          <a:stretch/>
        </p:blipFill>
        <p:spPr>
          <a:xfrm>
            <a:off x="-23378" y="0"/>
            <a:ext cx="12215378" cy="6858000"/>
          </a:xfrm>
          <a:prstGeom prst="rect">
            <a:avLst/>
          </a:prstGeom>
        </p:spPr>
      </p:pic>
      <p:sp>
        <p:nvSpPr>
          <p:cNvPr id="12" name="!!Rectangle 11">
            <a:extLst>
              <a:ext uri="{FF2B5EF4-FFF2-40B4-BE49-F238E27FC236}">
                <a16:creationId xmlns:a16="http://schemas.microsoft.com/office/drawing/2014/main" id="{79B4DBF1-8255-102B-1B21-32A292284C53}"/>
              </a:ext>
            </a:extLst>
          </p:cNvPr>
          <p:cNvSpPr>
            <a:spLocks/>
          </p:cNvSpPr>
          <p:nvPr/>
        </p:nvSpPr>
        <p:spPr>
          <a:xfrm>
            <a:off x="-23378" y="2628900"/>
            <a:ext cx="12215378" cy="2451100"/>
          </a:xfrm>
          <a:prstGeom prst="rect">
            <a:avLst/>
          </a:prstGeom>
          <a:solidFill>
            <a:srgbClr val="000000">
              <a:alpha val="78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!!Content Placeholder 3">
            <a:extLst>
              <a:ext uri="{FF2B5EF4-FFF2-40B4-BE49-F238E27FC236}">
                <a16:creationId xmlns:a16="http://schemas.microsoft.com/office/drawing/2014/main" id="{AE7B84DB-B308-1446-A2C8-496CB2BE0341}"/>
              </a:ext>
            </a:extLst>
          </p:cNvPr>
          <p:cNvSpPr txBox="1">
            <a:spLocks/>
          </p:cNvSpPr>
          <p:nvPr/>
        </p:nvSpPr>
        <p:spPr>
          <a:xfrm>
            <a:off x="486029" y="3137224"/>
            <a:ext cx="8322733" cy="1885929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9376" indent="-279376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41" indent="-233343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01" indent="-180959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Font typeface="Arial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6859" indent="-180959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Font typeface="Lucida Grande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</a:pPr>
            <a:r>
              <a:rPr lang="en-US" sz="5400" spc="-150">
                <a:solidFill>
                  <a:schemeClr val="bg1"/>
                </a:solidFill>
                <a:latin typeface="Mute" panose="00000800000000000000" pitchFamily="50" charset="0"/>
                <a:cs typeface="MMC Display" panose="020B0603020203020204" pitchFamily="34" charset="0"/>
              </a:rPr>
              <a:t>How about </a:t>
            </a:r>
            <a:br>
              <a:rPr lang="pl-PL" sz="6600" b="1">
                <a:gradFill>
                  <a:gsLst>
                    <a:gs pos="40000">
                      <a:srgbClr val="C57C3D"/>
                    </a:gs>
                    <a:gs pos="84000">
                      <a:srgbClr val="61A9A8"/>
                    </a:gs>
                    <a:gs pos="68000">
                      <a:srgbClr val="5E959A"/>
                    </a:gs>
                    <a:gs pos="100000">
                      <a:srgbClr val="3E7082"/>
                    </a:gs>
                    <a:gs pos="48000">
                      <a:srgbClr val="D0C85A"/>
                    </a:gs>
                    <a:gs pos="21000">
                      <a:srgbClr val="B53850"/>
                    </a:gs>
                  </a:gsLst>
                  <a:lin ang="21594000" scaled="0"/>
                </a:gradFill>
                <a:latin typeface="Baguet Script" panose="00000500000000000000" pitchFamily="2" charset="0"/>
                <a:cs typeface="MMC Display" panose="020B0603020203020204" pitchFamily="34" charset="0"/>
              </a:rPr>
            </a:br>
            <a:r>
              <a:rPr lang="en-US" sz="6600" b="1">
                <a:gradFill>
                  <a:gsLst>
                    <a:gs pos="40000">
                      <a:srgbClr val="C57C3D"/>
                    </a:gs>
                    <a:gs pos="84000">
                      <a:srgbClr val="61A9A8"/>
                    </a:gs>
                    <a:gs pos="68000">
                      <a:srgbClr val="5E959A"/>
                    </a:gs>
                    <a:gs pos="100000">
                      <a:srgbClr val="3E7082"/>
                    </a:gs>
                    <a:gs pos="48000">
                      <a:srgbClr val="D0C85A"/>
                    </a:gs>
                    <a:gs pos="21000">
                      <a:srgbClr val="B53850"/>
                    </a:gs>
                  </a:gsLst>
                  <a:lin ang="21594000" scaled="0"/>
                </a:gradFill>
                <a:latin typeface="Baguet Script" panose="00000500000000000000" pitchFamily="2" charset="0"/>
                <a:cs typeface="MMC Display" panose="020B0603020203020204" pitchFamily="34" charset="0"/>
              </a:rPr>
              <a:t>your organization?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DF66040D-6F20-4F4B-8995-856BEECD84BE}" type="slidenum">
              <a:rPr lang="en-US" smtClean="0">
                <a:solidFill>
                  <a:schemeClr val="bg1"/>
                </a:solidFill>
              </a:rPr>
              <a:pPr algn="r"/>
              <a:t>8</a:t>
            </a:fld>
            <a:endParaRPr lang="en-US">
              <a:solidFill>
                <a:schemeClr val="bg1"/>
              </a:solidFill>
            </a:endParaRPr>
          </a:p>
        </p:txBody>
      </p:sp>
      <p:pic>
        <p:nvPicPr>
          <p:cNvPr id="10" name="CoverMainLogo_WHITE">
            <a:extLst>
              <a:ext uri="{FF2B5EF4-FFF2-40B4-BE49-F238E27FC236}">
                <a16:creationId xmlns:a16="http://schemas.microsoft.com/office/drawing/2014/main" id="{B5A60476-5D88-EB16-18AA-EF7027BB875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invGray">
          <a:xfrm>
            <a:off x="486029" y="6514200"/>
            <a:ext cx="725425" cy="114084"/>
          </a:xfrm>
          <a:prstGeom prst="rect">
            <a:avLst/>
          </a:prstGeom>
        </p:spPr>
      </p:pic>
      <p:sp>
        <p:nvSpPr>
          <p:cNvPr id="8" name="!!TextBox 10">
            <a:extLst>
              <a:ext uri="{FF2B5EF4-FFF2-40B4-BE49-F238E27FC236}">
                <a16:creationId xmlns:a16="http://schemas.microsoft.com/office/drawing/2014/main" id="{9724E955-B207-1901-7D20-8C0C04348C3C}"/>
              </a:ext>
            </a:extLst>
          </p:cNvPr>
          <p:cNvSpPr txBox="1"/>
          <p:nvPr/>
        </p:nvSpPr>
        <p:spPr>
          <a:xfrm>
            <a:off x="-6683107" y="138579"/>
            <a:ext cx="6659729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8000" b="1" err="1">
                <a:gradFill>
                  <a:gsLst>
                    <a:gs pos="40000">
                      <a:srgbClr val="C57C3D"/>
                    </a:gs>
                    <a:gs pos="84000">
                      <a:srgbClr val="61A9A8"/>
                    </a:gs>
                    <a:gs pos="68000">
                      <a:srgbClr val="5E959A"/>
                    </a:gs>
                    <a:gs pos="100000">
                      <a:srgbClr val="3E7082"/>
                    </a:gs>
                    <a:gs pos="48000">
                      <a:srgbClr val="D0C85A"/>
                    </a:gs>
                    <a:gs pos="21000">
                      <a:srgbClr val="B53850"/>
                    </a:gs>
                  </a:gsLst>
                  <a:lin ang="21594000" scaled="0"/>
                </a:gradFill>
                <a:latin typeface="Baguet Script" panose="00000500000000000000" pitchFamily="2" charset="0"/>
                <a:cs typeface="MMC Display" panose="020B0603020203020204" pitchFamily="34" charset="0"/>
              </a:rPr>
              <a:t>Neurodiversity</a:t>
            </a:r>
            <a:r>
              <a:rPr lang="pl-PL" sz="5400" b="1">
                <a:gradFill>
                  <a:gsLst>
                    <a:gs pos="40000">
                      <a:srgbClr val="C57C3D"/>
                    </a:gs>
                    <a:gs pos="84000">
                      <a:srgbClr val="61A9A8"/>
                    </a:gs>
                    <a:gs pos="68000">
                      <a:srgbClr val="5E959A"/>
                    </a:gs>
                    <a:gs pos="100000">
                      <a:srgbClr val="3E7082"/>
                    </a:gs>
                    <a:gs pos="48000">
                      <a:srgbClr val="D0C85A"/>
                    </a:gs>
                    <a:gs pos="21000">
                      <a:srgbClr val="B53850"/>
                    </a:gs>
                  </a:gsLst>
                  <a:lin ang="21594000" scaled="0"/>
                </a:gradFill>
                <a:latin typeface="Baguet Script" panose="00000500000000000000" pitchFamily="2" charset="0"/>
                <a:cs typeface="MMC Display" panose="020B0603020203020204" pitchFamily="34" charset="0"/>
              </a:rPr>
              <a:t> </a:t>
            </a:r>
            <a:br>
              <a:rPr lang="pl-PL" sz="5400" b="1">
                <a:gradFill>
                  <a:gsLst>
                    <a:gs pos="40000">
                      <a:srgbClr val="C57C3D"/>
                    </a:gs>
                    <a:gs pos="84000">
                      <a:srgbClr val="61A9A8"/>
                    </a:gs>
                    <a:gs pos="68000">
                      <a:srgbClr val="5E959A"/>
                    </a:gs>
                    <a:gs pos="100000">
                      <a:srgbClr val="3E7082"/>
                    </a:gs>
                    <a:gs pos="48000">
                      <a:srgbClr val="D0C85A"/>
                    </a:gs>
                    <a:gs pos="21000">
                      <a:srgbClr val="B53850"/>
                    </a:gs>
                  </a:gsLst>
                  <a:lin ang="21594000" scaled="0"/>
                </a:gradFill>
                <a:latin typeface="Baguet Script" panose="00000500000000000000" pitchFamily="2" charset="0"/>
                <a:cs typeface="MMC Display" panose="020B0603020203020204" pitchFamily="34" charset="0"/>
              </a:rPr>
            </a:br>
            <a:r>
              <a:rPr lang="pl-PL" sz="4000">
                <a:solidFill>
                  <a:schemeClr val="bg1"/>
                </a:solidFill>
                <a:latin typeface="Mute" panose="00000800000000000000" pitchFamily="50" charset="0"/>
                <a:ea typeface="Noto Sans" panose="020B0502040504020204" pitchFamily="34"/>
                <a:cs typeface="Noto Sans" panose="020B0502040504020204" pitchFamily="34"/>
              </a:rPr>
              <a:t>as a </a:t>
            </a:r>
            <a:r>
              <a:rPr lang="pl-PL" sz="4000" err="1">
                <a:solidFill>
                  <a:schemeClr val="bg1"/>
                </a:solidFill>
                <a:latin typeface="Mute" panose="00000800000000000000" pitchFamily="50" charset="0"/>
                <a:ea typeface="Noto Sans" panose="020B0502040504020204" pitchFamily="34"/>
                <a:cs typeface="Noto Sans" panose="020B0502040504020204" pitchFamily="34"/>
              </a:rPr>
              <a:t>superpower</a:t>
            </a:r>
            <a:endParaRPr lang="en-US" sz="5400">
              <a:solidFill>
                <a:schemeClr val="bg1"/>
              </a:solidFill>
              <a:latin typeface="Mute" panose="00000800000000000000" pitchFamily="50" charset="0"/>
              <a:ea typeface="Noto Sans" panose="020B0502040504020204" pitchFamily="34"/>
              <a:cs typeface="Noto Sans" panose="020B0502040504020204" pitchFamily="34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55A1E756-FEC6-8EDE-C3F5-6A6C78AC5472}"/>
              </a:ext>
            </a:extLst>
          </p:cNvPr>
          <p:cNvGrpSpPr/>
          <p:nvPr/>
        </p:nvGrpSpPr>
        <p:grpSpPr>
          <a:xfrm>
            <a:off x="12298936" y="6349945"/>
            <a:ext cx="4310707" cy="3586341"/>
            <a:chOff x="2514370" y="354664"/>
            <a:chExt cx="6704442" cy="5577836"/>
          </a:xfrm>
          <a:gradFill flip="none" rotWithShape="1">
            <a:gsLst>
              <a:gs pos="40000">
                <a:srgbClr val="C57C3D"/>
              </a:gs>
              <a:gs pos="5000">
                <a:srgbClr val="679578"/>
              </a:gs>
              <a:gs pos="84000">
                <a:srgbClr val="61A9A8"/>
              </a:gs>
              <a:gs pos="68000">
                <a:srgbClr val="5E959A"/>
              </a:gs>
              <a:gs pos="100000">
                <a:srgbClr val="3E7082"/>
              </a:gs>
              <a:gs pos="48000">
                <a:srgbClr val="D0C85A"/>
              </a:gs>
              <a:gs pos="21000">
                <a:srgbClr val="B53850"/>
              </a:gs>
            </a:gsLst>
            <a:lin ang="21594000" scaled="0"/>
            <a:tileRect/>
          </a:gradFill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DC5140FA-FA19-AFF0-DF23-38119BFB3C11}"/>
                </a:ext>
              </a:extLst>
            </p:cNvPr>
            <p:cNvCxnSpPr>
              <a:cxnSpLocks/>
              <a:stCxn id="170" idx="7"/>
            </p:cNvCxnSpPr>
            <p:nvPr/>
          </p:nvCxnSpPr>
          <p:spPr>
            <a:xfrm flipV="1">
              <a:off x="5815164" y="1144848"/>
              <a:ext cx="406000" cy="159088"/>
            </a:xfrm>
            <a:prstGeom prst="line">
              <a:avLst/>
            </a:prstGeom>
            <a:grpFill/>
            <a:ln w="9525">
              <a:solidFill>
                <a:srgbClr val="B3C06E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2626313D-CE36-8CF7-3ED9-D502426F53BF}"/>
                </a:ext>
              </a:extLst>
            </p:cNvPr>
            <p:cNvCxnSpPr>
              <a:cxnSpLocks/>
              <a:stCxn id="62" idx="1"/>
            </p:cNvCxnSpPr>
            <p:nvPr/>
          </p:nvCxnSpPr>
          <p:spPr>
            <a:xfrm flipH="1" flipV="1">
              <a:off x="5466323" y="496352"/>
              <a:ext cx="159085" cy="289296"/>
            </a:xfrm>
            <a:prstGeom prst="line">
              <a:avLst/>
            </a:prstGeom>
            <a:grpFill/>
            <a:ln w="9525">
              <a:solidFill>
                <a:srgbClr val="C5C56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7FA6A4B5-9E50-F686-8832-191A2F711358}"/>
                </a:ext>
              </a:extLst>
            </p:cNvPr>
            <p:cNvCxnSpPr>
              <a:cxnSpLocks/>
            </p:cNvCxnSpPr>
            <p:nvPr/>
          </p:nvCxnSpPr>
          <p:spPr>
            <a:xfrm>
              <a:off x="7232344" y="1633513"/>
              <a:ext cx="346683" cy="131565"/>
            </a:xfrm>
            <a:prstGeom prst="line">
              <a:avLst/>
            </a:prstGeom>
            <a:grpFill/>
            <a:ln w="9525">
              <a:solidFill>
                <a:srgbClr val="83B2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FD3373B3-AE51-8D6B-654F-791CE2D0A789}"/>
                </a:ext>
              </a:extLst>
            </p:cNvPr>
            <p:cNvCxnSpPr>
              <a:cxnSpLocks/>
            </p:cNvCxnSpPr>
            <p:nvPr/>
          </p:nvCxnSpPr>
          <p:spPr>
            <a:xfrm>
              <a:off x="6373136" y="1643128"/>
              <a:ext cx="196318" cy="695531"/>
            </a:xfrm>
            <a:prstGeom prst="line">
              <a:avLst/>
            </a:prstGeom>
            <a:grpFill/>
            <a:ln w="9525">
              <a:solidFill>
                <a:srgbClr val="A2BB7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E48CD4EA-8585-BE98-4173-A4D7107580EE}"/>
                </a:ext>
              </a:extLst>
            </p:cNvPr>
            <p:cNvCxnSpPr>
              <a:cxnSpLocks/>
              <a:stCxn id="215" idx="3"/>
              <a:endCxn id="171" idx="7"/>
            </p:cNvCxnSpPr>
            <p:nvPr/>
          </p:nvCxnSpPr>
          <p:spPr>
            <a:xfrm flipH="1">
              <a:off x="6414804" y="1213140"/>
              <a:ext cx="297697" cy="364106"/>
            </a:xfrm>
            <a:prstGeom prst="line">
              <a:avLst/>
            </a:prstGeom>
            <a:grpFill/>
            <a:ln w="9525">
              <a:solidFill>
                <a:srgbClr val="94B784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6461833E-3AC7-7C6D-2ED8-9B1A2D1020FA}"/>
                </a:ext>
              </a:extLst>
            </p:cNvPr>
            <p:cNvCxnSpPr>
              <a:cxnSpLocks/>
              <a:endCxn id="239" idx="3"/>
            </p:cNvCxnSpPr>
            <p:nvPr/>
          </p:nvCxnSpPr>
          <p:spPr>
            <a:xfrm flipH="1">
              <a:off x="6201659" y="812440"/>
              <a:ext cx="212058" cy="357548"/>
            </a:xfrm>
            <a:prstGeom prst="line">
              <a:avLst/>
            </a:prstGeom>
            <a:grpFill/>
            <a:ln w="9525">
              <a:solidFill>
                <a:srgbClr val="B3C06E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827290AA-61C6-760A-9E3D-467119B20994}"/>
                </a:ext>
              </a:extLst>
            </p:cNvPr>
            <p:cNvCxnSpPr>
              <a:cxnSpLocks/>
              <a:stCxn id="216" idx="4"/>
              <a:endCxn id="215" idx="0"/>
            </p:cNvCxnSpPr>
            <p:nvPr/>
          </p:nvCxnSpPr>
          <p:spPr>
            <a:xfrm>
              <a:off x="6674275" y="809289"/>
              <a:ext cx="50574" cy="275575"/>
            </a:xfrm>
            <a:prstGeom prst="line">
              <a:avLst/>
            </a:prstGeom>
            <a:grpFill/>
            <a:ln w="9525">
              <a:solidFill>
                <a:srgbClr val="97B88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5D86E7C5-60D5-9ECE-2FD9-7FB5B48D4BD9}"/>
                </a:ext>
              </a:extLst>
            </p:cNvPr>
            <p:cNvCxnSpPr>
              <a:cxnSpLocks/>
              <a:stCxn id="215" idx="2"/>
              <a:endCxn id="239" idx="6"/>
            </p:cNvCxnSpPr>
            <p:nvPr/>
          </p:nvCxnSpPr>
          <p:spPr>
            <a:xfrm flipH="1" flipV="1">
              <a:off x="6329983" y="1116835"/>
              <a:ext cx="347776" cy="55781"/>
            </a:xfrm>
            <a:prstGeom prst="line">
              <a:avLst/>
            </a:prstGeom>
            <a:grpFill/>
            <a:ln w="9525">
              <a:solidFill>
                <a:srgbClr val="94B784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EE48F6BF-26EB-DC13-1CA5-FAC29FB3AC39}"/>
                </a:ext>
              </a:extLst>
            </p:cNvPr>
            <p:cNvCxnSpPr>
              <a:cxnSpLocks/>
              <a:stCxn id="239" idx="5"/>
            </p:cNvCxnSpPr>
            <p:nvPr/>
          </p:nvCxnSpPr>
          <p:spPr>
            <a:xfrm flipH="1" flipV="1">
              <a:off x="5958564" y="940407"/>
              <a:ext cx="349402" cy="229581"/>
            </a:xfrm>
            <a:prstGeom prst="line">
              <a:avLst/>
            </a:prstGeom>
            <a:grpFill/>
            <a:ln w="9525">
              <a:solidFill>
                <a:srgbClr val="B3C06E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0FA5634E-6A2B-D861-AC3C-266401F2B23E}"/>
                </a:ext>
              </a:extLst>
            </p:cNvPr>
            <p:cNvCxnSpPr>
              <a:cxnSpLocks/>
              <a:stCxn id="62" idx="6"/>
              <a:endCxn id="66" idx="5"/>
            </p:cNvCxnSpPr>
            <p:nvPr/>
          </p:nvCxnSpPr>
          <p:spPr>
            <a:xfrm>
              <a:off x="5722148" y="874504"/>
              <a:ext cx="265735" cy="78676"/>
            </a:xfrm>
            <a:prstGeom prst="line">
              <a:avLst/>
            </a:prstGeom>
            <a:grpFill/>
            <a:ln w="9525">
              <a:solidFill>
                <a:srgbClr val="B3C06E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56E78E2C-3740-8285-4DFC-5E54635E3ACE}"/>
                </a:ext>
              </a:extLst>
            </p:cNvPr>
            <p:cNvCxnSpPr>
              <a:cxnSpLocks/>
              <a:stCxn id="65" idx="7"/>
              <a:endCxn id="62" idx="4"/>
            </p:cNvCxnSpPr>
            <p:nvPr/>
          </p:nvCxnSpPr>
          <p:spPr>
            <a:xfrm flipV="1">
              <a:off x="5378902" y="914400"/>
              <a:ext cx="251999" cy="429770"/>
            </a:xfrm>
            <a:prstGeom prst="line">
              <a:avLst/>
            </a:prstGeom>
            <a:grpFill/>
            <a:ln w="9525">
              <a:solidFill>
                <a:srgbClr val="B3C06E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0886FD27-7A30-A53C-9C6F-C0553A7C7AAC}"/>
                </a:ext>
              </a:extLst>
            </p:cNvPr>
            <p:cNvCxnSpPr>
              <a:cxnSpLocks/>
              <a:stCxn id="62" idx="3"/>
            </p:cNvCxnSpPr>
            <p:nvPr/>
          </p:nvCxnSpPr>
          <p:spPr>
            <a:xfrm flipH="1">
              <a:off x="5207900" y="877594"/>
              <a:ext cx="382930" cy="65722"/>
            </a:xfrm>
            <a:prstGeom prst="line">
              <a:avLst/>
            </a:prstGeom>
            <a:grpFill/>
            <a:ln w="9525">
              <a:solidFill>
                <a:srgbClr val="B3C06E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7A6C8BA8-310B-79C6-352E-A5B10F09AE23}"/>
                </a:ext>
              </a:extLst>
            </p:cNvPr>
            <p:cNvCxnSpPr>
              <a:cxnSpLocks/>
              <a:stCxn id="210" idx="2"/>
            </p:cNvCxnSpPr>
            <p:nvPr/>
          </p:nvCxnSpPr>
          <p:spPr>
            <a:xfrm flipH="1" flipV="1">
              <a:off x="5807252" y="2900478"/>
              <a:ext cx="426965" cy="58613"/>
            </a:xfrm>
            <a:prstGeom prst="line">
              <a:avLst/>
            </a:prstGeom>
            <a:grpFill/>
            <a:ln w="12700">
              <a:solidFill>
                <a:srgbClr val="B9C26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C1ADEAD7-A9FC-4A5B-D8EB-9A93653D5B00}"/>
                </a:ext>
              </a:extLst>
            </p:cNvPr>
            <p:cNvCxnSpPr>
              <a:cxnSpLocks/>
              <a:endCxn id="76" idx="4"/>
            </p:cNvCxnSpPr>
            <p:nvPr/>
          </p:nvCxnSpPr>
          <p:spPr>
            <a:xfrm flipH="1">
              <a:off x="5028315" y="2607926"/>
              <a:ext cx="174043" cy="385802"/>
            </a:xfrm>
            <a:prstGeom prst="line">
              <a:avLst/>
            </a:prstGeom>
            <a:grpFill/>
            <a:ln w="12700">
              <a:solidFill>
                <a:srgbClr val="CEBC59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3E6B373D-000F-8E69-DECC-533F195198F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800606" y="1970654"/>
              <a:ext cx="187501" cy="604652"/>
            </a:xfrm>
            <a:prstGeom prst="line">
              <a:avLst/>
            </a:prstGeom>
            <a:grpFill/>
            <a:ln w="12700">
              <a:solidFill>
                <a:srgbClr val="CCB259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5E2C4958-ED7D-1B23-5858-BDBE58FEDE9D}"/>
                </a:ext>
              </a:extLst>
            </p:cNvPr>
            <p:cNvCxnSpPr>
              <a:cxnSpLocks/>
              <a:endCxn id="238" idx="3"/>
            </p:cNvCxnSpPr>
            <p:nvPr/>
          </p:nvCxnSpPr>
          <p:spPr>
            <a:xfrm flipV="1">
              <a:off x="4206181" y="1167040"/>
              <a:ext cx="231762" cy="379604"/>
            </a:xfrm>
            <a:prstGeom prst="line">
              <a:avLst/>
            </a:prstGeom>
            <a:grpFill/>
            <a:ln w="9525">
              <a:solidFill>
                <a:srgbClr val="B84A5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DB1E0F5A-9E87-12E0-FE7D-DACE47995425}"/>
                </a:ext>
              </a:extLst>
            </p:cNvPr>
            <p:cNvCxnSpPr>
              <a:cxnSpLocks/>
              <a:stCxn id="84" idx="2"/>
              <a:endCxn id="166" idx="2"/>
            </p:cNvCxnSpPr>
            <p:nvPr/>
          </p:nvCxnSpPr>
          <p:spPr>
            <a:xfrm flipV="1">
              <a:off x="4152895" y="1419420"/>
              <a:ext cx="744092" cy="122746"/>
            </a:xfrm>
            <a:prstGeom prst="line">
              <a:avLst/>
            </a:prstGeom>
            <a:grpFill/>
            <a:ln w="9525">
              <a:solidFill>
                <a:srgbClr val="C27E55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EAC51CC9-16A8-4971-0866-1D8AECC6603C}"/>
                </a:ext>
              </a:extLst>
            </p:cNvPr>
            <p:cNvCxnSpPr>
              <a:cxnSpLocks/>
              <a:stCxn id="158" idx="6"/>
            </p:cNvCxnSpPr>
            <p:nvPr/>
          </p:nvCxnSpPr>
          <p:spPr>
            <a:xfrm>
              <a:off x="2813226" y="2806063"/>
              <a:ext cx="612606" cy="239317"/>
            </a:xfrm>
            <a:prstGeom prst="line">
              <a:avLst/>
            </a:prstGeom>
            <a:grpFill/>
            <a:ln w="9525">
              <a:solidFill>
                <a:srgbClr val="679578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1C4D8CBA-D614-39E2-FD72-088240526B4A}"/>
                </a:ext>
              </a:extLst>
            </p:cNvPr>
            <p:cNvCxnSpPr>
              <a:cxnSpLocks/>
              <a:endCxn id="201" idx="3"/>
            </p:cNvCxnSpPr>
            <p:nvPr/>
          </p:nvCxnSpPr>
          <p:spPr>
            <a:xfrm flipV="1">
              <a:off x="2851209" y="4224708"/>
              <a:ext cx="459670" cy="221511"/>
            </a:xfrm>
            <a:prstGeom prst="line">
              <a:avLst/>
            </a:prstGeom>
            <a:grpFill/>
            <a:ln w="9525">
              <a:gradFill>
                <a:gsLst>
                  <a:gs pos="0">
                    <a:srgbClr val="658872"/>
                  </a:gs>
                  <a:gs pos="100000">
                    <a:srgbClr val="8C6965"/>
                  </a:gs>
                </a:gsLst>
                <a:lin ang="5400000" scaled="1"/>
              </a:gra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C9CC8A55-CB35-542A-E2D5-F3825B8197D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321833" y="3561643"/>
              <a:ext cx="478931" cy="156461"/>
            </a:xfrm>
            <a:prstGeom prst="line">
              <a:avLst/>
            </a:prstGeom>
            <a:grpFill/>
            <a:ln w="9525">
              <a:solidFill>
                <a:srgbClr val="C89F57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2AE1C912-8689-1D31-CEE7-F96B1B8679CD}"/>
                </a:ext>
              </a:extLst>
            </p:cNvPr>
            <p:cNvCxnSpPr>
              <a:cxnSpLocks/>
              <a:stCxn id="200" idx="7"/>
              <a:endCxn id="192" idx="3"/>
            </p:cNvCxnSpPr>
            <p:nvPr/>
          </p:nvCxnSpPr>
          <p:spPr>
            <a:xfrm flipV="1">
              <a:off x="4957845" y="3283488"/>
              <a:ext cx="508681" cy="154784"/>
            </a:xfrm>
            <a:prstGeom prst="line">
              <a:avLst/>
            </a:prstGeom>
            <a:grpFill/>
            <a:ln w="9525">
              <a:gradFill>
                <a:gsLst>
                  <a:gs pos="0">
                    <a:srgbClr val="C79757"/>
                  </a:gs>
                  <a:gs pos="100000">
                    <a:srgbClr val="C3C463"/>
                  </a:gs>
                </a:gsLst>
                <a:lin ang="5400000" scaled="1"/>
              </a:gra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E4DDE470-5335-69B5-5869-2811D95D76E9}"/>
                </a:ext>
              </a:extLst>
            </p:cNvPr>
            <p:cNvCxnSpPr>
              <a:cxnSpLocks/>
              <a:stCxn id="165" idx="5"/>
              <a:endCxn id="87" idx="1"/>
            </p:cNvCxnSpPr>
            <p:nvPr/>
          </p:nvCxnSpPr>
          <p:spPr>
            <a:xfrm>
              <a:off x="4386797" y="2563492"/>
              <a:ext cx="267989" cy="611909"/>
            </a:xfrm>
            <a:prstGeom prst="line">
              <a:avLst/>
            </a:prstGeom>
            <a:grpFill/>
            <a:ln w="12700">
              <a:solidFill>
                <a:srgbClr val="BF6F54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EE17F179-E225-4867-7F88-09AF12D1493F}"/>
                </a:ext>
              </a:extLst>
            </p:cNvPr>
            <p:cNvCxnSpPr>
              <a:cxnSpLocks/>
              <a:stCxn id="153" idx="2"/>
              <a:endCxn id="201" idx="7"/>
            </p:cNvCxnSpPr>
            <p:nvPr/>
          </p:nvCxnSpPr>
          <p:spPr>
            <a:xfrm flipH="1">
              <a:off x="3407767" y="4017081"/>
              <a:ext cx="164698" cy="112085"/>
            </a:xfrm>
            <a:prstGeom prst="line">
              <a:avLst/>
            </a:prstGeom>
            <a:grpFill/>
            <a:ln w="9525">
              <a:solidFill>
                <a:srgbClr val="906463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4F8E3208-52E3-53A9-5021-681CC7F554D3}"/>
                </a:ext>
              </a:extLst>
            </p:cNvPr>
            <p:cNvCxnSpPr>
              <a:cxnSpLocks/>
              <a:stCxn id="84" idx="1"/>
              <a:endCxn id="203" idx="3"/>
            </p:cNvCxnSpPr>
            <p:nvPr/>
          </p:nvCxnSpPr>
          <p:spPr>
            <a:xfrm>
              <a:off x="4164534" y="1514067"/>
              <a:ext cx="438303" cy="431073"/>
            </a:xfrm>
            <a:prstGeom prst="line">
              <a:avLst/>
            </a:prstGeom>
            <a:grpFill/>
            <a:ln w="9525">
              <a:solidFill>
                <a:srgbClr val="C27E55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F1771C4D-BADB-53F5-C566-B2FD0884D63A}"/>
                </a:ext>
              </a:extLst>
            </p:cNvPr>
            <p:cNvCxnSpPr>
              <a:cxnSpLocks/>
              <a:stCxn id="238" idx="4"/>
              <a:endCxn id="167" idx="4"/>
            </p:cNvCxnSpPr>
            <p:nvPr/>
          </p:nvCxnSpPr>
          <p:spPr>
            <a:xfrm flipV="1">
              <a:off x="4469159" y="800256"/>
              <a:ext cx="34522" cy="383604"/>
            </a:xfrm>
            <a:prstGeom prst="line">
              <a:avLst/>
            </a:prstGeom>
            <a:grpFill/>
            <a:ln w="9525">
              <a:solidFill>
                <a:srgbClr val="C07454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6FEB7DC1-3230-50D7-A22D-1DDD11BBA911}"/>
                </a:ext>
              </a:extLst>
            </p:cNvPr>
            <p:cNvCxnSpPr>
              <a:cxnSpLocks/>
              <a:stCxn id="82" idx="6"/>
              <a:endCxn id="202" idx="4"/>
            </p:cNvCxnSpPr>
            <p:nvPr/>
          </p:nvCxnSpPr>
          <p:spPr>
            <a:xfrm flipV="1">
              <a:off x="3070859" y="3069493"/>
              <a:ext cx="341020" cy="125342"/>
            </a:xfrm>
            <a:prstGeom prst="line">
              <a:avLst/>
            </a:prstGeom>
            <a:grpFill/>
            <a:ln w="9525">
              <a:solidFill>
                <a:srgbClr val="73877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78E45B57-65CD-9F14-041B-19D6A678FBA3}"/>
                </a:ext>
              </a:extLst>
            </p:cNvPr>
            <p:cNvCxnSpPr>
              <a:cxnSpLocks/>
              <a:endCxn id="82" idx="2"/>
            </p:cNvCxnSpPr>
            <p:nvPr/>
          </p:nvCxnSpPr>
          <p:spPr>
            <a:xfrm flipV="1">
              <a:off x="2584409" y="3256715"/>
              <a:ext cx="364200" cy="275912"/>
            </a:xfrm>
            <a:prstGeom prst="line">
              <a:avLst/>
            </a:prstGeom>
            <a:grpFill/>
            <a:ln w="9525">
              <a:solidFill>
                <a:srgbClr val="679578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493F90A5-DF8F-168B-E7BB-400AD6FFC0C1}"/>
                </a:ext>
              </a:extLst>
            </p:cNvPr>
            <p:cNvCxnSpPr>
              <a:cxnSpLocks/>
              <a:endCxn id="80" idx="2"/>
            </p:cNvCxnSpPr>
            <p:nvPr/>
          </p:nvCxnSpPr>
          <p:spPr>
            <a:xfrm flipV="1">
              <a:off x="3479091" y="2957114"/>
              <a:ext cx="276716" cy="77010"/>
            </a:xfrm>
            <a:prstGeom prst="line">
              <a:avLst/>
            </a:prstGeom>
            <a:grpFill/>
            <a:ln w="9525">
              <a:solidFill>
                <a:srgbClr val="B44B4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245E72CF-1D8F-F455-4F6E-C63E03951D06}"/>
                </a:ext>
              </a:extLst>
            </p:cNvPr>
            <p:cNvCxnSpPr>
              <a:cxnSpLocks/>
              <a:stCxn id="159" idx="5"/>
              <a:endCxn id="80" idx="4"/>
            </p:cNvCxnSpPr>
            <p:nvPr/>
          </p:nvCxnSpPr>
          <p:spPr>
            <a:xfrm>
              <a:off x="3594505" y="2465658"/>
              <a:ext cx="252937" cy="520792"/>
            </a:xfrm>
            <a:prstGeom prst="line">
              <a:avLst/>
            </a:prstGeom>
            <a:grpFill/>
            <a:ln w="9525">
              <a:solidFill>
                <a:srgbClr val="B44B4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C2F0DF49-71D0-1226-D6F5-98A3FB0BD4A1}"/>
                </a:ext>
              </a:extLst>
            </p:cNvPr>
            <p:cNvCxnSpPr>
              <a:cxnSpLocks/>
              <a:stCxn id="76" idx="4"/>
              <a:endCxn id="87" idx="3"/>
            </p:cNvCxnSpPr>
            <p:nvPr/>
          </p:nvCxnSpPr>
          <p:spPr>
            <a:xfrm flipH="1">
              <a:off x="4625479" y="2993728"/>
              <a:ext cx="402836" cy="250854"/>
            </a:xfrm>
            <a:prstGeom prst="line">
              <a:avLst/>
            </a:prstGeom>
            <a:grpFill/>
            <a:ln w="12700">
              <a:solidFill>
                <a:srgbClr val="C17954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90E2C740-F6FA-8770-FFB4-EA2DEBDC9C2B}"/>
                </a:ext>
              </a:extLst>
            </p:cNvPr>
            <p:cNvCxnSpPr>
              <a:cxnSpLocks/>
              <a:stCxn id="78" idx="5"/>
              <a:endCxn id="76" idx="1"/>
            </p:cNvCxnSpPr>
            <p:nvPr/>
          </p:nvCxnSpPr>
          <p:spPr>
            <a:xfrm>
              <a:off x="4851686" y="2589273"/>
              <a:ext cx="217692" cy="278599"/>
            </a:xfrm>
            <a:prstGeom prst="line">
              <a:avLst/>
            </a:prstGeom>
            <a:grpFill/>
            <a:ln w="12700">
              <a:solidFill>
                <a:srgbClr val="CEBC59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00A16FE6-8AE2-1979-4E40-6AB5971C0C5F}"/>
                </a:ext>
              </a:extLst>
            </p:cNvPr>
            <p:cNvCxnSpPr>
              <a:cxnSpLocks/>
              <a:stCxn id="87" idx="5"/>
              <a:endCxn id="200" idx="5"/>
            </p:cNvCxnSpPr>
            <p:nvPr/>
          </p:nvCxnSpPr>
          <p:spPr>
            <a:xfrm>
              <a:off x="4693796" y="3273523"/>
              <a:ext cx="264049" cy="327837"/>
            </a:xfrm>
            <a:prstGeom prst="line">
              <a:avLst/>
            </a:prstGeom>
            <a:grpFill/>
            <a:ln w="12700">
              <a:gradFill>
                <a:gsLst>
                  <a:gs pos="0">
                    <a:srgbClr val="C79757"/>
                  </a:gs>
                  <a:gs pos="100000">
                    <a:srgbClr val="C3C463"/>
                  </a:gs>
                </a:gsLst>
                <a:lin ang="5400000" scaled="1"/>
              </a:gra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C8CC7FD1-C4FF-DE5B-189F-8C5D59CC252A}"/>
                </a:ext>
              </a:extLst>
            </p:cNvPr>
            <p:cNvCxnSpPr>
              <a:cxnSpLocks/>
              <a:stCxn id="74" idx="3"/>
              <a:endCxn id="150" idx="7"/>
            </p:cNvCxnSpPr>
            <p:nvPr/>
          </p:nvCxnSpPr>
          <p:spPr>
            <a:xfrm flipH="1">
              <a:off x="4630158" y="3819199"/>
              <a:ext cx="179075" cy="440829"/>
            </a:xfrm>
            <a:prstGeom prst="line">
              <a:avLst/>
            </a:prstGeom>
            <a:grpFill/>
            <a:ln w="12700">
              <a:solidFill>
                <a:srgbClr val="C38255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E5338799-4058-A0D5-9AF9-1D69A579BBA4}"/>
                </a:ext>
              </a:extLst>
            </p:cNvPr>
            <p:cNvCxnSpPr>
              <a:cxnSpLocks/>
              <a:endCxn id="74" idx="0"/>
            </p:cNvCxnSpPr>
            <p:nvPr/>
          </p:nvCxnSpPr>
          <p:spPr>
            <a:xfrm flipH="1">
              <a:off x="4868442" y="3601766"/>
              <a:ext cx="24103" cy="72866"/>
            </a:xfrm>
            <a:prstGeom prst="line">
              <a:avLst/>
            </a:prstGeom>
            <a:grpFill/>
            <a:ln w="12700">
              <a:solidFill>
                <a:srgbClr val="C89F57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6FB452B4-73DB-DBAC-8408-95CE466E6BA1}"/>
                </a:ext>
              </a:extLst>
            </p:cNvPr>
            <p:cNvCxnSpPr>
              <a:cxnSpLocks/>
              <a:stCxn id="206" idx="3"/>
            </p:cNvCxnSpPr>
            <p:nvPr/>
          </p:nvCxnSpPr>
          <p:spPr>
            <a:xfrm flipH="1">
              <a:off x="4049786" y="2980841"/>
              <a:ext cx="410340" cy="229248"/>
            </a:xfrm>
            <a:prstGeom prst="line">
              <a:avLst/>
            </a:prstGeom>
            <a:grpFill/>
            <a:ln w="12700">
              <a:solidFill>
                <a:srgbClr val="C07054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AB0445D7-A96B-665A-F29F-61DC1C899E3F}"/>
                </a:ext>
              </a:extLst>
            </p:cNvPr>
            <p:cNvCxnSpPr>
              <a:cxnSpLocks/>
              <a:stCxn id="76" idx="3"/>
              <a:endCxn id="206" idx="6"/>
            </p:cNvCxnSpPr>
            <p:nvPr/>
          </p:nvCxnSpPr>
          <p:spPr>
            <a:xfrm flipH="1">
              <a:off x="4635364" y="2943916"/>
              <a:ext cx="367658" cy="16311"/>
            </a:xfrm>
            <a:prstGeom prst="line">
              <a:avLst/>
            </a:prstGeom>
            <a:grpFill/>
            <a:ln w="12700">
              <a:solidFill>
                <a:srgbClr val="C17954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92E0BC7A-BEDC-F8ED-6F64-06E6EF9EA8A3}"/>
                </a:ext>
              </a:extLst>
            </p:cNvPr>
            <p:cNvCxnSpPr>
              <a:cxnSpLocks/>
              <a:endCxn id="159" idx="1"/>
            </p:cNvCxnSpPr>
            <p:nvPr/>
          </p:nvCxnSpPr>
          <p:spPr>
            <a:xfrm flipH="1">
              <a:off x="3569455" y="1835410"/>
              <a:ext cx="20112" cy="459851"/>
            </a:xfrm>
            <a:prstGeom prst="line">
              <a:avLst/>
            </a:prstGeom>
            <a:grpFill/>
            <a:ln w="12700">
              <a:solidFill>
                <a:srgbClr val="B44D4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8F9BB605-06E3-A4D7-AB46-950B952216F7}"/>
                </a:ext>
              </a:extLst>
            </p:cNvPr>
            <p:cNvCxnSpPr>
              <a:cxnSpLocks/>
              <a:stCxn id="208" idx="5"/>
            </p:cNvCxnSpPr>
            <p:nvPr/>
          </p:nvCxnSpPr>
          <p:spPr>
            <a:xfrm>
              <a:off x="5084720" y="2022969"/>
              <a:ext cx="581182" cy="514879"/>
            </a:xfrm>
            <a:prstGeom prst="line">
              <a:avLst/>
            </a:prstGeom>
            <a:grpFill/>
            <a:ln w="12700">
              <a:solidFill>
                <a:srgbClr val="C2C464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CF62DA12-B75A-6F9C-8F63-920ECF96167C}"/>
                </a:ext>
              </a:extLst>
            </p:cNvPr>
            <p:cNvCxnSpPr>
              <a:cxnSpLocks/>
            </p:cNvCxnSpPr>
            <p:nvPr/>
          </p:nvCxnSpPr>
          <p:spPr>
            <a:xfrm>
              <a:off x="5657788" y="2582163"/>
              <a:ext cx="116054" cy="353241"/>
            </a:xfrm>
            <a:prstGeom prst="line">
              <a:avLst/>
            </a:prstGeom>
            <a:grpFill/>
            <a:ln w="12700">
              <a:solidFill>
                <a:srgbClr val="B9C26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782C7A22-8D9C-5670-AA66-184A6736A66D}"/>
                </a:ext>
              </a:extLst>
            </p:cNvPr>
            <p:cNvCxnSpPr>
              <a:cxnSpLocks/>
              <a:stCxn id="193" idx="1"/>
              <a:endCxn id="68" idx="4"/>
            </p:cNvCxnSpPr>
            <p:nvPr/>
          </p:nvCxnSpPr>
          <p:spPr>
            <a:xfrm flipH="1" flipV="1">
              <a:off x="5756001" y="1847029"/>
              <a:ext cx="230514" cy="576072"/>
            </a:xfrm>
            <a:prstGeom prst="line">
              <a:avLst/>
            </a:prstGeom>
            <a:grpFill/>
            <a:ln w="12700">
              <a:solidFill>
                <a:srgbClr val="B0BF7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C31DD2A9-36B4-B3FD-2401-A36524865CB0}"/>
                </a:ext>
              </a:extLst>
            </p:cNvPr>
            <p:cNvCxnSpPr>
              <a:cxnSpLocks/>
              <a:stCxn id="68" idx="0"/>
              <a:endCxn id="170" idx="4"/>
            </p:cNvCxnSpPr>
            <p:nvPr/>
          </p:nvCxnSpPr>
          <p:spPr>
            <a:xfrm flipV="1">
              <a:off x="5741663" y="1479366"/>
              <a:ext cx="2182" cy="217613"/>
            </a:xfrm>
            <a:prstGeom prst="line">
              <a:avLst/>
            </a:prstGeom>
            <a:grpFill/>
            <a:ln w="12700">
              <a:solidFill>
                <a:srgbClr val="BAC269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461D7B2C-70FE-DF2D-BBE0-653C1A9EFFD9}"/>
                </a:ext>
              </a:extLst>
            </p:cNvPr>
            <p:cNvCxnSpPr>
              <a:cxnSpLocks/>
              <a:stCxn id="64" idx="1"/>
            </p:cNvCxnSpPr>
            <p:nvPr/>
          </p:nvCxnSpPr>
          <p:spPr>
            <a:xfrm flipH="1" flipV="1">
              <a:off x="4988819" y="587756"/>
              <a:ext cx="189957" cy="308323"/>
            </a:xfrm>
            <a:prstGeom prst="line">
              <a:avLst/>
            </a:prstGeom>
            <a:grpFill/>
            <a:ln w="9525">
              <a:solidFill>
                <a:srgbClr val="CAAA58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85A7BD5E-97AB-B113-6082-D92580F24A10}"/>
                </a:ext>
              </a:extLst>
            </p:cNvPr>
            <p:cNvGrpSpPr/>
            <p:nvPr/>
          </p:nvGrpSpPr>
          <p:grpSpPr>
            <a:xfrm>
              <a:off x="2514370" y="354664"/>
              <a:ext cx="6704442" cy="5577836"/>
              <a:chOff x="2512033" y="354664"/>
              <a:chExt cx="6704442" cy="5577836"/>
            </a:xfrm>
            <a:grpFill/>
          </p:grpSpPr>
          <p:grpSp>
            <p:nvGrpSpPr>
              <p:cNvPr id="61" name="Group 60">
                <a:extLst>
                  <a:ext uri="{FF2B5EF4-FFF2-40B4-BE49-F238E27FC236}">
                    <a16:creationId xmlns:a16="http://schemas.microsoft.com/office/drawing/2014/main" id="{A037C8B3-E9D3-AB6D-7E96-079FA3C70682}"/>
                  </a:ext>
                </a:extLst>
              </p:cNvPr>
              <p:cNvGrpSpPr/>
              <p:nvPr/>
            </p:nvGrpSpPr>
            <p:grpSpPr>
              <a:xfrm>
                <a:off x="2512033" y="354664"/>
                <a:ext cx="6704442" cy="5577836"/>
                <a:chOff x="2512033" y="354664"/>
                <a:chExt cx="6704442" cy="5577836"/>
              </a:xfrm>
              <a:grpFill/>
            </p:grpSpPr>
            <p:grpSp>
              <p:nvGrpSpPr>
                <p:cNvPr id="63" name="Group 62">
                  <a:extLst>
                    <a:ext uri="{FF2B5EF4-FFF2-40B4-BE49-F238E27FC236}">
                      <a16:creationId xmlns:a16="http://schemas.microsoft.com/office/drawing/2014/main" id="{33162734-941C-903F-13C4-41C58286916C}"/>
                    </a:ext>
                  </a:extLst>
                </p:cNvPr>
                <p:cNvGrpSpPr/>
                <p:nvPr/>
              </p:nvGrpSpPr>
              <p:grpSpPr>
                <a:xfrm>
                  <a:off x="2512033" y="354664"/>
                  <a:ext cx="6704442" cy="5577836"/>
                  <a:chOff x="2512033" y="354664"/>
                  <a:chExt cx="6704442" cy="5577836"/>
                </a:xfrm>
                <a:grpFill/>
              </p:grpSpPr>
              <p:grpSp>
                <p:nvGrpSpPr>
                  <p:cNvPr id="67" name="Group 66">
                    <a:extLst>
                      <a:ext uri="{FF2B5EF4-FFF2-40B4-BE49-F238E27FC236}">
                        <a16:creationId xmlns:a16="http://schemas.microsoft.com/office/drawing/2014/main" id="{52B84142-1D8A-876B-EE63-ED7AD17DD768}"/>
                      </a:ext>
                    </a:extLst>
                  </p:cNvPr>
                  <p:cNvGrpSpPr/>
                  <p:nvPr/>
                </p:nvGrpSpPr>
                <p:grpSpPr>
                  <a:xfrm>
                    <a:off x="2512033" y="354664"/>
                    <a:ext cx="6704442" cy="5577836"/>
                    <a:chOff x="2512033" y="354664"/>
                    <a:chExt cx="6704442" cy="5577836"/>
                  </a:xfrm>
                  <a:grpFill/>
                </p:grpSpPr>
                <p:grpSp>
                  <p:nvGrpSpPr>
                    <p:cNvPr id="69" name="Group 68">
                      <a:extLst>
                        <a:ext uri="{FF2B5EF4-FFF2-40B4-BE49-F238E27FC236}">
                          <a16:creationId xmlns:a16="http://schemas.microsoft.com/office/drawing/2014/main" id="{A1DB7B01-6625-0C75-9505-1A163906A4C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512033" y="354664"/>
                      <a:ext cx="6704442" cy="5577836"/>
                      <a:chOff x="2512033" y="354664"/>
                      <a:chExt cx="6704442" cy="5577836"/>
                    </a:xfrm>
                    <a:grpFill/>
                  </p:grpSpPr>
                  <p:grpSp>
                    <p:nvGrpSpPr>
                      <p:cNvPr id="71" name="Group 70">
                        <a:extLst>
                          <a:ext uri="{FF2B5EF4-FFF2-40B4-BE49-F238E27FC236}">
                            <a16:creationId xmlns:a16="http://schemas.microsoft.com/office/drawing/2014/main" id="{F3D046A5-7290-E7EE-8272-9F1F1A61256C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2512033" y="354664"/>
                        <a:ext cx="6704442" cy="5577836"/>
                        <a:chOff x="2512033" y="354664"/>
                        <a:chExt cx="6704442" cy="5577836"/>
                      </a:xfrm>
                      <a:grpFill/>
                    </p:grpSpPr>
                    <p:grpSp>
                      <p:nvGrpSpPr>
                        <p:cNvPr id="73" name="Group 72">
                          <a:extLst>
                            <a:ext uri="{FF2B5EF4-FFF2-40B4-BE49-F238E27FC236}">
                              <a16:creationId xmlns:a16="http://schemas.microsoft.com/office/drawing/2014/main" id="{72DAA3C0-4492-B179-57EB-21A4660D56E8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2512033" y="354664"/>
                          <a:ext cx="6704442" cy="5577836"/>
                          <a:chOff x="2512033" y="354664"/>
                          <a:chExt cx="6704442" cy="5577836"/>
                        </a:xfrm>
                        <a:grpFill/>
                      </p:grpSpPr>
                      <p:grpSp>
                        <p:nvGrpSpPr>
                          <p:cNvPr id="75" name="Group 74">
                            <a:extLst>
                              <a:ext uri="{FF2B5EF4-FFF2-40B4-BE49-F238E27FC236}">
                                <a16:creationId xmlns:a16="http://schemas.microsoft.com/office/drawing/2014/main" id="{D77CEB8D-1EDE-8373-F451-529DA27A78B3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2512033" y="354664"/>
                            <a:ext cx="6704442" cy="5577836"/>
                            <a:chOff x="2512033" y="354664"/>
                            <a:chExt cx="6704442" cy="5577836"/>
                          </a:xfrm>
                          <a:grpFill/>
                        </p:grpSpPr>
                        <p:grpSp>
                          <p:nvGrpSpPr>
                            <p:cNvPr id="77" name="Group 76">
                              <a:extLst>
                                <a:ext uri="{FF2B5EF4-FFF2-40B4-BE49-F238E27FC236}">
                                  <a16:creationId xmlns:a16="http://schemas.microsoft.com/office/drawing/2014/main" id="{A4E95C69-EB39-9452-2463-7269310E90BF}"/>
                                </a:ext>
                              </a:extLst>
                            </p:cNvPr>
                            <p:cNvGrpSpPr/>
                            <p:nvPr/>
                          </p:nvGrpSpPr>
                          <p:grpSpPr>
                            <a:xfrm>
                              <a:off x="2512033" y="354664"/>
                              <a:ext cx="6704442" cy="5577836"/>
                              <a:chOff x="2512033" y="354664"/>
                              <a:chExt cx="6704442" cy="5577836"/>
                            </a:xfrm>
                            <a:grpFill/>
                          </p:grpSpPr>
                          <p:grpSp>
                            <p:nvGrpSpPr>
                              <p:cNvPr id="79" name="Group 78">
                                <a:extLst>
                                  <a:ext uri="{FF2B5EF4-FFF2-40B4-BE49-F238E27FC236}">
                                    <a16:creationId xmlns:a16="http://schemas.microsoft.com/office/drawing/2014/main" id="{E34C24F4-5351-A104-6D89-3477B67BD435}"/>
                                  </a:ext>
                                </a:extLst>
                              </p:cNvPr>
                              <p:cNvGrpSpPr/>
                              <p:nvPr/>
                            </p:nvGrpSpPr>
                            <p:grpSpPr>
                              <a:xfrm>
                                <a:off x="2512033" y="354664"/>
                                <a:ext cx="6704442" cy="5577836"/>
                                <a:chOff x="2512033" y="354664"/>
                                <a:chExt cx="6704442" cy="5577836"/>
                              </a:xfrm>
                              <a:grpFill/>
                            </p:grpSpPr>
                            <p:grpSp>
                              <p:nvGrpSpPr>
                                <p:cNvPr id="81" name="Group 80">
                                  <a:extLst>
                                    <a:ext uri="{FF2B5EF4-FFF2-40B4-BE49-F238E27FC236}">
                                      <a16:creationId xmlns:a16="http://schemas.microsoft.com/office/drawing/2014/main" id="{6279E097-7D58-1CFC-3F2C-A4C5539676AF}"/>
                                    </a:ext>
                                  </a:extLst>
                                </p:cNvPr>
                                <p:cNvGrpSpPr/>
                                <p:nvPr/>
                              </p:nvGrpSpPr>
                              <p:grpSpPr>
                                <a:xfrm>
                                  <a:off x="2512033" y="354664"/>
                                  <a:ext cx="6704442" cy="5577836"/>
                                  <a:chOff x="2512033" y="354664"/>
                                  <a:chExt cx="6704442" cy="5577836"/>
                                </a:xfrm>
                                <a:grpFill/>
                              </p:grpSpPr>
                              <p:grpSp>
                                <p:nvGrpSpPr>
                                  <p:cNvPr id="83" name="Group 82">
                                    <a:extLst>
                                      <a:ext uri="{FF2B5EF4-FFF2-40B4-BE49-F238E27FC236}">
                                        <a16:creationId xmlns:a16="http://schemas.microsoft.com/office/drawing/2014/main" id="{458E7190-07F3-E866-ED3A-10183866ABED}"/>
                                      </a:ext>
                                    </a:extLst>
                                  </p:cNvPr>
                                  <p:cNvGrpSpPr/>
                                  <p:nvPr/>
                                </p:nvGrpSpPr>
                                <p:grpSpPr>
                                  <a:xfrm>
                                    <a:off x="2512033" y="354664"/>
                                    <a:ext cx="6704442" cy="5577836"/>
                                    <a:chOff x="2512033" y="354664"/>
                                    <a:chExt cx="6704442" cy="5577836"/>
                                  </a:xfrm>
                                  <a:grpFill/>
                                </p:grpSpPr>
                                <p:grpSp>
                                  <p:nvGrpSpPr>
                                    <p:cNvPr id="86" name="Group 85">
                                      <a:extLst>
                                        <a:ext uri="{FF2B5EF4-FFF2-40B4-BE49-F238E27FC236}">
                                          <a16:creationId xmlns:a16="http://schemas.microsoft.com/office/drawing/2014/main" id="{A27F6D2E-CAC7-930C-5E82-FA3FC21E3FD1}"/>
                                        </a:ext>
                                      </a:extLst>
                                    </p:cNvPr>
                                    <p:cNvGrpSpPr/>
                                    <p:nvPr/>
                                  </p:nvGrpSpPr>
                                  <p:grpSpPr>
                                    <a:xfrm>
                                      <a:off x="2512033" y="354664"/>
                                      <a:ext cx="6704442" cy="5577836"/>
                                      <a:chOff x="2512033" y="354664"/>
                                      <a:chExt cx="6704442" cy="5577836"/>
                                    </a:xfrm>
                                    <a:grpFill/>
                                  </p:grpSpPr>
                                  <p:sp>
                                    <p:nvSpPr>
                                      <p:cNvPr id="88" name="Freeform 119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C8E3D8F0-B675-2D7C-558E-60F722912418}"/>
                                          </a:ext>
                                        </a:extLst>
                                      </p:cNvPr>
                                      <p:cNvSpPr>
                                        <a:spLocks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7524664" y="3949523"/>
                                        <a:ext cx="527145" cy="456732"/>
                                      </a:xfrm>
                                      <a:custGeom>
                                        <a:avLst/>
                                        <a:gdLst>
                                          <a:gd name="T0" fmla="*/ 277 w 277"/>
                                          <a:gd name="T1" fmla="*/ 0 h 240"/>
                                          <a:gd name="T2" fmla="*/ 0 w 277"/>
                                          <a:gd name="T3" fmla="*/ 240 h 240"/>
                                          <a:gd name="T4" fmla="*/ 277 w 277"/>
                                          <a:gd name="T5" fmla="*/ 0 h 240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277" h="240">
                                            <a:moveTo>
                                              <a:pt x="277" y="0"/>
                                            </a:moveTo>
                                            <a:lnTo>
                                              <a:pt x="0" y="240"/>
                                            </a:lnTo>
                                            <a:lnTo>
                                              <a:pt x="277" y="0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89" name="Freeform 16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AC218F27-B5FD-D5CE-A723-E373BE3F4405}"/>
                                          </a:ext>
                                        </a:extLst>
                                      </p:cNvPr>
                                      <p:cNvSpPr>
                                        <a:spLocks noEditPoint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8099385" y="2520334"/>
                                        <a:ext cx="521435" cy="1419674"/>
                                      </a:xfrm>
                                      <a:custGeom>
                                        <a:avLst/>
                                        <a:gdLst>
                                          <a:gd name="T0" fmla="*/ 270 w 274"/>
                                          <a:gd name="T1" fmla="*/ 11 h 746"/>
                                          <a:gd name="T2" fmla="*/ 274 w 274"/>
                                          <a:gd name="T3" fmla="*/ 0 h 746"/>
                                          <a:gd name="T4" fmla="*/ 274 w 274"/>
                                          <a:gd name="T5" fmla="*/ 546 h 746"/>
                                          <a:gd name="T6" fmla="*/ 7 w 274"/>
                                          <a:gd name="T7" fmla="*/ 742 h 746"/>
                                          <a:gd name="T8" fmla="*/ 0 w 274"/>
                                          <a:gd name="T9" fmla="*/ 746 h 746"/>
                                          <a:gd name="T10" fmla="*/ 270 w 274"/>
                                          <a:gd name="T11" fmla="*/ 11 h 746"/>
                                          <a:gd name="T12" fmla="*/ 270 w 274"/>
                                          <a:gd name="T13" fmla="*/ 25 h 746"/>
                                          <a:gd name="T14" fmla="*/ 10 w 274"/>
                                          <a:gd name="T15" fmla="*/ 734 h 746"/>
                                          <a:gd name="T16" fmla="*/ 270 w 274"/>
                                          <a:gd name="T17" fmla="*/ 545 h 746"/>
                                          <a:gd name="T18" fmla="*/ 270 w 274"/>
                                          <a:gd name="T19" fmla="*/ 25 h 746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  <a:cxn ang="0">
                                            <a:pos x="T10" y="T11"/>
                                          </a:cxn>
                                          <a:cxn ang="0">
                                            <a:pos x="T12" y="T13"/>
                                          </a:cxn>
                                          <a:cxn ang="0">
                                            <a:pos x="T14" y="T15"/>
                                          </a:cxn>
                                          <a:cxn ang="0">
                                            <a:pos x="T16" y="T17"/>
                                          </a:cxn>
                                          <a:cxn ang="0">
                                            <a:pos x="T18" y="T19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274" h="746">
                                            <a:moveTo>
                                              <a:pt x="270" y="11"/>
                                            </a:moveTo>
                                            <a:lnTo>
                                              <a:pt x="274" y="0"/>
                                            </a:lnTo>
                                            <a:lnTo>
                                              <a:pt x="274" y="546"/>
                                            </a:lnTo>
                                            <a:lnTo>
                                              <a:pt x="7" y="742"/>
                                            </a:lnTo>
                                            <a:lnTo>
                                              <a:pt x="0" y="746"/>
                                            </a:lnTo>
                                            <a:lnTo>
                                              <a:pt x="270" y="11"/>
                                            </a:lnTo>
                                            <a:close/>
                                            <a:moveTo>
                                              <a:pt x="270" y="25"/>
                                            </a:moveTo>
                                            <a:lnTo>
                                              <a:pt x="10" y="734"/>
                                            </a:lnTo>
                                            <a:lnTo>
                                              <a:pt x="270" y="545"/>
                                            </a:lnTo>
                                            <a:lnTo>
                                              <a:pt x="270" y="25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90" name="Line 120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F0056DF5-65AE-8C12-63D5-27B8640DD0BD}"/>
                                          </a:ext>
                                        </a:extLst>
                                      </p:cNvPr>
                                      <p:cNvSpPr>
                                        <a:spLocks noChangeShapeType="1"/>
                                      </p:cNvSpPr>
                                      <p:nvPr/>
                                    </p:nvSpPr>
                                    <p:spPr bwMode="auto">
                                      <a:xfrm flipH="1">
                                        <a:off x="7524664" y="3949523"/>
                                        <a:ext cx="527145" cy="456732"/>
                                      </a:xfrm>
                                      <a:prstGeom prst="line">
                                        <a:avLst/>
                                      </a:prstGeom>
                                      <a:grpFill/>
                                      <a:ln w="12700" cap="flat">
                                        <a:solidFill>
                                          <a:srgbClr val="639797"/>
                                        </a:solidFill>
                                        <a:prstDash val="solid"/>
                                        <a:miter lim="800000"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91" name="Freeform 5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CFD81636-3CA6-E883-D380-6D7BDEDBCFA4}"/>
                                          </a:ext>
                                        </a:extLst>
                                      </p:cNvPr>
                                      <p:cNvSpPr>
                                        <a:spLocks noEditPoint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7113606" y="1022634"/>
                                        <a:ext cx="428186" cy="614685"/>
                                      </a:xfrm>
                                      <a:custGeom>
                                        <a:avLst/>
                                        <a:gdLst>
                                          <a:gd name="T0" fmla="*/ 1 w 225"/>
                                          <a:gd name="T1" fmla="*/ 5 h 323"/>
                                          <a:gd name="T2" fmla="*/ 0 w 225"/>
                                          <a:gd name="T3" fmla="*/ 0 h 323"/>
                                          <a:gd name="T4" fmla="*/ 222 w 225"/>
                                          <a:gd name="T5" fmla="*/ 161 h 323"/>
                                          <a:gd name="T6" fmla="*/ 225 w 225"/>
                                          <a:gd name="T7" fmla="*/ 162 h 323"/>
                                          <a:gd name="T8" fmla="*/ 35 w 225"/>
                                          <a:gd name="T9" fmla="*/ 320 h 323"/>
                                          <a:gd name="T10" fmla="*/ 32 w 225"/>
                                          <a:gd name="T11" fmla="*/ 323 h 323"/>
                                          <a:gd name="T12" fmla="*/ 1 w 225"/>
                                          <a:gd name="T13" fmla="*/ 5 h 323"/>
                                          <a:gd name="T14" fmla="*/ 5 w 225"/>
                                          <a:gd name="T15" fmla="*/ 9 h 323"/>
                                          <a:gd name="T16" fmla="*/ 35 w 225"/>
                                          <a:gd name="T17" fmla="*/ 315 h 323"/>
                                          <a:gd name="T18" fmla="*/ 217 w 225"/>
                                          <a:gd name="T19" fmla="*/ 163 h 323"/>
                                          <a:gd name="T20" fmla="*/ 5 w 225"/>
                                          <a:gd name="T21" fmla="*/ 9 h 323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  <a:cxn ang="0">
                                            <a:pos x="T10" y="T11"/>
                                          </a:cxn>
                                          <a:cxn ang="0">
                                            <a:pos x="T12" y="T13"/>
                                          </a:cxn>
                                          <a:cxn ang="0">
                                            <a:pos x="T14" y="T15"/>
                                          </a:cxn>
                                          <a:cxn ang="0">
                                            <a:pos x="T16" y="T17"/>
                                          </a:cxn>
                                          <a:cxn ang="0">
                                            <a:pos x="T18" y="T19"/>
                                          </a:cxn>
                                          <a:cxn ang="0">
                                            <a:pos x="T20" y="T21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225" h="323">
                                            <a:moveTo>
                                              <a:pt x="1" y="5"/>
                                            </a:moveTo>
                                            <a:lnTo>
                                              <a:pt x="0" y="0"/>
                                            </a:lnTo>
                                            <a:lnTo>
                                              <a:pt x="222" y="161"/>
                                            </a:lnTo>
                                            <a:lnTo>
                                              <a:pt x="225" y="162"/>
                                            </a:lnTo>
                                            <a:lnTo>
                                              <a:pt x="35" y="320"/>
                                            </a:lnTo>
                                            <a:lnTo>
                                              <a:pt x="32" y="323"/>
                                            </a:lnTo>
                                            <a:lnTo>
                                              <a:pt x="1" y="5"/>
                                            </a:lnTo>
                                            <a:close/>
                                            <a:moveTo>
                                              <a:pt x="5" y="9"/>
                                            </a:moveTo>
                                            <a:lnTo>
                                              <a:pt x="35" y="315"/>
                                            </a:lnTo>
                                            <a:lnTo>
                                              <a:pt x="217" y="163"/>
                                            </a:lnTo>
                                            <a:lnTo>
                                              <a:pt x="5" y="9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92" name="Freeform 6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2E734239-F3DE-CEFC-0B24-5051A7F2247D}"/>
                                          </a:ext>
                                        </a:extLst>
                                      </p:cNvPr>
                                      <p:cNvSpPr>
                                        <a:spLocks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4515944" y="442204"/>
                                        <a:ext cx="934397" cy="983876"/>
                                      </a:xfrm>
                                      <a:custGeom>
                                        <a:avLst/>
                                        <a:gdLst>
                                          <a:gd name="T0" fmla="*/ 241 w 491"/>
                                          <a:gd name="T1" fmla="*/ 517 h 517"/>
                                          <a:gd name="T2" fmla="*/ 491 w 491"/>
                                          <a:gd name="T3" fmla="*/ 0 h 517"/>
                                          <a:gd name="T4" fmla="*/ 238 w 491"/>
                                          <a:gd name="T5" fmla="*/ 55 h 517"/>
                                          <a:gd name="T6" fmla="*/ 0 w 491"/>
                                          <a:gd name="T7" fmla="*/ 141 h 517"/>
                                          <a:gd name="T8" fmla="*/ 2 w 491"/>
                                          <a:gd name="T9" fmla="*/ 145 h 517"/>
                                          <a:gd name="T10" fmla="*/ 239 w 491"/>
                                          <a:gd name="T11" fmla="*/ 59 h 517"/>
                                          <a:gd name="T12" fmla="*/ 484 w 491"/>
                                          <a:gd name="T13" fmla="*/ 5 h 517"/>
                                          <a:gd name="T14" fmla="*/ 237 w 491"/>
                                          <a:gd name="T15" fmla="*/ 516 h 517"/>
                                          <a:gd name="T16" fmla="*/ 241 w 491"/>
                                          <a:gd name="T17" fmla="*/ 517 h 517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  <a:cxn ang="0">
                                            <a:pos x="T10" y="T11"/>
                                          </a:cxn>
                                          <a:cxn ang="0">
                                            <a:pos x="T12" y="T13"/>
                                          </a:cxn>
                                          <a:cxn ang="0">
                                            <a:pos x="T14" y="T15"/>
                                          </a:cxn>
                                          <a:cxn ang="0">
                                            <a:pos x="T16" y="T17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491" h="517">
                                            <a:moveTo>
                                              <a:pt x="241" y="517"/>
                                            </a:moveTo>
                                            <a:lnTo>
                                              <a:pt x="491" y="0"/>
                                            </a:lnTo>
                                            <a:lnTo>
                                              <a:pt x="238" y="55"/>
                                            </a:lnTo>
                                            <a:lnTo>
                                              <a:pt x="0" y="141"/>
                                            </a:lnTo>
                                            <a:lnTo>
                                              <a:pt x="2" y="145"/>
                                            </a:lnTo>
                                            <a:lnTo>
                                              <a:pt x="239" y="59"/>
                                            </a:lnTo>
                                            <a:lnTo>
                                              <a:pt x="484" y="5"/>
                                            </a:lnTo>
                                            <a:lnTo>
                                              <a:pt x="237" y="516"/>
                                            </a:lnTo>
                                            <a:lnTo>
                                              <a:pt x="241" y="517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93" name="Freeform 7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EE7553C3-5507-80D9-2969-C805BC286DF8}"/>
                                          </a:ext>
                                        </a:extLst>
                                      </p:cNvPr>
                                      <p:cNvSpPr>
                                        <a:spLocks noEditPoint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6112602" y="432689"/>
                                        <a:ext cx="1075223" cy="1200824"/>
                                      </a:xfrm>
                                      <a:custGeom>
                                        <a:avLst/>
                                        <a:gdLst>
                                          <a:gd name="T0" fmla="*/ 1 w 565"/>
                                          <a:gd name="T1" fmla="*/ 7 h 631"/>
                                          <a:gd name="T2" fmla="*/ 0 w 565"/>
                                          <a:gd name="T3" fmla="*/ 0 h 631"/>
                                          <a:gd name="T4" fmla="*/ 561 w 565"/>
                                          <a:gd name="T5" fmla="*/ 627 h 631"/>
                                          <a:gd name="T6" fmla="*/ 565 w 565"/>
                                          <a:gd name="T7" fmla="*/ 631 h 631"/>
                                          <a:gd name="T8" fmla="*/ 126 w 565"/>
                                          <a:gd name="T9" fmla="*/ 631 h 631"/>
                                          <a:gd name="T10" fmla="*/ 1 w 565"/>
                                          <a:gd name="T11" fmla="*/ 7 h 631"/>
                                          <a:gd name="T12" fmla="*/ 7 w 565"/>
                                          <a:gd name="T13" fmla="*/ 14 h 631"/>
                                          <a:gd name="T14" fmla="*/ 130 w 565"/>
                                          <a:gd name="T15" fmla="*/ 626 h 631"/>
                                          <a:gd name="T16" fmla="*/ 555 w 565"/>
                                          <a:gd name="T17" fmla="*/ 626 h 631"/>
                                          <a:gd name="T18" fmla="*/ 7 w 565"/>
                                          <a:gd name="T19" fmla="*/ 14 h 631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  <a:cxn ang="0">
                                            <a:pos x="T10" y="T11"/>
                                          </a:cxn>
                                          <a:cxn ang="0">
                                            <a:pos x="T12" y="T13"/>
                                          </a:cxn>
                                          <a:cxn ang="0">
                                            <a:pos x="T14" y="T15"/>
                                          </a:cxn>
                                          <a:cxn ang="0">
                                            <a:pos x="T16" y="T17"/>
                                          </a:cxn>
                                          <a:cxn ang="0">
                                            <a:pos x="T18" y="T19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565" h="631">
                                            <a:moveTo>
                                              <a:pt x="1" y="7"/>
                                            </a:moveTo>
                                            <a:lnTo>
                                              <a:pt x="0" y="0"/>
                                            </a:lnTo>
                                            <a:lnTo>
                                              <a:pt x="561" y="627"/>
                                            </a:lnTo>
                                            <a:lnTo>
                                              <a:pt x="565" y="631"/>
                                            </a:lnTo>
                                            <a:lnTo>
                                              <a:pt x="126" y="631"/>
                                            </a:lnTo>
                                            <a:lnTo>
                                              <a:pt x="1" y="7"/>
                                            </a:lnTo>
                                            <a:close/>
                                            <a:moveTo>
                                              <a:pt x="7" y="14"/>
                                            </a:moveTo>
                                            <a:lnTo>
                                              <a:pt x="130" y="626"/>
                                            </a:lnTo>
                                            <a:lnTo>
                                              <a:pt x="555" y="626"/>
                                            </a:lnTo>
                                            <a:lnTo>
                                              <a:pt x="7" y="14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94" name="Freeform 8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C4E450C7-1091-4DEF-863A-A238BE288EDE}"/>
                                          </a:ext>
                                        </a:extLst>
                                      </p:cNvPr>
                                      <p:cNvSpPr>
                                        <a:spLocks noEditPoint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7174503" y="1323316"/>
                                        <a:ext cx="917270" cy="867790"/>
                                      </a:xfrm>
                                      <a:custGeom>
                                        <a:avLst/>
                                        <a:gdLst>
                                          <a:gd name="T0" fmla="*/ 0 w 482"/>
                                          <a:gd name="T1" fmla="*/ 161 h 456"/>
                                          <a:gd name="T2" fmla="*/ 0 w 482"/>
                                          <a:gd name="T3" fmla="*/ 159 h 456"/>
                                          <a:gd name="T4" fmla="*/ 474 w 482"/>
                                          <a:gd name="T5" fmla="*/ 3 h 456"/>
                                          <a:gd name="T6" fmla="*/ 482 w 482"/>
                                          <a:gd name="T7" fmla="*/ 0 h 456"/>
                                          <a:gd name="T8" fmla="*/ 8 w 482"/>
                                          <a:gd name="T9" fmla="*/ 456 h 456"/>
                                          <a:gd name="T10" fmla="*/ 0 w 482"/>
                                          <a:gd name="T11" fmla="*/ 161 h 456"/>
                                          <a:gd name="T12" fmla="*/ 4 w 482"/>
                                          <a:gd name="T13" fmla="*/ 162 h 456"/>
                                          <a:gd name="T14" fmla="*/ 12 w 482"/>
                                          <a:gd name="T15" fmla="*/ 447 h 456"/>
                                          <a:gd name="T16" fmla="*/ 466 w 482"/>
                                          <a:gd name="T17" fmla="*/ 9 h 456"/>
                                          <a:gd name="T18" fmla="*/ 4 w 482"/>
                                          <a:gd name="T19" fmla="*/ 162 h 456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  <a:cxn ang="0">
                                            <a:pos x="T10" y="T11"/>
                                          </a:cxn>
                                          <a:cxn ang="0">
                                            <a:pos x="T12" y="T13"/>
                                          </a:cxn>
                                          <a:cxn ang="0">
                                            <a:pos x="T14" y="T15"/>
                                          </a:cxn>
                                          <a:cxn ang="0">
                                            <a:pos x="T16" y="T17"/>
                                          </a:cxn>
                                          <a:cxn ang="0">
                                            <a:pos x="T18" y="T19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482" h="456">
                                            <a:moveTo>
                                              <a:pt x="0" y="161"/>
                                            </a:moveTo>
                                            <a:lnTo>
                                              <a:pt x="0" y="159"/>
                                            </a:lnTo>
                                            <a:lnTo>
                                              <a:pt x="474" y="3"/>
                                            </a:lnTo>
                                            <a:lnTo>
                                              <a:pt x="482" y="0"/>
                                            </a:lnTo>
                                            <a:lnTo>
                                              <a:pt x="8" y="456"/>
                                            </a:lnTo>
                                            <a:lnTo>
                                              <a:pt x="0" y="161"/>
                                            </a:lnTo>
                                            <a:close/>
                                            <a:moveTo>
                                              <a:pt x="4" y="162"/>
                                            </a:moveTo>
                                            <a:lnTo>
                                              <a:pt x="12" y="447"/>
                                            </a:lnTo>
                                            <a:lnTo>
                                              <a:pt x="466" y="9"/>
                                            </a:lnTo>
                                            <a:lnTo>
                                              <a:pt x="4" y="162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95" name="Freeform 9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D90394F4-A0B2-23C4-2EF2-DC0D88843372}"/>
                                          </a:ext>
                                        </a:extLst>
                                      </p:cNvPr>
                                      <p:cNvSpPr>
                                        <a:spLocks noEditPoint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6274361" y="2175882"/>
                                        <a:ext cx="1177987" cy="799280"/>
                                      </a:xfrm>
                                      <a:custGeom>
                                        <a:avLst/>
                                        <a:gdLst>
                                          <a:gd name="T0" fmla="*/ 482 w 619"/>
                                          <a:gd name="T1" fmla="*/ 2 h 420"/>
                                          <a:gd name="T2" fmla="*/ 485 w 619"/>
                                          <a:gd name="T3" fmla="*/ 0 h 420"/>
                                          <a:gd name="T4" fmla="*/ 618 w 619"/>
                                          <a:gd name="T5" fmla="*/ 337 h 420"/>
                                          <a:gd name="T6" fmla="*/ 619 w 619"/>
                                          <a:gd name="T7" fmla="*/ 339 h 420"/>
                                          <a:gd name="T8" fmla="*/ 7 w 619"/>
                                          <a:gd name="T9" fmla="*/ 420 h 420"/>
                                          <a:gd name="T10" fmla="*/ 0 w 619"/>
                                          <a:gd name="T11" fmla="*/ 420 h 420"/>
                                          <a:gd name="T12" fmla="*/ 482 w 619"/>
                                          <a:gd name="T13" fmla="*/ 2 h 420"/>
                                          <a:gd name="T14" fmla="*/ 482 w 619"/>
                                          <a:gd name="T15" fmla="*/ 7 h 420"/>
                                          <a:gd name="T16" fmla="*/ 14 w 619"/>
                                          <a:gd name="T17" fmla="*/ 415 h 420"/>
                                          <a:gd name="T18" fmla="*/ 612 w 619"/>
                                          <a:gd name="T19" fmla="*/ 335 h 420"/>
                                          <a:gd name="T20" fmla="*/ 482 w 619"/>
                                          <a:gd name="T21" fmla="*/ 7 h 420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  <a:cxn ang="0">
                                            <a:pos x="T10" y="T11"/>
                                          </a:cxn>
                                          <a:cxn ang="0">
                                            <a:pos x="T12" y="T13"/>
                                          </a:cxn>
                                          <a:cxn ang="0">
                                            <a:pos x="T14" y="T15"/>
                                          </a:cxn>
                                          <a:cxn ang="0">
                                            <a:pos x="T16" y="T17"/>
                                          </a:cxn>
                                          <a:cxn ang="0">
                                            <a:pos x="T18" y="T19"/>
                                          </a:cxn>
                                          <a:cxn ang="0">
                                            <a:pos x="T20" y="T21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619" h="420">
                                            <a:moveTo>
                                              <a:pt x="482" y="2"/>
                                            </a:moveTo>
                                            <a:lnTo>
                                              <a:pt x="485" y="0"/>
                                            </a:lnTo>
                                            <a:lnTo>
                                              <a:pt x="618" y="337"/>
                                            </a:lnTo>
                                            <a:lnTo>
                                              <a:pt x="619" y="339"/>
                                            </a:lnTo>
                                            <a:lnTo>
                                              <a:pt x="7" y="420"/>
                                            </a:lnTo>
                                            <a:lnTo>
                                              <a:pt x="0" y="420"/>
                                            </a:lnTo>
                                            <a:lnTo>
                                              <a:pt x="482" y="2"/>
                                            </a:lnTo>
                                            <a:close/>
                                            <a:moveTo>
                                              <a:pt x="482" y="7"/>
                                            </a:moveTo>
                                            <a:lnTo>
                                              <a:pt x="14" y="415"/>
                                            </a:lnTo>
                                            <a:lnTo>
                                              <a:pt x="612" y="335"/>
                                            </a:lnTo>
                                            <a:lnTo>
                                              <a:pt x="482" y="7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96" name="Freeform 10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45508BA8-5AA5-323A-2DBE-4276DDD4CE3F}"/>
                                          </a:ext>
                                        </a:extLst>
                                      </p:cNvPr>
                                      <p:cNvSpPr>
                                        <a:spLocks noEditPoint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5503626" y="2476563"/>
                                        <a:ext cx="791668" cy="765026"/>
                                      </a:xfrm>
                                      <a:custGeom>
                                        <a:avLst/>
                                        <a:gdLst>
                                          <a:gd name="T0" fmla="*/ 267 w 416"/>
                                          <a:gd name="T1" fmla="*/ 4 h 402"/>
                                          <a:gd name="T2" fmla="*/ 269 w 416"/>
                                          <a:gd name="T3" fmla="*/ 0 h 402"/>
                                          <a:gd name="T4" fmla="*/ 415 w 416"/>
                                          <a:gd name="T5" fmla="*/ 258 h 402"/>
                                          <a:gd name="T6" fmla="*/ 416 w 416"/>
                                          <a:gd name="T7" fmla="*/ 261 h 402"/>
                                          <a:gd name="T8" fmla="*/ 7 w 416"/>
                                          <a:gd name="T9" fmla="*/ 399 h 402"/>
                                          <a:gd name="T10" fmla="*/ 0 w 416"/>
                                          <a:gd name="T11" fmla="*/ 402 h 402"/>
                                          <a:gd name="T12" fmla="*/ 267 w 416"/>
                                          <a:gd name="T13" fmla="*/ 4 h 402"/>
                                          <a:gd name="T14" fmla="*/ 269 w 416"/>
                                          <a:gd name="T15" fmla="*/ 10 h 402"/>
                                          <a:gd name="T16" fmla="*/ 11 w 416"/>
                                          <a:gd name="T17" fmla="*/ 393 h 402"/>
                                          <a:gd name="T18" fmla="*/ 409 w 416"/>
                                          <a:gd name="T19" fmla="*/ 258 h 402"/>
                                          <a:gd name="T20" fmla="*/ 269 w 416"/>
                                          <a:gd name="T21" fmla="*/ 10 h 402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  <a:cxn ang="0">
                                            <a:pos x="T10" y="T11"/>
                                          </a:cxn>
                                          <a:cxn ang="0">
                                            <a:pos x="T12" y="T13"/>
                                          </a:cxn>
                                          <a:cxn ang="0">
                                            <a:pos x="T14" y="T15"/>
                                          </a:cxn>
                                          <a:cxn ang="0">
                                            <a:pos x="T16" y="T17"/>
                                          </a:cxn>
                                          <a:cxn ang="0">
                                            <a:pos x="T18" y="T19"/>
                                          </a:cxn>
                                          <a:cxn ang="0">
                                            <a:pos x="T20" y="T21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416" h="402">
                                            <a:moveTo>
                                              <a:pt x="267" y="4"/>
                                            </a:moveTo>
                                            <a:lnTo>
                                              <a:pt x="269" y="0"/>
                                            </a:lnTo>
                                            <a:lnTo>
                                              <a:pt x="415" y="258"/>
                                            </a:lnTo>
                                            <a:lnTo>
                                              <a:pt x="416" y="261"/>
                                            </a:lnTo>
                                            <a:lnTo>
                                              <a:pt x="7" y="399"/>
                                            </a:lnTo>
                                            <a:lnTo>
                                              <a:pt x="0" y="402"/>
                                            </a:lnTo>
                                            <a:lnTo>
                                              <a:pt x="267" y="4"/>
                                            </a:lnTo>
                                            <a:close/>
                                            <a:moveTo>
                                              <a:pt x="269" y="10"/>
                                            </a:moveTo>
                                            <a:lnTo>
                                              <a:pt x="11" y="393"/>
                                            </a:lnTo>
                                            <a:lnTo>
                                              <a:pt x="409" y="258"/>
                                            </a:lnTo>
                                            <a:lnTo>
                                              <a:pt x="269" y="10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97" name="Freeform 11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F402E046-60A8-0304-DA7F-830721A4C59B}"/>
                                          </a:ext>
                                        </a:extLst>
                                      </p:cNvPr>
                                      <p:cNvSpPr>
                                        <a:spLocks noEditPoint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6700644" y="3664066"/>
                                        <a:ext cx="633715" cy="1170375"/>
                                      </a:xfrm>
                                      <a:custGeom>
                                        <a:avLst/>
                                        <a:gdLst>
                                          <a:gd name="T0" fmla="*/ 2 w 333"/>
                                          <a:gd name="T1" fmla="*/ 329 h 615"/>
                                          <a:gd name="T2" fmla="*/ 0 w 333"/>
                                          <a:gd name="T3" fmla="*/ 327 h 615"/>
                                          <a:gd name="T4" fmla="*/ 329 w 333"/>
                                          <a:gd name="T5" fmla="*/ 5 h 615"/>
                                          <a:gd name="T6" fmla="*/ 333 w 333"/>
                                          <a:gd name="T7" fmla="*/ 0 h 615"/>
                                          <a:gd name="T8" fmla="*/ 277 w 333"/>
                                          <a:gd name="T9" fmla="*/ 615 h 615"/>
                                          <a:gd name="T10" fmla="*/ 2 w 333"/>
                                          <a:gd name="T11" fmla="*/ 329 h 615"/>
                                          <a:gd name="T12" fmla="*/ 7 w 333"/>
                                          <a:gd name="T13" fmla="*/ 327 h 615"/>
                                          <a:gd name="T14" fmla="*/ 273 w 333"/>
                                          <a:gd name="T15" fmla="*/ 604 h 615"/>
                                          <a:gd name="T16" fmla="*/ 327 w 333"/>
                                          <a:gd name="T17" fmla="*/ 13 h 615"/>
                                          <a:gd name="T18" fmla="*/ 7 w 333"/>
                                          <a:gd name="T19" fmla="*/ 327 h 615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  <a:cxn ang="0">
                                            <a:pos x="T10" y="T11"/>
                                          </a:cxn>
                                          <a:cxn ang="0">
                                            <a:pos x="T12" y="T13"/>
                                          </a:cxn>
                                          <a:cxn ang="0">
                                            <a:pos x="T14" y="T15"/>
                                          </a:cxn>
                                          <a:cxn ang="0">
                                            <a:pos x="T16" y="T17"/>
                                          </a:cxn>
                                          <a:cxn ang="0">
                                            <a:pos x="T18" y="T19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333" h="615">
                                            <a:moveTo>
                                              <a:pt x="2" y="329"/>
                                            </a:moveTo>
                                            <a:lnTo>
                                              <a:pt x="0" y="327"/>
                                            </a:lnTo>
                                            <a:lnTo>
                                              <a:pt x="329" y="5"/>
                                            </a:lnTo>
                                            <a:lnTo>
                                              <a:pt x="333" y="0"/>
                                            </a:lnTo>
                                            <a:lnTo>
                                              <a:pt x="277" y="615"/>
                                            </a:lnTo>
                                            <a:lnTo>
                                              <a:pt x="2" y="329"/>
                                            </a:lnTo>
                                            <a:close/>
                                            <a:moveTo>
                                              <a:pt x="7" y="327"/>
                                            </a:moveTo>
                                            <a:lnTo>
                                              <a:pt x="273" y="604"/>
                                            </a:lnTo>
                                            <a:lnTo>
                                              <a:pt x="327" y="13"/>
                                            </a:lnTo>
                                            <a:lnTo>
                                              <a:pt x="7" y="327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98" name="Freeform 12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05691A81-2CAD-3BA2-0B72-D3D66F7F0EBA}"/>
                                          </a:ext>
                                        </a:extLst>
                                      </p:cNvPr>
                                      <p:cNvSpPr>
                                        <a:spLocks noEditPoint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3996411" y="1654446"/>
                                        <a:ext cx="350161" cy="943912"/>
                                      </a:xfrm>
                                      <a:custGeom>
                                        <a:avLst/>
                                        <a:gdLst>
                                          <a:gd name="T0" fmla="*/ 0 w 184"/>
                                          <a:gd name="T1" fmla="*/ 0 h 496"/>
                                          <a:gd name="T2" fmla="*/ 184 w 184"/>
                                          <a:gd name="T3" fmla="*/ 436 h 496"/>
                                          <a:gd name="T4" fmla="*/ 184 w 184"/>
                                          <a:gd name="T5" fmla="*/ 438 h 496"/>
                                          <a:gd name="T6" fmla="*/ 3 w 184"/>
                                          <a:gd name="T7" fmla="*/ 495 h 496"/>
                                          <a:gd name="T8" fmla="*/ 0 w 184"/>
                                          <a:gd name="T9" fmla="*/ 496 h 496"/>
                                          <a:gd name="T10" fmla="*/ 0 w 184"/>
                                          <a:gd name="T11" fmla="*/ 0 h 496"/>
                                          <a:gd name="T12" fmla="*/ 4 w 184"/>
                                          <a:gd name="T13" fmla="*/ 22 h 496"/>
                                          <a:gd name="T14" fmla="*/ 4 w 184"/>
                                          <a:gd name="T15" fmla="*/ 490 h 496"/>
                                          <a:gd name="T16" fmla="*/ 179 w 184"/>
                                          <a:gd name="T17" fmla="*/ 435 h 496"/>
                                          <a:gd name="T18" fmla="*/ 4 w 184"/>
                                          <a:gd name="T19" fmla="*/ 22 h 496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  <a:cxn ang="0">
                                            <a:pos x="T10" y="T11"/>
                                          </a:cxn>
                                          <a:cxn ang="0">
                                            <a:pos x="T12" y="T13"/>
                                          </a:cxn>
                                          <a:cxn ang="0">
                                            <a:pos x="T14" y="T15"/>
                                          </a:cxn>
                                          <a:cxn ang="0">
                                            <a:pos x="T16" y="T17"/>
                                          </a:cxn>
                                          <a:cxn ang="0">
                                            <a:pos x="T18" y="T19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184" h="496">
                                            <a:moveTo>
                                              <a:pt x="0" y="0"/>
                                            </a:moveTo>
                                            <a:lnTo>
                                              <a:pt x="184" y="436"/>
                                            </a:lnTo>
                                            <a:lnTo>
                                              <a:pt x="184" y="438"/>
                                            </a:lnTo>
                                            <a:lnTo>
                                              <a:pt x="3" y="495"/>
                                            </a:lnTo>
                                            <a:lnTo>
                                              <a:pt x="0" y="496"/>
                                            </a:lnTo>
                                            <a:lnTo>
                                              <a:pt x="0" y="0"/>
                                            </a:lnTo>
                                            <a:close/>
                                            <a:moveTo>
                                              <a:pt x="4" y="22"/>
                                            </a:moveTo>
                                            <a:lnTo>
                                              <a:pt x="4" y="490"/>
                                            </a:lnTo>
                                            <a:lnTo>
                                              <a:pt x="179" y="435"/>
                                            </a:lnTo>
                                            <a:lnTo>
                                              <a:pt x="4" y="22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99" name="Freeform 13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8A8911BD-AF10-F668-2723-F34515DD8755}"/>
                                          </a:ext>
                                        </a:extLst>
                                      </p:cNvPr>
                                      <p:cNvSpPr>
                                        <a:spLocks noEditPoint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3336053" y="2373799"/>
                                        <a:ext cx="671776" cy="1375904"/>
                                      </a:xfrm>
                                      <a:custGeom>
                                        <a:avLst/>
                                        <a:gdLst>
                                          <a:gd name="T0" fmla="*/ 126 w 353"/>
                                          <a:gd name="T1" fmla="*/ 3 h 723"/>
                                          <a:gd name="T2" fmla="*/ 127 w 353"/>
                                          <a:gd name="T3" fmla="*/ 0 h 723"/>
                                          <a:gd name="T4" fmla="*/ 351 w 353"/>
                                          <a:gd name="T5" fmla="*/ 112 h 723"/>
                                          <a:gd name="T6" fmla="*/ 353 w 353"/>
                                          <a:gd name="T7" fmla="*/ 114 h 723"/>
                                          <a:gd name="T8" fmla="*/ 7 w 353"/>
                                          <a:gd name="T9" fmla="*/ 712 h 723"/>
                                          <a:gd name="T10" fmla="*/ 0 w 353"/>
                                          <a:gd name="T11" fmla="*/ 723 h 723"/>
                                          <a:gd name="T12" fmla="*/ 126 w 353"/>
                                          <a:gd name="T13" fmla="*/ 3 h 723"/>
                                          <a:gd name="T14" fmla="*/ 130 w 353"/>
                                          <a:gd name="T15" fmla="*/ 7 h 723"/>
                                          <a:gd name="T16" fmla="*/ 8 w 353"/>
                                          <a:gd name="T17" fmla="*/ 700 h 723"/>
                                          <a:gd name="T18" fmla="*/ 347 w 353"/>
                                          <a:gd name="T19" fmla="*/ 117 h 723"/>
                                          <a:gd name="T20" fmla="*/ 130 w 353"/>
                                          <a:gd name="T21" fmla="*/ 7 h 723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  <a:cxn ang="0">
                                            <a:pos x="T10" y="T11"/>
                                          </a:cxn>
                                          <a:cxn ang="0">
                                            <a:pos x="T12" y="T13"/>
                                          </a:cxn>
                                          <a:cxn ang="0">
                                            <a:pos x="T14" y="T15"/>
                                          </a:cxn>
                                          <a:cxn ang="0">
                                            <a:pos x="T16" y="T17"/>
                                          </a:cxn>
                                          <a:cxn ang="0">
                                            <a:pos x="T18" y="T19"/>
                                          </a:cxn>
                                          <a:cxn ang="0">
                                            <a:pos x="T20" y="T21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353" h="723">
                                            <a:moveTo>
                                              <a:pt x="126" y="3"/>
                                            </a:moveTo>
                                            <a:lnTo>
                                              <a:pt x="127" y="0"/>
                                            </a:lnTo>
                                            <a:lnTo>
                                              <a:pt x="351" y="112"/>
                                            </a:lnTo>
                                            <a:lnTo>
                                              <a:pt x="353" y="114"/>
                                            </a:lnTo>
                                            <a:lnTo>
                                              <a:pt x="7" y="712"/>
                                            </a:lnTo>
                                            <a:lnTo>
                                              <a:pt x="0" y="723"/>
                                            </a:lnTo>
                                            <a:lnTo>
                                              <a:pt x="126" y="3"/>
                                            </a:lnTo>
                                            <a:close/>
                                            <a:moveTo>
                                              <a:pt x="130" y="7"/>
                                            </a:moveTo>
                                            <a:lnTo>
                                              <a:pt x="8" y="700"/>
                                            </a:lnTo>
                                            <a:lnTo>
                                              <a:pt x="347" y="117"/>
                                            </a:lnTo>
                                            <a:lnTo>
                                              <a:pt x="130" y="7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100" name="Freeform 14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B6EED6ED-BA3B-A8AF-6DB1-4D81872454FA}"/>
                                          </a:ext>
                                        </a:extLst>
                                      </p:cNvPr>
                                      <p:cNvSpPr>
                                        <a:spLocks noEditPoint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7113606" y="640121"/>
                                        <a:ext cx="426283" cy="700322"/>
                                      </a:xfrm>
                                      <a:custGeom>
                                        <a:avLst/>
                                        <a:gdLst>
                                          <a:gd name="T0" fmla="*/ 0 w 224"/>
                                          <a:gd name="T1" fmla="*/ 206 h 368"/>
                                          <a:gd name="T2" fmla="*/ 156 w 224"/>
                                          <a:gd name="T3" fmla="*/ 4 h 368"/>
                                          <a:gd name="T4" fmla="*/ 159 w 224"/>
                                          <a:gd name="T5" fmla="*/ 0 h 368"/>
                                          <a:gd name="T6" fmla="*/ 224 w 224"/>
                                          <a:gd name="T7" fmla="*/ 368 h 368"/>
                                          <a:gd name="T8" fmla="*/ 0 w 224"/>
                                          <a:gd name="T9" fmla="*/ 206 h 368"/>
                                          <a:gd name="T10" fmla="*/ 6 w 224"/>
                                          <a:gd name="T11" fmla="*/ 205 h 368"/>
                                          <a:gd name="T12" fmla="*/ 218 w 224"/>
                                          <a:gd name="T13" fmla="*/ 359 h 368"/>
                                          <a:gd name="T14" fmla="*/ 156 w 224"/>
                                          <a:gd name="T15" fmla="*/ 9 h 368"/>
                                          <a:gd name="T16" fmla="*/ 6 w 224"/>
                                          <a:gd name="T17" fmla="*/ 205 h 368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  <a:cxn ang="0">
                                            <a:pos x="T10" y="T11"/>
                                          </a:cxn>
                                          <a:cxn ang="0">
                                            <a:pos x="T12" y="T13"/>
                                          </a:cxn>
                                          <a:cxn ang="0">
                                            <a:pos x="T14" y="T15"/>
                                          </a:cxn>
                                          <a:cxn ang="0">
                                            <a:pos x="T16" y="T17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224" h="368">
                                            <a:moveTo>
                                              <a:pt x="0" y="206"/>
                                            </a:moveTo>
                                            <a:lnTo>
                                              <a:pt x="156" y="4"/>
                                            </a:lnTo>
                                            <a:lnTo>
                                              <a:pt x="159" y="0"/>
                                            </a:lnTo>
                                            <a:lnTo>
                                              <a:pt x="224" y="368"/>
                                            </a:lnTo>
                                            <a:lnTo>
                                              <a:pt x="0" y="206"/>
                                            </a:lnTo>
                                            <a:close/>
                                            <a:moveTo>
                                              <a:pt x="6" y="205"/>
                                            </a:moveTo>
                                            <a:lnTo>
                                              <a:pt x="218" y="359"/>
                                            </a:lnTo>
                                            <a:lnTo>
                                              <a:pt x="156" y="9"/>
                                            </a:lnTo>
                                            <a:lnTo>
                                              <a:pt x="6" y="205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101" name="Freeform 15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2CF20815-22F5-F6FA-05C8-6F2F8C67468C}"/>
                                          </a:ext>
                                        </a:extLst>
                                      </p:cNvPr>
                                      <p:cNvSpPr>
                                        <a:spLocks noEditPoint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8070839" y="1325219"/>
                                        <a:ext cx="549981" cy="1236982"/>
                                      </a:xfrm>
                                      <a:custGeom>
                                        <a:avLst/>
                                        <a:gdLst>
                                          <a:gd name="T0" fmla="*/ 2 w 289"/>
                                          <a:gd name="T1" fmla="*/ 4 h 650"/>
                                          <a:gd name="T2" fmla="*/ 0 w 289"/>
                                          <a:gd name="T3" fmla="*/ 0 h 650"/>
                                          <a:gd name="T4" fmla="*/ 287 w 289"/>
                                          <a:gd name="T5" fmla="*/ 61 h 650"/>
                                          <a:gd name="T6" fmla="*/ 289 w 289"/>
                                          <a:gd name="T7" fmla="*/ 61 h 650"/>
                                          <a:gd name="T8" fmla="*/ 289 w 289"/>
                                          <a:gd name="T9" fmla="*/ 650 h 650"/>
                                          <a:gd name="T10" fmla="*/ 2 w 289"/>
                                          <a:gd name="T11" fmla="*/ 4 h 650"/>
                                          <a:gd name="T12" fmla="*/ 7 w 289"/>
                                          <a:gd name="T13" fmla="*/ 7 h 650"/>
                                          <a:gd name="T14" fmla="*/ 285 w 289"/>
                                          <a:gd name="T15" fmla="*/ 630 h 650"/>
                                          <a:gd name="T16" fmla="*/ 285 w 289"/>
                                          <a:gd name="T17" fmla="*/ 64 h 650"/>
                                          <a:gd name="T18" fmla="*/ 7 w 289"/>
                                          <a:gd name="T19" fmla="*/ 7 h 650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  <a:cxn ang="0">
                                            <a:pos x="T10" y="T11"/>
                                          </a:cxn>
                                          <a:cxn ang="0">
                                            <a:pos x="T12" y="T13"/>
                                          </a:cxn>
                                          <a:cxn ang="0">
                                            <a:pos x="T14" y="T15"/>
                                          </a:cxn>
                                          <a:cxn ang="0">
                                            <a:pos x="T16" y="T17"/>
                                          </a:cxn>
                                          <a:cxn ang="0">
                                            <a:pos x="T18" y="T19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289" h="650">
                                            <a:moveTo>
                                              <a:pt x="2" y="4"/>
                                            </a:moveTo>
                                            <a:lnTo>
                                              <a:pt x="0" y="0"/>
                                            </a:lnTo>
                                            <a:lnTo>
                                              <a:pt x="287" y="61"/>
                                            </a:lnTo>
                                            <a:lnTo>
                                              <a:pt x="289" y="61"/>
                                            </a:lnTo>
                                            <a:lnTo>
                                              <a:pt x="289" y="650"/>
                                            </a:lnTo>
                                            <a:lnTo>
                                              <a:pt x="2" y="4"/>
                                            </a:lnTo>
                                            <a:close/>
                                            <a:moveTo>
                                              <a:pt x="7" y="7"/>
                                            </a:moveTo>
                                            <a:lnTo>
                                              <a:pt x="285" y="630"/>
                                            </a:lnTo>
                                            <a:lnTo>
                                              <a:pt x="285" y="64"/>
                                            </a:lnTo>
                                            <a:lnTo>
                                              <a:pt x="7" y="7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102" name="Freeform 17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63797A48-F91F-7D3A-8C3B-8E51027D771C}"/>
                                          </a:ext>
                                        </a:extLst>
                                      </p:cNvPr>
                                      <p:cNvSpPr>
                                        <a:spLocks noEditPoint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3994508" y="3224462"/>
                                        <a:ext cx="1609980" cy="578527"/>
                                      </a:xfrm>
                                      <a:custGeom>
                                        <a:avLst/>
                                        <a:gdLst>
                                          <a:gd name="T0" fmla="*/ 119 w 846"/>
                                          <a:gd name="T1" fmla="*/ 279 h 304"/>
                                          <a:gd name="T2" fmla="*/ 118 w 846"/>
                                          <a:gd name="T3" fmla="*/ 279 h 304"/>
                                          <a:gd name="T4" fmla="*/ 1 w 846"/>
                                          <a:gd name="T5" fmla="*/ 5 h 304"/>
                                          <a:gd name="T6" fmla="*/ 0 w 846"/>
                                          <a:gd name="T7" fmla="*/ 0 h 304"/>
                                          <a:gd name="T8" fmla="*/ 832 w 846"/>
                                          <a:gd name="T9" fmla="*/ 299 h 304"/>
                                          <a:gd name="T10" fmla="*/ 846 w 846"/>
                                          <a:gd name="T11" fmla="*/ 304 h 304"/>
                                          <a:gd name="T12" fmla="*/ 119 w 846"/>
                                          <a:gd name="T13" fmla="*/ 279 h 304"/>
                                          <a:gd name="T14" fmla="*/ 120 w 846"/>
                                          <a:gd name="T15" fmla="*/ 275 h 304"/>
                                          <a:gd name="T16" fmla="*/ 817 w 846"/>
                                          <a:gd name="T17" fmla="*/ 299 h 304"/>
                                          <a:gd name="T18" fmla="*/ 8 w 846"/>
                                          <a:gd name="T19" fmla="*/ 7 h 304"/>
                                          <a:gd name="T20" fmla="*/ 120 w 846"/>
                                          <a:gd name="T21" fmla="*/ 275 h 304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  <a:cxn ang="0">
                                            <a:pos x="T10" y="T11"/>
                                          </a:cxn>
                                          <a:cxn ang="0">
                                            <a:pos x="T12" y="T13"/>
                                          </a:cxn>
                                          <a:cxn ang="0">
                                            <a:pos x="T14" y="T15"/>
                                          </a:cxn>
                                          <a:cxn ang="0">
                                            <a:pos x="T16" y="T17"/>
                                          </a:cxn>
                                          <a:cxn ang="0">
                                            <a:pos x="T18" y="T19"/>
                                          </a:cxn>
                                          <a:cxn ang="0">
                                            <a:pos x="T20" y="T21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846" h="304">
                                            <a:moveTo>
                                              <a:pt x="119" y="279"/>
                                            </a:moveTo>
                                            <a:lnTo>
                                              <a:pt x="118" y="279"/>
                                            </a:lnTo>
                                            <a:lnTo>
                                              <a:pt x="1" y="5"/>
                                            </a:lnTo>
                                            <a:lnTo>
                                              <a:pt x="0" y="0"/>
                                            </a:lnTo>
                                            <a:lnTo>
                                              <a:pt x="832" y="299"/>
                                            </a:lnTo>
                                            <a:lnTo>
                                              <a:pt x="846" y="304"/>
                                            </a:lnTo>
                                            <a:lnTo>
                                              <a:pt x="119" y="279"/>
                                            </a:lnTo>
                                            <a:close/>
                                            <a:moveTo>
                                              <a:pt x="120" y="275"/>
                                            </a:moveTo>
                                            <a:lnTo>
                                              <a:pt x="817" y="299"/>
                                            </a:lnTo>
                                            <a:lnTo>
                                              <a:pt x="8" y="7"/>
                                            </a:lnTo>
                                            <a:lnTo>
                                              <a:pt x="120" y="275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103" name="Freeform 18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822D116D-F945-E0B9-110A-0B10A8D57BE4}"/>
                                          </a:ext>
                                        </a:extLst>
                                      </p:cNvPr>
                                      <p:cNvSpPr>
                                        <a:spLocks noEditPoint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7159279" y="1329025"/>
                                        <a:ext cx="943912" cy="310197"/>
                                      </a:xfrm>
                                      <a:custGeom>
                                        <a:avLst/>
                                        <a:gdLst>
                                          <a:gd name="T0" fmla="*/ 196 w 496"/>
                                          <a:gd name="T1" fmla="*/ 0 h 163"/>
                                          <a:gd name="T2" fmla="*/ 196 w 496"/>
                                          <a:gd name="T3" fmla="*/ 0 h 163"/>
                                          <a:gd name="T4" fmla="*/ 496 w 496"/>
                                          <a:gd name="T5" fmla="*/ 0 h 163"/>
                                          <a:gd name="T6" fmla="*/ 11 w 496"/>
                                          <a:gd name="T7" fmla="*/ 160 h 163"/>
                                          <a:gd name="T8" fmla="*/ 0 w 496"/>
                                          <a:gd name="T9" fmla="*/ 163 h 163"/>
                                          <a:gd name="T10" fmla="*/ 196 w 496"/>
                                          <a:gd name="T11" fmla="*/ 0 h 163"/>
                                          <a:gd name="T12" fmla="*/ 198 w 496"/>
                                          <a:gd name="T13" fmla="*/ 4 h 163"/>
                                          <a:gd name="T14" fmla="*/ 20 w 496"/>
                                          <a:gd name="T15" fmla="*/ 152 h 163"/>
                                          <a:gd name="T16" fmla="*/ 469 w 496"/>
                                          <a:gd name="T17" fmla="*/ 4 h 163"/>
                                          <a:gd name="T18" fmla="*/ 198 w 496"/>
                                          <a:gd name="T19" fmla="*/ 4 h 163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  <a:cxn ang="0">
                                            <a:pos x="T10" y="T11"/>
                                          </a:cxn>
                                          <a:cxn ang="0">
                                            <a:pos x="T12" y="T13"/>
                                          </a:cxn>
                                          <a:cxn ang="0">
                                            <a:pos x="T14" y="T15"/>
                                          </a:cxn>
                                          <a:cxn ang="0">
                                            <a:pos x="T16" y="T17"/>
                                          </a:cxn>
                                          <a:cxn ang="0">
                                            <a:pos x="T18" y="T19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496" h="163">
                                            <a:moveTo>
                                              <a:pt x="196" y="0"/>
                                            </a:moveTo>
                                            <a:lnTo>
                                              <a:pt x="196" y="0"/>
                                            </a:lnTo>
                                            <a:lnTo>
                                              <a:pt x="496" y="0"/>
                                            </a:lnTo>
                                            <a:lnTo>
                                              <a:pt x="11" y="160"/>
                                            </a:lnTo>
                                            <a:lnTo>
                                              <a:pt x="0" y="163"/>
                                            </a:lnTo>
                                            <a:lnTo>
                                              <a:pt x="196" y="0"/>
                                            </a:lnTo>
                                            <a:close/>
                                            <a:moveTo>
                                              <a:pt x="198" y="4"/>
                                            </a:moveTo>
                                            <a:lnTo>
                                              <a:pt x="20" y="152"/>
                                            </a:lnTo>
                                            <a:lnTo>
                                              <a:pt x="469" y="4"/>
                                            </a:lnTo>
                                            <a:lnTo>
                                              <a:pt x="198" y="4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104" name="Freeform 19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2EBD7A37-1E63-A3DC-2084-2A870EAB8194}"/>
                                          </a:ext>
                                        </a:extLst>
                                      </p:cNvPr>
                                      <p:cNvSpPr>
                                        <a:spLocks noEditPoint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5735798" y="430786"/>
                                        <a:ext cx="626103" cy="1206533"/>
                                      </a:xfrm>
                                      <a:custGeom>
                                        <a:avLst/>
                                        <a:gdLst>
                                          <a:gd name="T0" fmla="*/ 2 w 329"/>
                                          <a:gd name="T1" fmla="*/ 500 h 634"/>
                                          <a:gd name="T2" fmla="*/ 0 w 329"/>
                                          <a:gd name="T3" fmla="*/ 499 h 634"/>
                                          <a:gd name="T4" fmla="*/ 199 w 329"/>
                                          <a:gd name="T5" fmla="*/ 7 h 634"/>
                                          <a:gd name="T6" fmla="*/ 202 w 329"/>
                                          <a:gd name="T7" fmla="*/ 0 h 634"/>
                                          <a:gd name="T8" fmla="*/ 328 w 329"/>
                                          <a:gd name="T9" fmla="*/ 630 h 634"/>
                                          <a:gd name="T10" fmla="*/ 329 w 329"/>
                                          <a:gd name="T11" fmla="*/ 634 h 634"/>
                                          <a:gd name="T12" fmla="*/ 2 w 329"/>
                                          <a:gd name="T13" fmla="*/ 500 h 634"/>
                                          <a:gd name="T14" fmla="*/ 5 w 329"/>
                                          <a:gd name="T15" fmla="*/ 496 h 634"/>
                                          <a:gd name="T16" fmla="*/ 322 w 329"/>
                                          <a:gd name="T17" fmla="*/ 626 h 634"/>
                                          <a:gd name="T18" fmla="*/ 201 w 329"/>
                                          <a:gd name="T19" fmla="*/ 15 h 634"/>
                                          <a:gd name="T20" fmla="*/ 5 w 329"/>
                                          <a:gd name="T21" fmla="*/ 496 h 634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  <a:cxn ang="0">
                                            <a:pos x="T10" y="T11"/>
                                          </a:cxn>
                                          <a:cxn ang="0">
                                            <a:pos x="T12" y="T13"/>
                                          </a:cxn>
                                          <a:cxn ang="0">
                                            <a:pos x="T14" y="T15"/>
                                          </a:cxn>
                                          <a:cxn ang="0">
                                            <a:pos x="T16" y="T17"/>
                                          </a:cxn>
                                          <a:cxn ang="0">
                                            <a:pos x="T18" y="T19"/>
                                          </a:cxn>
                                          <a:cxn ang="0">
                                            <a:pos x="T20" y="T21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329" h="634">
                                            <a:moveTo>
                                              <a:pt x="2" y="500"/>
                                            </a:moveTo>
                                            <a:lnTo>
                                              <a:pt x="0" y="499"/>
                                            </a:lnTo>
                                            <a:lnTo>
                                              <a:pt x="199" y="7"/>
                                            </a:lnTo>
                                            <a:lnTo>
                                              <a:pt x="202" y="0"/>
                                            </a:lnTo>
                                            <a:lnTo>
                                              <a:pt x="328" y="630"/>
                                            </a:lnTo>
                                            <a:lnTo>
                                              <a:pt x="329" y="634"/>
                                            </a:lnTo>
                                            <a:lnTo>
                                              <a:pt x="2" y="500"/>
                                            </a:lnTo>
                                            <a:close/>
                                            <a:moveTo>
                                              <a:pt x="5" y="496"/>
                                            </a:moveTo>
                                            <a:lnTo>
                                              <a:pt x="322" y="626"/>
                                            </a:lnTo>
                                            <a:lnTo>
                                              <a:pt x="201" y="15"/>
                                            </a:lnTo>
                                            <a:lnTo>
                                              <a:pt x="5" y="496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105" name="Freeform 20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95511CC0-5B44-AA18-3612-1911624E609A}"/>
                                          </a:ext>
                                        </a:extLst>
                                      </p:cNvPr>
                                      <p:cNvSpPr>
                                        <a:spLocks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4099176" y="935094"/>
                                        <a:ext cx="247396" cy="1552888"/>
                                      </a:xfrm>
                                      <a:custGeom>
                                        <a:avLst/>
                                        <a:gdLst>
                                          <a:gd name="T0" fmla="*/ 126 w 130"/>
                                          <a:gd name="T1" fmla="*/ 816 h 816"/>
                                          <a:gd name="T2" fmla="*/ 130 w 130"/>
                                          <a:gd name="T3" fmla="*/ 814 h 816"/>
                                          <a:gd name="T4" fmla="*/ 4 w 130"/>
                                          <a:gd name="T5" fmla="*/ 0 h 816"/>
                                          <a:gd name="T6" fmla="*/ 0 w 130"/>
                                          <a:gd name="T7" fmla="*/ 1 h 816"/>
                                          <a:gd name="T8" fmla="*/ 126 w 130"/>
                                          <a:gd name="T9" fmla="*/ 816 h 816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130" h="816">
                                            <a:moveTo>
                                              <a:pt x="126" y="816"/>
                                            </a:moveTo>
                                            <a:lnTo>
                                              <a:pt x="130" y="814"/>
                                            </a:lnTo>
                                            <a:lnTo>
                                              <a:pt x="4" y="0"/>
                                            </a:lnTo>
                                            <a:lnTo>
                                              <a:pt x="0" y="1"/>
                                            </a:lnTo>
                                            <a:lnTo>
                                              <a:pt x="126" y="816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106" name="Freeform 21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A7A2177E-245D-9699-87E0-60FE601C80BA}"/>
                                          </a:ext>
                                        </a:extLst>
                                      </p:cNvPr>
                                      <p:cNvSpPr>
                                        <a:spLocks noEditPoint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6340968" y="1623998"/>
                                        <a:ext cx="858275" cy="565205"/>
                                      </a:xfrm>
                                      <a:custGeom>
                                        <a:avLst/>
                                        <a:gdLst>
                                          <a:gd name="T0" fmla="*/ 0 w 451"/>
                                          <a:gd name="T1" fmla="*/ 0 h 297"/>
                                          <a:gd name="T2" fmla="*/ 442 w 451"/>
                                          <a:gd name="T3" fmla="*/ 0 h 297"/>
                                          <a:gd name="T4" fmla="*/ 451 w 451"/>
                                          <a:gd name="T5" fmla="*/ 293 h 297"/>
                                          <a:gd name="T6" fmla="*/ 451 w 451"/>
                                          <a:gd name="T7" fmla="*/ 297 h 297"/>
                                          <a:gd name="T8" fmla="*/ 0 w 451"/>
                                          <a:gd name="T9" fmla="*/ 0 h 297"/>
                                          <a:gd name="T10" fmla="*/ 14 w 451"/>
                                          <a:gd name="T11" fmla="*/ 5 h 297"/>
                                          <a:gd name="T12" fmla="*/ 446 w 451"/>
                                          <a:gd name="T13" fmla="*/ 289 h 297"/>
                                          <a:gd name="T14" fmla="*/ 438 w 451"/>
                                          <a:gd name="T15" fmla="*/ 5 h 297"/>
                                          <a:gd name="T16" fmla="*/ 14 w 451"/>
                                          <a:gd name="T17" fmla="*/ 5 h 297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  <a:cxn ang="0">
                                            <a:pos x="T10" y="T11"/>
                                          </a:cxn>
                                          <a:cxn ang="0">
                                            <a:pos x="T12" y="T13"/>
                                          </a:cxn>
                                          <a:cxn ang="0">
                                            <a:pos x="T14" y="T15"/>
                                          </a:cxn>
                                          <a:cxn ang="0">
                                            <a:pos x="T16" y="T17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451" h="297">
                                            <a:moveTo>
                                              <a:pt x="0" y="0"/>
                                            </a:moveTo>
                                            <a:lnTo>
                                              <a:pt x="442" y="0"/>
                                            </a:lnTo>
                                            <a:lnTo>
                                              <a:pt x="451" y="293"/>
                                            </a:lnTo>
                                            <a:lnTo>
                                              <a:pt x="451" y="297"/>
                                            </a:lnTo>
                                            <a:lnTo>
                                              <a:pt x="0" y="0"/>
                                            </a:lnTo>
                                            <a:close/>
                                            <a:moveTo>
                                              <a:pt x="14" y="5"/>
                                            </a:moveTo>
                                            <a:lnTo>
                                              <a:pt x="446" y="289"/>
                                            </a:lnTo>
                                            <a:lnTo>
                                              <a:pt x="438" y="5"/>
                                            </a:lnTo>
                                            <a:lnTo>
                                              <a:pt x="14" y="5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107" name="Freeform 22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C53C15FB-E65D-21AF-19B8-BF43D7BF8919}"/>
                                          </a:ext>
                                        </a:extLst>
                                      </p:cNvPr>
                                      <p:cNvSpPr>
                                        <a:spLocks noEditPoint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6009837" y="2173979"/>
                                        <a:ext cx="1200824" cy="804990"/>
                                      </a:xfrm>
                                      <a:custGeom>
                                        <a:avLst/>
                                        <a:gdLst>
                                          <a:gd name="T0" fmla="*/ 1 w 631"/>
                                          <a:gd name="T1" fmla="*/ 165 h 423"/>
                                          <a:gd name="T2" fmla="*/ 0 w 631"/>
                                          <a:gd name="T3" fmla="*/ 162 h 423"/>
                                          <a:gd name="T4" fmla="*/ 631 w 631"/>
                                          <a:gd name="T5" fmla="*/ 0 h 423"/>
                                          <a:gd name="T6" fmla="*/ 147 w 631"/>
                                          <a:gd name="T7" fmla="*/ 420 h 423"/>
                                          <a:gd name="T8" fmla="*/ 146 w 631"/>
                                          <a:gd name="T9" fmla="*/ 423 h 423"/>
                                          <a:gd name="T10" fmla="*/ 1 w 631"/>
                                          <a:gd name="T11" fmla="*/ 165 h 423"/>
                                          <a:gd name="T12" fmla="*/ 7 w 631"/>
                                          <a:gd name="T13" fmla="*/ 166 h 423"/>
                                          <a:gd name="T14" fmla="*/ 147 w 631"/>
                                          <a:gd name="T15" fmla="*/ 416 h 423"/>
                                          <a:gd name="T16" fmla="*/ 615 w 631"/>
                                          <a:gd name="T17" fmla="*/ 9 h 423"/>
                                          <a:gd name="T18" fmla="*/ 7 w 631"/>
                                          <a:gd name="T19" fmla="*/ 166 h 423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  <a:cxn ang="0">
                                            <a:pos x="T10" y="T11"/>
                                          </a:cxn>
                                          <a:cxn ang="0">
                                            <a:pos x="T12" y="T13"/>
                                          </a:cxn>
                                          <a:cxn ang="0">
                                            <a:pos x="T14" y="T15"/>
                                          </a:cxn>
                                          <a:cxn ang="0">
                                            <a:pos x="T16" y="T17"/>
                                          </a:cxn>
                                          <a:cxn ang="0">
                                            <a:pos x="T18" y="T19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631" h="423">
                                            <a:moveTo>
                                              <a:pt x="1" y="165"/>
                                            </a:moveTo>
                                            <a:lnTo>
                                              <a:pt x="0" y="162"/>
                                            </a:lnTo>
                                            <a:lnTo>
                                              <a:pt x="631" y="0"/>
                                            </a:lnTo>
                                            <a:lnTo>
                                              <a:pt x="147" y="420"/>
                                            </a:lnTo>
                                            <a:lnTo>
                                              <a:pt x="146" y="423"/>
                                            </a:lnTo>
                                            <a:lnTo>
                                              <a:pt x="1" y="165"/>
                                            </a:lnTo>
                                            <a:close/>
                                            <a:moveTo>
                                              <a:pt x="7" y="166"/>
                                            </a:moveTo>
                                            <a:lnTo>
                                              <a:pt x="147" y="416"/>
                                            </a:lnTo>
                                            <a:lnTo>
                                              <a:pt x="615" y="9"/>
                                            </a:lnTo>
                                            <a:lnTo>
                                              <a:pt x="7" y="166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108" name="Freeform 23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A0B1483C-CF7D-45D6-9AF9-FB06A05D5670}"/>
                                          </a:ext>
                                        </a:extLst>
                                      </p:cNvPr>
                                      <p:cNvSpPr>
                                        <a:spLocks noEditPoint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4966966" y="1372795"/>
                                        <a:ext cx="785959" cy="588042"/>
                                      </a:xfrm>
                                      <a:custGeom>
                                        <a:avLst/>
                                        <a:gdLst>
                                          <a:gd name="T0" fmla="*/ 0 w 413"/>
                                          <a:gd name="T1" fmla="*/ 28 h 309"/>
                                          <a:gd name="T2" fmla="*/ 0 w 413"/>
                                          <a:gd name="T3" fmla="*/ 25 h 309"/>
                                          <a:gd name="T4" fmla="*/ 413 w 413"/>
                                          <a:gd name="T5" fmla="*/ 0 h 309"/>
                                          <a:gd name="T6" fmla="*/ 28 w 413"/>
                                          <a:gd name="T7" fmla="*/ 306 h 309"/>
                                          <a:gd name="T8" fmla="*/ 25 w 413"/>
                                          <a:gd name="T9" fmla="*/ 309 h 309"/>
                                          <a:gd name="T10" fmla="*/ 0 w 413"/>
                                          <a:gd name="T11" fmla="*/ 28 h 309"/>
                                          <a:gd name="T12" fmla="*/ 4 w 413"/>
                                          <a:gd name="T13" fmla="*/ 29 h 309"/>
                                          <a:gd name="T14" fmla="*/ 28 w 413"/>
                                          <a:gd name="T15" fmla="*/ 299 h 309"/>
                                          <a:gd name="T16" fmla="*/ 401 w 413"/>
                                          <a:gd name="T17" fmla="*/ 5 h 309"/>
                                          <a:gd name="T18" fmla="*/ 4 w 413"/>
                                          <a:gd name="T19" fmla="*/ 29 h 309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  <a:cxn ang="0">
                                            <a:pos x="T10" y="T11"/>
                                          </a:cxn>
                                          <a:cxn ang="0">
                                            <a:pos x="T12" y="T13"/>
                                          </a:cxn>
                                          <a:cxn ang="0">
                                            <a:pos x="T14" y="T15"/>
                                          </a:cxn>
                                          <a:cxn ang="0">
                                            <a:pos x="T16" y="T17"/>
                                          </a:cxn>
                                          <a:cxn ang="0">
                                            <a:pos x="T18" y="T19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413" h="309">
                                            <a:moveTo>
                                              <a:pt x="0" y="28"/>
                                            </a:moveTo>
                                            <a:lnTo>
                                              <a:pt x="0" y="25"/>
                                            </a:lnTo>
                                            <a:lnTo>
                                              <a:pt x="413" y="0"/>
                                            </a:lnTo>
                                            <a:lnTo>
                                              <a:pt x="28" y="306"/>
                                            </a:lnTo>
                                            <a:lnTo>
                                              <a:pt x="25" y="309"/>
                                            </a:lnTo>
                                            <a:lnTo>
                                              <a:pt x="0" y="28"/>
                                            </a:lnTo>
                                            <a:close/>
                                            <a:moveTo>
                                              <a:pt x="4" y="29"/>
                                            </a:moveTo>
                                            <a:lnTo>
                                              <a:pt x="28" y="299"/>
                                            </a:lnTo>
                                            <a:lnTo>
                                              <a:pt x="401" y="5"/>
                                            </a:lnTo>
                                            <a:lnTo>
                                              <a:pt x="4" y="29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109" name="Freeform 24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45D8D126-5363-F46F-9F4D-040E3CD0BF96}"/>
                                          </a:ext>
                                        </a:extLst>
                                      </p:cNvPr>
                                      <p:cNvSpPr>
                                        <a:spLocks noEditPoint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5005027" y="1623998"/>
                                        <a:ext cx="1356874" cy="869693"/>
                                      </a:xfrm>
                                      <a:custGeom>
                                        <a:avLst/>
                                        <a:gdLst>
                                          <a:gd name="T0" fmla="*/ 5 w 713"/>
                                          <a:gd name="T1" fmla="*/ 174 h 457"/>
                                          <a:gd name="T2" fmla="*/ 0 w 713"/>
                                          <a:gd name="T3" fmla="*/ 171 h 457"/>
                                          <a:gd name="T4" fmla="*/ 709 w 713"/>
                                          <a:gd name="T5" fmla="*/ 0 h 457"/>
                                          <a:gd name="T6" fmla="*/ 713 w 713"/>
                                          <a:gd name="T7" fmla="*/ 0 h 457"/>
                                          <a:gd name="T8" fmla="*/ 533 w 713"/>
                                          <a:gd name="T9" fmla="*/ 454 h 457"/>
                                          <a:gd name="T10" fmla="*/ 532 w 713"/>
                                          <a:gd name="T11" fmla="*/ 457 h 457"/>
                                          <a:gd name="T12" fmla="*/ 5 w 713"/>
                                          <a:gd name="T13" fmla="*/ 174 h 457"/>
                                          <a:gd name="T14" fmla="*/ 12 w 713"/>
                                          <a:gd name="T15" fmla="*/ 173 h 457"/>
                                          <a:gd name="T16" fmla="*/ 529 w 713"/>
                                          <a:gd name="T17" fmla="*/ 450 h 457"/>
                                          <a:gd name="T18" fmla="*/ 705 w 713"/>
                                          <a:gd name="T19" fmla="*/ 5 h 457"/>
                                          <a:gd name="T20" fmla="*/ 12 w 713"/>
                                          <a:gd name="T21" fmla="*/ 173 h 457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  <a:cxn ang="0">
                                            <a:pos x="T10" y="T11"/>
                                          </a:cxn>
                                          <a:cxn ang="0">
                                            <a:pos x="T12" y="T13"/>
                                          </a:cxn>
                                          <a:cxn ang="0">
                                            <a:pos x="T14" y="T15"/>
                                          </a:cxn>
                                          <a:cxn ang="0">
                                            <a:pos x="T16" y="T17"/>
                                          </a:cxn>
                                          <a:cxn ang="0">
                                            <a:pos x="T18" y="T19"/>
                                          </a:cxn>
                                          <a:cxn ang="0">
                                            <a:pos x="T20" y="T21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713" h="457">
                                            <a:moveTo>
                                              <a:pt x="5" y="174"/>
                                            </a:moveTo>
                                            <a:lnTo>
                                              <a:pt x="0" y="171"/>
                                            </a:lnTo>
                                            <a:lnTo>
                                              <a:pt x="709" y="0"/>
                                            </a:lnTo>
                                            <a:lnTo>
                                              <a:pt x="713" y="0"/>
                                            </a:lnTo>
                                            <a:lnTo>
                                              <a:pt x="533" y="454"/>
                                            </a:lnTo>
                                            <a:lnTo>
                                              <a:pt x="532" y="457"/>
                                            </a:lnTo>
                                            <a:lnTo>
                                              <a:pt x="5" y="174"/>
                                            </a:lnTo>
                                            <a:close/>
                                            <a:moveTo>
                                              <a:pt x="12" y="173"/>
                                            </a:moveTo>
                                            <a:lnTo>
                                              <a:pt x="529" y="450"/>
                                            </a:lnTo>
                                            <a:lnTo>
                                              <a:pt x="705" y="5"/>
                                            </a:lnTo>
                                            <a:lnTo>
                                              <a:pt x="12" y="173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110" name="Freeform 25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0D3AAEF3-A914-507A-9166-2B66963A4192}"/>
                                          </a:ext>
                                        </a:extLst>
                                      </p:cNvPr>
                                      <p:cNvSpPr>
                                        <a:spLocks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7326747" y="3673581"/>
                                        <a:ext cx="784056" cy="258815"/>
                                      </a:xfrm>
                                      <a:custGeom>
                                        <a:avLst/>
                                        <a:gdLst>
                                          <a:gd name="T0" fmla="*/ 410 w 412"/>
                                          <a:gd name="T1" fmla="*/ 136 h 136"/>
                                          <a:gd name="T2" fmla="*/ 412 w 412"/>
                                          <a:gd name="T3" fmla="*/ 132 h 136"/>
                                          <a:gd name="T4" fmla="*/ 1 w 412"/>
                                          <a:gd name="T5" fmla="*/ 0 h 136"/>
                                          <a:gd name="T6" fmla="*/ 0 w 412"/>
                                          <a:gd name="T7" fmla="*/ 4 h 136"/>
                                          <a:gd name="T8" fmla="*/ 410 w 412"/>
                                          <a:gd name="T9" fmla="*/ 136 h 136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412" h="136">
                                            <a:moveTo>
                                              <a:pt x="410" y="136"/>
                                            </a:moveTo>
                                            <a:lnTo>
                                              <a:pt x="412" y="132"/>
                                            </a:lnTo>
                                            <a:lnTo>
                                              <a:pt x="1" y="0"/>
                                            </a:lnTo>
                                            <a:lnTo>
                                              <a:pt x="0" y="4"/>
                                            </a:lnTo>
                                            <a:lnTo>
                                              <a:pt x="410" y="136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111" name="Freeform 26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E8DC9E2F-544A-DF9E-018F-1D47BC3FA19A}"/>
                                          </a:ext>
                                        </a:extLst>
                                      </p:cNvPr>
                                      <p:cNvSpPr>
                                        <a:spLocks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7313426" y="3667872"/>
                                        <a:ext cx="782153" cy="258815"/>
                                      </a:xfrm>
                                      <a:custGeom>
                                        <a:avLst/>
                                        <a:gdLst>
                                          <a:gd name="T0" fmla="*/ 409 w 411"/>
                                          <a:gd name="T1" fmla="*/ 136 h 136"/>
                                          <a:gd name="T2" fmla="*/ 411 w 411"/>
                                          <a:gd name="T3" fmla="*/ 132 h 136"/>
                                          <a:gd name="T4" fmla="*/ 1 w 411"/>
                                          <a:gd name="T5" fmla="*/ 0 h 136"/>
                                          <a:gd name="T6" fmla="*/ 0 w 411"/>
                                          <a:gd name="T7" fmla="*/ 4 h 136"/>
                                          <a:gd name="T8" fmla="*/ 409 w 411"/>
                                          <a:gd name="T9" fmla="*/ 136 h 136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411" h="136">
                                            <a:moveTo>
                                              <a:pt x="409" y="136"/>
                                            </a:moveTo>
                                            <a:lnTo>
                                              <a:pt x="411" y="132"/>
                                            </a:lnTo>
                                            <a:lnTo>
                                              <a:pt x="1" y="0"/>
                                            </a:lnTo>
                                            <a:lnTo>
                                              <a:pt x="0" y="4"/>
                                            </a:lnTo>
                                            <a:lnTo>
                                              <a:pt x="409" y="136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112" name="Freeform 27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677353AA-0B41-A5AA-994B-37DCE6D4565A}"/>
                                          </a:ext>
                                        </a:extLst>
                                      </p:cNvPr>
                                      <p:cNvSpPr>
                                        <a:spLocks noEditPoint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6162081" y="4282557"/>
                                        <a:ext cx="1073320" cy="549981"/>
                                      </a:xfrm>
                                      <a:custGeom>
                                        <a:avLst/>
                                        <a:gdLst>
                                          <a:gd name="T0" fmla="*/ 5 w 564"/>
                                          <a:gd name="T1" fmla="*/ 171 h 289"/>
                                          <a:gd name="T2" fmla="*/ 0 w 564"/>
                                          <a:gd name="T3" fmla="*/ 171 h 289"/>
                                          <a:gd name="T4" fmla="*/ 285 w 564"/>
                                          <a:gd name="T5" fmla="*/ 0 h 289"/>
                                          <a:gd name="T6" fmla="*/ 287 w 564"/>
                                          <a:gd name="T7" fmla="*/ 0 h 289"/>
                                          <a:gd name="T8" fmla="*/ 564 w 564"/>
                                          <a:gd name="T9" fmla="*/ 289 h 289"/>
                                          <a:gd name="T10" fmla="*/ 5 w 564"/>
                                          <a:gd name="T11" fmla="*/ 171 h 289"/>
                                          <a:gd name="T12" fmla="*/ 12 w 564"/>
                                          <a:gd name="T13" fmla="*/ 169 h 289"/>
                                          <a:gd name="T14" fmla="*/ 552 w 564"/>
                                          <a:gd name="T15" fmla="*/ 281 h 289"/>
                                          <a:gd name="T16" fmla="*/ 286 w 564"/>
                                          <a:gd name="T17" fmla="*/ 5 h 289"/>
                                          <a:gd name="T18" fmla="*/ 12 w 564"/>
                                          <a:gd name="T19" fmla="*/ 169 h 289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  <a:cxn ang="0">
                                            <a:pos x="T10" y="T11"/>
                                          </a:cxn>
                                          <a:cxn ang="0">
                                            <a:pos x="T12" y="T13"/>
                                          </a:cxn>
                                          <a:cxn ang="0">
                                            <a:pos x="T14" y="T15"/>
                                          </a:cxn>
                                          <a:cxn ang="0">
                                            <a:pos x="T16" y="T17"/>
                                          </a:cxn>
                                          <a:cxn ang="0">
                                            <a:pos x="T18" y="T19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564" h="289">
                                            <a:moveTo>
                                              <a:pt x="5" y="171"/>
                                            </a:moveTo>
                                            <a:lnTo>
                                              <a:pt x="0" y="171"/>
                                            </a:lnTo>
                                            <a:lnTo>
                                              <a:pt x="285" y="0"/>
                                            </a:lnTo>
                                            <a:lnTo>
                                              <a:pt x="287" y="0"/>
                                            </a:lnTo>
                                            <a:lnTo>
                                              <a:pt x="564" y="289"/>
                                            </a:lnTo>
                                            <a:lnTo>
                                              <a:pt x="5" y="171"/>
                                            </a:lnTo>
                                            <a:close/>
                                            <a:moveTo>
                                              <a:pt x="12" y="169"/>
                                            </a:moveTo>
                                            <a:lnTo>
                                              <a:pt x="552" y="281"/>
                                            </a:lnTo>
                                            <a:lnTo>
                                              <a:pt x="286" y="5"/>
                                            </a:lnTo>
                                            <a:lnTo>
                                              <a:pt x="12" y="169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113" name="Freeform 28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68E1D0E8-430E-B581-BC39-C201BB44017B}"/>
                                          </a:ext>
                                        </a:extLst>
                                      </p:cNvPr>
                                      <p:cNvSpPr>
                                        <a:spLocks noEditPoint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3339859" y="3220655"/>
                                        <a:ext cx="671776" cy="804990"/>
                                      </a:xfrm>
                                      <a:custGeom>
                                        <a:avLst/>
                                        <a:gdLst>
                                          <a:gd name="T0" fmla="*/ 1 w 353"/>
                                          <a:gd name="T1" fmla="*/ 267 h 423"/>
                                          <a:gd name="T2" fmla="*/ 0 w 353"/>
                                          <a:gd name="T3" fmla="*/ 266 h 423"/>
                                          <a:gd name="T4" fmla="*/ 353 w 353"/>
                                          <a:gd name="T5" fmla="*/ 0 h 423"/>
                                          <a:gd name="T6" fmla="*/ 160 w 353"/>
                                          <a:gd name="T7" fmla="*/ 420 h 423"/>
                                          <a:gd name="T8" fmla="*/ 159 w 353"/>
                                          <a:gd name="T9" fmla="*/ 423 h 423"/>
                                          <a:gd name="T10" fmla="*/ 1 w 353"/>
                                          <a:gd name="T11" fmla="*/ 267 h 423"/>
                                          <a:gd name="T12" fmla="*/ 6 w 353"/>
                                          <a:gd name="T13" fmla="*/ 266 h 423"/>
                                          <a:gd name="T14" fmla="*/ 158 w 353"/>
                                          <a:gd name="T15" fmla="*/ 414 h 423"/>
                                          <a:gd name="T16" fmla="*/ 343 w 353"/>
                                          <a:gd name="T17" fmla="*/ 13 h 423"/>
                                          <a:gd name="T18" fmla="*/ 6 w 353"/>
                                          <a:gd name="T19" fmla="*/ 266 h 423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  <a:cxn ang="0">
                                            <a:pos x="T10" y="T11"/>
                                          </a:cxn>
                                          <a:cxn ang="0">
                                            <a:pos x="T12" y="T13"/>
                                          </a:cxn>
                                          <a:cxn ang="0">
                                            <a:pos x="T14" y="T15"/>
                                          </a:cxn>
                                          <a:cxn ang="0">
                                            <a:pos x="T16" y="T17"/>
                                          </a:cxn>
                                          <a:cxn ang="0">
                                            <a:pos x="T18" y="T19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353" h="423">
                                            <a:moveTo>
                                              <a:pt x="1" y="267"/>
                                            </a:moveTo>
                                            <a:lnTo>
                                              <a:pt x="0" y="266"/>
                                            </a:lnTo>
                                            <a:lnTo>
                                              <a:pt x="353" y="0"/>
                                            </a:lnTo>
                                            <a:lnTo>
                                              <a:pt x="160" y="420"/>
                                            </a:lnTo>
                                            <a:lnTo>
                                              <a:pt x="159" y="423"/>
                                            </a:lnTo>
                                            <a:lnTo>
                                              <a:pt x="1" y="267"/>
                                            </a:lnTo>
                                            <a:close/>
                                            <a:moveTo>
                                              <a:pt x="6" y="266"/>
                                            </a:moveTo>
                                            <a:lnTo>
                                              <a:pt x="158" y="414"/>
                                            </a:lnTo>
                                            <a:lnTo>
                                              <a:pt x="343" y="13"/>
                                            </a:lnTo>
                                            <a:lnTo>
                                              <a:pt x="6" y="266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114" name="Freeform 29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566C2E7D-6B78-D319-1645-D86D42A0047A}"/>
                                          </a:ext>
                                        </a:extLst>
                                      </p:cNvPr>
                                      <p:cNvSpPr>
                                        <a:spLocks noEditPoint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2694726" y="2373799"/>
                                        <a:ext cx="890627" cy="1362583"/>
                                      </a:xfrm>
                                      <a:custGeom>
                                        <a:avLst/>
                                        <a:gdLst>
                                          <a:gd name="T0" fmla="*/ 1 w 468"/>
                                          <a:gd name="T1" fmla="*/ 217 h 716"/>
                                          <a:gd name="T2" fmla="*/ 0 w 468"/>
                                          <a:gd name="T3" fmla="*/ 214 h 716"/>
                                          <a:gd name="T4" fmla="*/ 464 w 468"/>
                                          <a:gd name="T5" fmla="*/ 2 h 716"/>
                                          <a:gd name="T6" fmla="*/ 468 w 468"/>
                                          <a:gd name="T7" fmla="*/ 0 h 716"/>
                                          <a:gd name="T8" fmla="*/ 344 w 468"/>
                                          <a:gd name="T9" fmla="*/ 711 h 716"/>
                                          <a:gd name="T10" fmla="*/ 343 w 468"/>
                                          <a:gd name="T11" fmla="*/ 716 h 716"/>
                                          <a:gd name="T12" fmla="*/ 1 w 468"/>
                                          <a:gd name="T13" fmla="*/ 217 h 716"/>
                                          <a:gd name="T14" fmla="*/ 6 w 468"/>
                                          <a:gd name="T15" fmla="*/ 215 h 716"/>
                                          <a:gd name="T16" fmla="*/ 340 w 468"/>
                                          <a:gd name="T17" fmla="*/ 705 h 716"/>
                                          <a:gd name="T18" fmla="*/ 463 w 468"/>
                                          <a:gd name="T19" fmla="*/ 7 h 716"/>
                                          <a:gd name="T20" fmla="*/ 6 w 468"/>
                                          <a:gd name="T21" fmla="*/ 215 h 716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  <a:cxn ang="0">
                                            <a:pos x="T10" y="T11"/>
                                          </a:cxn>
                                          <a:cxn ang="0">
                                            <a:pos x="T12" y="T13"/>
                                          </a:cxn>
                                          <a:cxn ang="0">
                                            <a:pos x="T14" y="T15"/>
                                          </a:cxn>
                                          <a:cxn ang="0">
                                            <a:pos x="T16" y="T17"/>
                                          </a:cxn>
                                          <a:cxn ang="0">
                                            <a:pos x="T18" y="T19"/>
                                          </a:cxn>
                                          <a:cxn ang="0">
                                            <a:pos x="T20" y="T21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468" h="716">
                                            <a:moveTo>
                                              <a:pt x="1" y="217"/>
                                            </a:moveTo>
                                            <a:lnTo>
                                              <a:pt x="0" y="214"/>
                                            </a:lnTo>
                                            <a:lnTo>
                                              <a:pt x="464" y="2"/>
                                            </a:lnTo>
                                            <a:lnTo>
                                              <a:pt x="468" y="0"/>
                                            </a:lnTo>
                                            <a:lnTo>
                                              <a:pt x="344" y="711"/>
                                            </a:lnTo>
                                            <a:lnTo>
                                              <a:pt x="343" y="716"/>
                                            </a:lnTo>
                                            <a:lnTo>
                                              <a:pt x="1" y="217"/>
                                            </a:lnTo>
                                            <a:close/>
                                            <a:moveTo>
                                              <a:pt x="6" y="215"/>
                                            </a:moveTo>
                                            <a:lnTo>
                                              <a:pt x="340" y="705"/>
                                            </a:lnTo>
                                            <a:lnTo>
                                              <a:pt x="463" y="7"/>
                                            </a:lnTo>
                                            <a:lnTo>
                                              <a:pt x="6" y="215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115" name="Freeform 30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36D64E90-2BF7-ACE3-1326-50BFAF64C213}"/>
                                          </a:ext>
                                        </a:extLst>
                                      </p:cNvPr>
                                      <p:cNvSpPr>
                                        <a:spLocks noEditPoint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3132427" y="1667768"/>
                                        <a:ext cx="877306" cy="719352"/>
                                      </a:xfrm>
                                      <a:custGeom>
                                        <a:avLst/>
                                        <a:gdLst>
                                          <a:gd name="T0" fmla="*/ 2 w 461"/>
                                          <a:gd name="T1" fmla="*/ 116 h 378"/>
                                          <a:gd name="T2" fmla="*/ 0 w 461"/>
                                          <a:gd name="T3" fmla="*/ 113 h 378"/>
                                          <a:gd name="T4" fmla="*/ 456 w 461"/>
                                          <a:gd name="T5" fmla="*/ 1 h 378"/>
                                          <a:gd name="T6" fmla="*/ 461 w 461"/>
                                          <a:gd name="T7" fmla="*/ 0 h 378"/>
                                          <a:gd name="T8" fmla="*/ 237 w 461"/>
                                          <a:gd name="T9" fmla="*/ 375 h 378"/>
                                          <a:gd name="T10" fmla="*/ 236 w 461"/>
                                          <a:gd name="T11" fmla="*/ 378 h 378"/>
                                          <a:gd name="T12" fmla="*/ 2 w 461"/>
                                          <a:gd name="T13" fmla="*/ 116 h 378"/>
                                          <a:gd name="T14" fmla="*/ 7 w 461"/>
                                          <a:gd name="T15" fmla="*/ 116 h 378"/>
                                          <a:gd name="T16" fmla="*/ 236 w 461"/>
                                          <a:gd name="T17" fmla="*/ 371 h 378"/>
                                          <a:gd name="T18" fmla="*/ 452 w 461"/>
                                          <a:gd name="T19" fmla="*/ 7 h 378"/>
                                          <a:gd name="T20" fmla="*/ 7 w 461"/>
                                          <a:gd name="T21" fmla="*/ 116 h 378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  <a:cxn ang="0">
                                            <a:pos x="T10" y="T11"/>
                                          </a:cxn>
                                          <a:cxn ang="0">
                                            <a:pos x="T12" y="T13"/>
                                          </a:cxn>
                                          <a:cxn ang="0">
                                            <a:pos x="T14" y="T15"/>
                                          </a:cxn>
                                          <a:cxn ang="0">
                                            <a:pos x="T16" y="T17"/>
                                          </a:cxn>
                                          <a:cxn ang="0">
                                            <a:pos x="T18" y="T19"/>
                                          </a:cxn>
                                          <a:cxn ang="0">
                                            <a:pos x="T20" y="T21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461" h="378">
                                            <a:moveTo>
                                              <a:pt x="2" y="116"/>
                                            </a:moveTo>
                                            <a:lnTo>
                                              <a:pt x="0" y="113"/>
                                            </a:lnTo>
                                            <a:lnTo>
                                              <a:pt x="456" y="1"/>
                                            </a:lnTo>
                                            <a:lnTo>
                                              <a:pt x="461" y="0"/>
                                            </a:lnTo>
                                            <a:lnTo>
                                              <a:pt x="237" y="375"/>
                                            </a:lnTo>
                                            <a:lnTo>
                                              <a:pt x="236" y="378"/>
                                            </a:lnTo>
                                            <a:lnTo>
                                              <a:pt x="2" y="116"/>
                                            </a:lnTo>
                                            <a:close/>
                                            <a:moveTo>
                                              <a:pt x="7" y="116"/>
                                            </a:moveTo>
                                            <a:lnTo>
                                              <a:pt x="236" y="371"/>
                                            </a:lnTo>
                                            <a:lnTo>
                                              <a:pt x="452" y="7"/>
                                            </a:lnTo>
                                            <a:lnTo>
                                              <a:pt x="7" y="116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116" name="Freeform 31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066FC868-353C-C061-6288-B69768659FE7}"/>
                                          </a:ext>
                                        </a:extLst>
                                      </p:cNvPr>
                                      <p:cNvSpPr>
                                        <a:spLocks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2559609" y="1192005"/>
                                        <a:ext cx="1444414" cy="2352168"/>
                                      </a:xfrm>
                                      <a:custGeom>
                                        <a:avLst/>
                                        <a:gdLst>
                                          <a:gd name="T0" fmla="*/ 4 w 759"/>
                                          <a:gd name="T1" fmla="*/ 1236 h 1236"/>
                                          <a:gd name="T2" fmla="*/ 76 w 759"/>
                                          <a:gd name="T3" fmla="*/ 836 h 1236"/>
                                          <a:gd name="T4" fmla="*/ 307 w 759"/>
                                          <a:gd name="T5" fmla="*/ 366 h 1236"/>
                                          <a:gd name="T6" fmla="*/ 623 w 759"/>
                                          <a:gd name="T7" fmla="*/ 8 h 1236"/>
                                          <a:gd name="T8" fmla="*/ 755 w 759"/>
                                          <a:gd name="T9" fmla="*/ 255 h 1236"/>
                                          <a:gd name="T10" fmla="*/ 759 w 759"/>
                                          <a:gd name="T11" fmla="*/ 253 h 1236"/>
                                          <a:gd name="T12" fmla="*/ 623 w 759"/>
                                          <a:gd name="T13" fmla="*/ 0 h 1236"/>
                                          <a:gd name="T14" fmla="*/ 622 w 759"/>
                                          <a:gd name="T15" fmla="*/ 3 h 1236"/>
                                          <a:gd name="T16" fmla="*/ 303 w 759"/>
                                          <a:gd name="T17" fmla="*/ 363 h 1236"/>
                                          <a:gd name="T18" fmla="*/ 72 w 759"/>
                                          <a:gd name="T19" fmla="*/ 835 h 1236"/>
                                          <a:gd name="T20" fmla="*/ 0 w 759"/>
                                          <a:gd name="T21" fmla="*/ 1235 h 1236"/>
                                          <a:gd name="T22" fmla="*/ 4 w 759"/>
                                          <a:gd name="T23" fmla="*/ 1236 h 1236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  <a:cxn ang="0">
                                            <a:pos x="T10" y="T11"/>
                                          </a:cxn>
                                          <a:cxn ang="0">
                                            <a:pos x="T12" y="T13"/>
                                          </a:cxn>
                                          <a:cxn ang="0">
                                            <a:pos x="T14" y="T15"/>
                                          </a:cxn>
                                          <a:cxn ang="0">
                                            <a:pos x="T16" y="T17"/>
                                          </a:cxn>
                                          <a:cxn ang="0">
                                            <a:pos x="T18" y="T19"/>
                                          </a:cxn>
                                          <a:cxn ang="0">
                                            <a:pos x="T20" y="T21"/>
                                          </a:cxn>
                                          <a:cxn ang="0">
                                            <a:pos x="T22" y="T23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759" h="1236">
                                            <a:moveTo>
                                              <a:pt x="4" y="1236"/>
                                            </a:moveTo>
                                            <a:lnTo>
                                              <a:pt x="76" y="836"/>
                                            </a:lnTo>
                                            <a:lnTo>
                                              <a:pt x="307" y="366"/>
                                            </a:lnTo>
                                            <a:lnTo>
                                              <a:pt x="623" y="8"/>
                                            </a:lnTo>
                                            <a:lnTo>
                                              <a:pt x="755" y="255"/>
                                            </a:lnTo>
                                            <a:lnTo>
                                              <a:pt x="759" y="253"/>
                                            </a:lnTo>
                                            <a:lnTo>
                                              <a:pt x="623" y="0"/>
                                            </a:lnTo>
                                            <a:lnTo>
                                              <a:pt x="622" y="3"/>
                                            </a:lnTo>
                                            <a:lnTo>
                                              <a:pt x="303" y="363"/>
                                            </a:lnTo>
                                            <a:lnTo>
                                              <a:pt x="72" y="835"/>
                                            </a:lnTo>
                                            <a:lnTo>
                                              <a:pt x="0" y="1235"/>
                                            </a:lnTo>
                                            <a:lnTo>
                                              <a:pt x="4" y="1236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117" name="Freeform 32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63915F61-418E-9F46-21FE-E23C5043DB7A}"/>
                                          </a:ext>
                                        </a:extLst>
                                      </p:cNvPr>
                                      <p:cNvSpPr>
                                        <a:spLocks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8613208" y="2781051"/>
                                        <a:ext cx="502405" cy="1105671"/>
                                      </a:xfrm>
                                      <a:custGeom>
                                        <a:avLst/>
                                        <a:gdLst>
                                          <a:gd name="T0" fmla="*/ 0 w 264"/>
                                          <a:gd name="T1" fmla="*/ 581 h 581"/>
                                          <a:gd name="T2" fmla="*/ 4 w 264"/>
                                          <a:gd name="T3" fmla="*/ 571 h 581"/>
                                          <a:gd name="T4" fmla="*/ 264 w 264"/>
                                          <a:gd name="T5" fmla="*/ 1 h 581"/>
                                          <a:gd name="T6" fmla="*/ 260 w 264"/>
                                          <a:gd name="T7" fmla="*/ 0 h 581"/>
                                          <a:gd name="T8" fmla="*/ 4 w 264"/>
                                          <a:gd name="T9" fmla="*/ 560 h 581"/>
                                          <a:gd name="T10" fmla="*/ 4 w 264"/>
                                          <a:gd name="T11" fmla="*/ 409 h 581"/>
                                          <a:gd name="T12" fmla="*/ 0 w 264"/>
                                          <a:gd name="T13" fmla="*/ 409 h 581"/>
                                          <a:gd name="T14" fmla="*/ 0 w 264"/>
                                          <a:gd name="T15" fmla="*/ 581 h 581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  <a:cxn ang="0">
                                            <a:pos x="T10" y="T11"/>
                                          </a:cxn>
                                          <a:cxn ang="0">
                                            <a:pos x="T12" y="T13"/>
                                          </a:cxn>
                                          <a:cxn ang="0">
                                            <a:pos x="T14" y="T15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264" h="581">
                                            <a:moveTo>
                                              <a:pt x="0" y="581"/>
                                            </a:moveTo>
                                            <a:lnTo>
                                              <a:pt x="4" y="571"/>
                                            </a:lnTo>
                                            <a:lnTo>
                                              <a:pt x="264" y="1"/>
                                            </a:lnTo>
                                            <a:lnTo>
                                              <a:pt x="260" y="0"/>
                                            </a:lnTo>
                                            <a:lnTo>
                                              <a:pt x="4" y="560"/>
                                            </a:lnTo>
                                            <a:lnTo>
                                              <a:pt x="4" y="409"/>
                                            </a:lnTo>
                                            <a:lnTo>
                                              <a:pt x="0" y="409"/>
                                            </a:lnTo>
                                            <a:lnTo>
                                              <a:pt x="0" y="581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118" name="Freeform 33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B5FD233F-8AC2-C808-4924-D9996D3D1C22}"/>
                                          </a:ext>
                                        </a:extLst>
                                      </p:cNvPr>
                                      <p:cNvSpPr>
                                        <a:spLocks noEditPoint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5444632" y="442204"/>
                                        <a:ext cx="3672885" cy="2340750"/>
                                      </a:xfrm>
                                      <a:custGeom>
                                        <a:avLst/>
                                        <a:gdLst>
                                          <a:gd name="T0" fmla="*/ 1665 w 1930"/>
                                          <a:gd name="T1" fmla="*/ 1106 h 1230"/>
                                          <a:gd name="T2" fmla="*/ 1664 w 1930"/>
                                          <a:gd name="T3" fmla="*/ 1105 h 1230"/>
                                          <a:gd name="T4" fmla="*/ 1829 w 1930"/>
                                          <a:gd name="T5" fmla="*/ 801 h 1230"/>
                                          <a:gd name="T6" fmla="*/ 1665 w 1930"/>
                                          <a:gd name="T7" fmla="*/ 528 h 1230"/>
                                          <a:gd name="T8" fmla="*/ 1035 w 1930"/>
                                          <a:gd name="T9" fmla="*/ 110 h 1230"/>
                                          <a:gd name="T10" fmla="*/ 354 w 1930"/>
                                          <a:gd name="T11" fmla="*/ 4 h 1230"/>
                                          <a:gd name="T12" fmla="*/ 0 w 1930"/>
                                          <a:gd name="T13" fmla="*/ 5 h 1230"/>
                                          <a:gd name="T14" fmla="*/ 0 w 1930"/>
                                          <a:gd name="T15" fmla="*/ 0 h 1230"/>
                                          <a:gd name="T16" fmla="*/ 355 w 1930"/>
                                          <a:gd name="T17" fmla="*/ 0 h 1230"/>
                                          <a:gd name="T18" fmla="*/ 1035 w 1930"/>
                                          <a:gd name="T19" fmla="*/ 106 h 1230"/>
                                          <a:gd name="T20" fmla="*/ 1668 w 1930"/>
                                          <a:gd name="T21" fmla="*/ 525 h 1230"/>
                                          <a:gd name="T22" fmla="*/ 1834 w 1930"/>
                                          <a:gd name="T23" fmla="*/ 799 h 1230"/>
                                          <a:gd name="T24" fmla="*/ 1834 w 1930"/>
                                          <a:gd name="T25" fmla="*/ 801 h 1230"/>
                                          <a:gd name="T26" fmla="*/ 1834 w 1930"/>
                                          <a:gd name="T27" fmla="*/ 801 h 1230"/>
                                          <a:gd name="T28" fmla="*/ 1929 w 1930"/>
                                          <a:gd name="T29" fmla="*/ 1226 h 1230"/>
                                          <a:gd name="T30" fmla="*/ 1930 w 1930"/>
                                          <a:gd name="T31" fmla="*/ 1230 h 1230"/>
                                          <a:gd name="T32" fmla="*/ 1665 w 1930"/>
                                          <a:gd name="T33" fmla="*/ 1106 h 1230"/>
                                          <a:gd name="T34" fmla="*/ 1669 w 1930"/>
                                          <a:gd name="T35" fmla="*/ 1103 h 1230"/>
                                          <a:gd name="T36" fmla="*/ 1925 w 1930"/>
                                          <a:gd name="T37" fmla="*/ 1223 h 1230"/>
                                          <a:gd name="T38" fmla="*/ 1830 w 1930"/>
                                          <a:gd name="T39" fmla="*/ 806 h 1230"/>
                                          <a:gd name="T40" fmla="*/ 1669 w 1930"/>
                                          <a:gd name="T41" fmla="*/ 1103 h 1230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  <a:cxn ang="0">
                                            <a:pos x="T10" y="T11"/>
                                          </a:cxn>
                                          <a:cxn ang="0">
                                            <a:pos x="T12" y="T13"/>
                                          </a:cxn>
                                          <a:cxn ang="0">
                                            <a:pos x="T14" y="T15"/>
                                          </a:cxn>
                                          <a:cxn ang="0">
                                            <a:pos x="T16" y="T17"/>
                                          </a:cxn>
                                          <a:cxn ang="0">
                                            <a:pos x="T18" y="T19"/>
                                          </a:cxn>
                                          <a:cxn ang="0">
                                            <a:pos x="T20" y="T21"/>
                                          </a:cxn>
                                          <a:cxn ang="0">
                                            <a:pos x="T22" y="T23"/>
                                          </a:cxn>
                                          <a:cxn ang="0">
                                            <a:pos x="T24" y="T25"/>
                                          </a:cxn>
                                          <a:cxn ang="0">
                                            <a:pos x="T26" y="T27"/>
                                          </a:cxn>
                                          <a:cxn ang="0">
                                            <a:pos x="T28" y="T29"/>
                                          </a:cxn>
                                          <a:cxn ang="0">
                                            <a:pos x="T30" y="T31"/>
                                          </a:cxn>
                                          <a:cxn ang="0">
                                            <a:pos x="T32" y="T33"/>
                                          </a:cxn>
                                          <a:cxn ang="0">
                                            <a:pos x="T34" y="T35"/>
                                          </a:cxn>
                                          <a:cxn ang="0">
                                            <a:pos x="T36" y="T37"/>
                                          </a:cxn>
                                          <a:cxn ang="0">
                                            <a:pos x="T38" y="T39"/>
                                          </a:cxn>
                                          <a:cxn ang="0">
                                            <a:pos x="T40" y="T41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1930" h="1230">
                                            <a:moveTo>
                                              <a:pt x="1665" y="1106"/>
                                            </a:moveTo>
                                            <a:lnTo>
                                              <a:pt x="1664" y="1105"/>
                                            </a:lnTo>
                                            <a:lnTo>
                                              <a:pt x="1829" y="801"/>
                                            </a:lnTo>
                                            <a:lnTo>
                                              <a:pt x="1665" y="528"/>
                                            </a:lnTo>
                                            <a:lnTo>
                                              <a:pt x="1035" y="110"/>
                                            </a:lnTo>
                                            <a:lnTo>
                                              <a:pt x="354" y="4"/>
                                            </a:lnTo>
                                            <a:lnTo>
                                              <a:pt x="0" y="5"/>
                                            </a:lnTo>
                                            <a:lnTo>
                                              <a:pt x="0" y="0"/>
                                            </a:lnTo>
                                            <a:lnTo>
                                              <a:pt x="355" y="0"/>
                                            </a:lnTo>
                                            <a:lnTo>
                                              <a:pt x="1035" y="106"/>
                                            </a:lnTo>
                                            <a:lnTo>
                                              <a:pt x="1668" y="525"/>
                                            </a:lnTo>
                                            <a:lnTo>
                                              <a:pt x="1834" y="799"/>
                                            </a:lnTo>
                                            <a:lnTo>
                                              <a:pt x="1834" y="801"/>
                                            </a:lnTo>
                                            <a:lnTo>
                                              <a:pt x="1834" y="801"/>
                                            </a:lnTo>
                                            <a:lnTo>
                                              <a:pt x="1929" y="1226"/>
                                            </a:lnTo>
                                            <a:lnTo>
                                              <a:pt x="1930" y="1230"/>
                                            </a:lnTo>
                                            <a:lnTo>
                                              <a:pt x="1665" y="1106"/>
                                            </a:lnTo>
                                            <a:close/>
                                            <a:moveTo>
                                              <a:pt x="1669" y="1103"/>
                                            </a:moveTo>
                                            <a:lnTo>
                                              <a:pt x="1925" y="1223"/>
                                            </a:lnTo>
                                            <a:lnTo>
                                              <a:pt x="1830" y="806"/>
                                            </a:lnTo>
                                            <a:lnTo>
                                              <a:pt x="1669" y="1103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119" name="Freeform 34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87F6677F-0904-DD7F-D0EA-B40E8BBB3DA4}"/>
                                          </a:ext>
                                        </a:extLst>
                                      </p:cNvPr>
                                      <p:cNvSpPr>
                                        <a:spLocks noEditPoint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5564524" y="3787764"/>
                                        <a:ext cx="1153248" cy="824020"/>
                                      </a:xfrm>
                                      <a:custGeom>
                                        <a:avLst/>
                                        <a:gdLst>
                                          <a:gd name="T0" fmla="*/ 4 w 606"/>
                                          <a:gd name="T1" fmla="*/ 7 h 433"/>
                                          <a:gd name="T2" fmla="*/ 0 w 606"/>
                                          <a:gd name="T3" fmla="*/ 0 h 433"/>
                                          <a:gd name="T4" fmla="*/ 601 w 606"/>
                                          <a:gd name="T5" fmla="*/ 260 h 433"/>
                                          <a:gd name="T6" fmla="*/ 606 w 606"/>
                                          <a:gd name="T7" fmla="*/ 261 h 433"/>
                                          <a:gd name="T8" fmla="*/ 322 w 606"/>
                                          <a:gd name="T9" fmla="*/ 431 h 433"/>
                                          <a:gd name="T10" fmla="*/ 319 w 606"/>
                                          <a:gd name="T11" fmla="*/ 433 h 433"/>
                                          <a:gd name="T12" fmla="*/ 4 w 606"/>
                                          <a:gd name="T13" fmla="*/ 7 h 433"/>
                                          <a:gd name="T14" fmla="*/ 13 w 606"/>
                                          <a:gd name="T15" fmla="*/ 10 h 433"/>
                                          <a:gd name="T16" fmla="*/ 321 w 606"/>
                                          <a:gd name="T17" fmla="*/ 427 h 433"/>
                                          <a:gd name="T18" fmla="*/ 596 w 606"/>
                                          <a:gd name="T19" fmla="*/ 262 h 433"/>
                                          <a:gd name="T20" fmla="*/ 13 w 606"/>
                                          <a:gd name="T21" fmla="*/ 10 h 433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  <a:cxn ang="0">
                                            <a:pos x="T10" y="T11"/>
                                          </a:cxn>
                                          <a:cxn ang="0">
                                            <a:pos x="T12" y="T13"/>
                                          </a:cxn>
                                          <a:cxn ang="0">
                                            <a:pos x="T14" y="T15"/>
                                          </a:cxn>
                                          <a:cxn ang="0">
                                            <a:pos x="T16" y="T17"/>
                                          </a:cxn>
                                          <a:cxn ang="0">
                                            <a:pos x="T18" y="T19"/>
                                          </a:cxn>
                                          <a:cxn ang="0">
                                            <a:pos x="T20" y="T21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606" h="433">
                                            <a:moveTo>
                                              <a:pt x="4" y="7"/>
                                            </a:moveTo>
                                            <a:lnTo>
                                              <a:pt x="0" y="0"/>
                                            </a:lnTo>
                                            <a:lnTo>
                                              <a:pt x="601" y="260"/>
                                            </a:lnTo>
                                            <a:lnTo>
                                              <a:pt x="606" y="261"/>
                                            </a:lnTo>
                                            <a:lnTo>
                                              <a:pt x="322" y="431"/>
                                            </a:lnTo>
                                            <a:lnTo>
                                              <a:pt x="319" y="433"/>
                                            </a:lnTo>
                                            <a:lnTo>
                                              <a:pt x="4" y="7"/>
                                            </a:lnTo>
                                            <a:close/>
                                            <a:moveTo>
                                              <a:pt x="13" y="10"/>
                                            </a:moveTo>
                                            <a:lnTo>
                                              <a:pt x="321" y="427"/>
                                            </a:lnTo>
                                            <a:lnTo>
                                              <a:pt x="596" y="262"/>
                                            </a:lnTo>
                                            <a:lnTo>
                                              <a:pt x="13" y="10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120" name="Freeform 35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DEA2C31C-6158-5602-60E1-00219E0F8977}"/>
                                          </a:ext>
                                        </a:extLst>
                                      </p:cNvPr>
                                      <p:cNvSpPr>
                                        <a:spLocks noEditPoint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4213359" y="3747800"/>
                                        <a:ext cx="1377808" cy="595654"/>
                                      </a:xfrm>
                                      <a:custGeom>
                                        <a:avLst/>
                                        <a:gdLst>
                                          <a:gd name="T0" fmla="*/ 1 w 724"/>
                                          <a:gd name="T1" fmla="*/ 2 h 313"/>
                                          <a:gd name="T2" fmla="*/ 0 w 724"/>
                                          <a:gd name="T3" fmla="*/ 0 h 313"/>
                                          <a:gd name="T4" fmla="*/ 717 w 724"/>
                                          <a:gd name="T5" fmla="*/ 24 h 313"/>
                                          <a:gd name="T6" fmla="*/ 724 w 724"/>
                                          <a:gd name="T7" fmla="*/ 24 h 313"/>
                                          <a:gd name="T8" fmla="*/ 202 w 724"/>
                                          <a:gd name="T9" fmla="*/ 312 h 313"/>
                                          <a:gd name="T10" fmla="*/ 201 w 724"/>
                                          <a:gd name="T11" fmla="*/ 313 h 313"/>
                                          <a:gd name="T12" fmla="*/ 1 w 724"/>
                                          <a:gd name="T13" fmla="*/ 2 h 313"/>
                                          <a:gd name="T14" fmla="*/ 8 w 724"/>
                                          <a:gd name="T15" fmla="*/ 4 h 313"/>
                                          <a:gd name="T16" fmla="*/ 202 w 724"/>
                                          <a:gd name="T17" fmla="*/ 308 h 313"/>
                                          <a:gd name="T18" fmla="*/ 709 w 724"/>
                                          <a:gd name="T19" fmla="*/ 28 h 313"/>
                                          <a:gd name="T20" fmla="*/ 8 w 724"/>
                                          <a:gd name="T21" fmla="*/ 4 h 313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  <a:cxn ang="0">
                                            <a:pos x="T10" y="T11"/>
                                          </a:cxn>
                                          <a:cxn ang="0">
                                            <a:pos x="T12" y="T13"/>
                                          </a:cxn>
                                          <a:cxn ang="0">
                                            <a:pos x="T14" y="T15"/>
                                          </a:cxn>
                                          <a:cxn ang="0">
                                            <a:pos x="T16" y="T17"/>
                                          </a:cxn>
                                          <a:cxn ang="0">
                                            <a:pos x="T18" y="T19"/>
                                          </a:cxn>
                                          <a:cxn ang="0">
                                            <a:pos x="T20" y="T21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724" h="313">
                                            <a:moveTo>
                                              <a:pt x="1" y="2"/>
                                            </a:moveTo>
                                            <a:lnTo>
                                              <a:pt x="0" y="0"/>
                                            </a:lnTo>
                                            <a:lnTo>
                                              <a:pt x="717" y="24"/>
                                            </a:lnTo>
                                            <a:lnTo>
                                              <a:pt x="724" y="24"/>
                                            </a:lnTo>
                                            <a:lnTo>
                                              <a:pt x="202" y="312"/>
                                            </a:lnTo>
                                            <a:lnTo>
                                              <a:pt x="201" y="313"/>
                                            </a:lnTo>
                                            <a:lnTo>
                                              <a:pt x="1" y="2"/>
                                            </a:lnTo>
                                            <a:close/>
                                            <a:moveTo>
                                              <a:pt x="8" y="4"/>
                                            </a:moveTo>
                                            <a:lnTo>
                                              <a:pt x="202" y="308"/>
                                            </a:lnTo>
                                            <a:lnTo>
                                              <a:pt x="709" y="28"/>
                                            </a:lnTo>
                                            <a:lnTo>
                                              <a:pt x="8" y="4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121" name="Freeform 36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EEB87A3E-93E9-AA0A-50BC-1AE304B075F5}"/>
                                          </a:ext>
                                        </a:extLst>
                                      </p:cNvPr>
                                      <p:cNvSpPr>
                                        <a:spLocks noEditPoint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6097378" y="428883"/>
                                        <a:ext cx="1084738" cy="1212242"/>
                                      </a:xfrm>
                                      <a:custGeom>
                                        <a:avLst/>
                                        <a:gdLst>
                                          <a:gd name="T0" fmla="*/ 0 w 570"/>
                                          <a:gd name="T1" fmla="*/ 0 h 637"/>
                                          <a:gd name="T2" fmla="*/ 538 w 570"/>
                                          <a:gd name="T3" fmla="*/ 315 h 637"/>
                                          <a:gd name="T4" fmla="*/ 539 w 570"/>
                                          <a:gd name="T5" fmla="*/ 316 h 637"/>
                                          <a:gd name="T6" fmla="*/ 570 w 570"/>
                                          <a:gd name="T7" fmla="*/ 631 h 637"/>
                                          <a:gd name="T8" fmla="*/ 570 w 570"/>
                                          <a:gd name="T9" fmla="*/ 637 h 637"/>
                                          <a:gd name="T10" fmla="*/ 0 w 570"/>
                                          <a:gd name="T11" fmla="*/ 0 h 637"/>
                                          <a:gd name="T12" fmla="*/ 22 w 570"/>
                                          <a:gd name="T13" fmla="*/ 17 h 637"/>
                                          <a:gd name="T14" fmla="*/ 565 w 570"/>
                                          <a:gd name="T15" fmla="*/ 624 h 637"/>
                                          <a:gd name="T16" fmla="*/ 535 w 570"/>
                                          <a:gd name="T17" fmla="*/ 319 h 637"/>
                                          <a:gd name="T18" fmla="*/ 22 w 570"/>
                                          <a:gd name="T19" fmla="*/ 17 h 637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  <a:cxn ang="0">
                                            <a:pos x="T10" y="T11"/>
                                          </a:cxn>
                                          <a:cxn ang="0">
                                            <a:pos x="T12" y="T13"/>
                                          </a:cxn>
                                          <a:cxn ang="0">
                                            <a:pos x="T14" y="T15"/>
                                          </a:cxn>
                                          <a:cxn ang="0">
                                            <a:pos x="T16" y="T17"/>
                                          </a:cxn>
                                          <a:cxn ang="0">
                                            <a:pos x="T18" y="T19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570" h="637">
                                            <a:moveTo>
                                              <a:pt x="0" y="0"/>
                                            </a:moveTo>
                                            <a:lnTo>
                                              <a:pt x="538" y="315"/>
                                            </a:lnTo>
                                            <a:lnTo>
                                              <a:pt x="539" y="316"/>
                                            </a:lnTo>
                                            <a:lnTo>
                                              <a:pt x="570" y="631"/>
                                            </a:lnTo>
                                            <a:lnTo>
                                              <a:pt x="570" y="637"/>
                                            </a:lnTo>
                                            <a:lnTo>
                                              <a:pt x="0" y="0"/>
                                            </a:lnTo>
                                            <a:close/>
                                            <a:moveTo>
                                              <a:pt x="22" y="17"/>
                                            </a:moveTo>
                                            <a:lnTo>
                                              <a:pt x="565" y="624"/>
                                            </a:lnTo>
                                            <a:lnTo>
                                              <a:pt x="535" y="319"/>
                                            </a:lnTo>
                                            <a:lnTo>
                                              <a:pt x="22" y="17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122" name="Freeform 37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0A30753E-95C6-4663-CDC1-DBD28555E0DE}"/>
                                          </a:ext>
                                        </a:extLst>
                                      </p:cNvPr>
                                      <p:cNvSpPr>
                                        <a:spLocks noEditPoint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4959354" y="432689"/>
                                        <a:ext cx="1168472" cy="999101"/>
                                      </a:xfrm>
                                      <a:custGeom>
                                        <a:avLst/>
                                        <a:gdLst>
                                          <a:gd name="T0" fmla="*/ 614 w 614"/>
                                          <a:gd name="T1" fmla="*/ 0 h 525"/>
                                          <a:gd name="T2" fmla="*/ 413 w 614"/>
                                          <a:gd name="T3" fmla="*/ 498 h 525"/>
                                          <a:gd name="T4" fmla="*/ 413 w 614"/>
                                          <a:gd name="T5" fmla="*/ 499 h 525"/>
                                          <a:gd name="T6" fmla="*/ 6 w 614"/>
                                          <a:gd name="T7" fmla="*/ 523 h 525"/>
                                          <a:gd name="T8" fmla="*/ 0 w 614"/>
                                          <a:gd name="T9" fmla="*/ 525 h 525"/>
                                          <a:gd name="T10" fmla="*/ 614 w 614"/>
                                          <a:gd name="T11" fmla="*/ 0 h 525"/>
                                          <a:gd name="T12" fmla="*/ 605 w 614"/>
                                          <a:gd name="T13" fmla="*/ 14 h 525"/>
                                          <a:gd name="T14" fmla="*/ 12 w 614"/>
                                          <a:gd name="T15" fmla="*/ 519 h 525"/>
                                          <a:gd name="T16" fmla="*/ 409 w 614"/>
                                          <a:gd name="T17" fmla="*/ 495 h 525"/>
                                          <a:gd name="T18" fmla="*/ 605 w 614"/>
                                          <a:gd name="T19" fmla="*/ 14 h 525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  <a:cxn ang="0">
                                            <a:pos x="T10" y="T11"/>
                                          </a:cxn>
                                          <a:cxn ang="0">
                                            <a:pos x="T12" y="T13"/>
                                          </a:cxn>
                                          <a:cxn ang="0">
                                            <a:pos x="T14" y="T15"/>
                                          </a:cxn>
                                          <a:cxn ang="0">
                                            <a:pos x="T16" y="T17"/>
                                          </a:cxn>
                                          <a:cxn ang="0">
                                            <a:pos x="T18" y="T19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614" h="525">
                                            <a:moveTo>
                                              <a:pt x="614" y="0"/>
                                            </a:moveTo>
                                            <a:lnTo>
                                              <a:pt x="413" y="498"/>
                                            </a:lnTo>
                                            <a:lnTo>
                                              <a:pt x="413" y="499"/>
                                            </a:lnTo>
                                            <a:lnTo>
                                              <a:pt x="6" y="523"/>
                                            </a:lnTo>
                                            <a:lnTo>
                                              <a:pt x="0" y="525"/>
                                            </a:lnTo>
                                            <a:lnTo>
                                              <a:pt x="614" y="0"/>
                                            </a:lnTo>
                                            <a:close/>
                                            <a:moveTo>
                                              <a:pt x="605" y="14"/>
                                            </a:moveTo>
                                            <a:lnTo>
                                              <a:pt x="12" y="519"/>
                                            </a:lnTo>
                                            <a:lnTo>
                                              <a:pt x="409" y="495"/>
                                            </a:lnTo>
                                            <a:lnTo>
                                              <a:pt x="605" y="14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123" name="Freeform 38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AD3FEB35-9405-8E53-01E1-32DC60C2CD2E}"/>
                                          </a:ext>
                                        </a:extLst>
                                      </p:cNvPr>
                                      <p:cNvSpPr>
                                        <a:spLocks noEditPoint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7437124" y="2080729"/>
                                        <a:ext cx="1189406" cy="744092"/>
                                      </a:xfrm>
                                      <a:custGeom>
                                        <a:avLst/>
                                        <a:gdLst>
                                          <a:gd name="T0" fmla="*/ 270 w 625"/>
                                          <a:gd name="T1" fmla="*/ 2 h 391"/>
                                          <a:gd name="T2" fmla="*/ 271 w 625"/>
                                          <a:gd name="T3" fmla="*/ 0 h 391"/>
                                          <a:gd name="T4" fmla="*/ 625 w 625"/>
                                          <a:gd name="T5" fmla="*/ 244 h 391"/>
                                          <a:gd name="T6" fmla="*/ 5 w 625"/>
                                          <a:gd name="T7" fmla="*/ 389 h 391"/>
                                          <a:gd name="T8" fmla="*/ 0 w 625"/>
                                          <a:gd name="T9" fmla="*/ 391 h 391"/>
                                          <a:gd name="T10" fmla="*/ 270 w 625"/>
                                          <a:gd name="T11" fmla="*/ 2 h 391"/>
                                          <a:gd name="T12" fmla="*/ 273 w 625"/>
                                          <a:gd name="T13" fmla="*/ 6 h 391"/>
                                          <a:gd name="T14" fmla="*/ 9 w 625"/>
                                          <a:gd name="T15" fmla="*/ 384 h 391"/>
                                          <a:gd name="T16" fmla="*/ 614 w 625"/>
                                          <a:gd name="T17" fmla="*/ 242 h 391"/>
                                          <a:gd name="T18" fmla="*/ 273 w 625"/>
                                          <a:gd name="T19" fmla="*/ 6 h 391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  <a:cxn ang="0">
                                            <a:pos x="T10" y="T11"/>
                                          </a:cxn>
                                          <a:cxn ang="0">
                                            <a:pos x="T12" y="T13"/>
                                          </a:cxn>
                                          <a:cxn ang="0">
                                            <a:pos x="T14" y="T15"/>
                                          </a:cxn>
                                          <a:cxn ang="0">
                                            <a:pos x="T16" y="T17"/>
                                          </a:cxn>
                                          <a:cxn ang="0">
                                            <a:pos x="T18" y="T19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625" h="391">
                                            <a:moveTo>
                                              <a:pt x="270" y="2"/>
                                            </a:moveTo>
                                            <a:lnTo>
                                              <a:pt x="271" y="0"/>
                                            </a:lnTo>
                                            <a:lnTo>
                                              <a:pt x="625" y="244"/>
                                            </a:lnTo>
                                            <a:lnTo>
                                              <a:pt x="5" y="389"/>
                                            </a:lnTo>
                                            <a:lnTo>
                                              <a:pt x="0" y="391"/>
                                            </a:lnTo>
                                            <a:lnTo>
                                              <a:pt x="270" y="2"/>
                                            </a:lnTo>
                                            <a:close/>
                                            <a:moveTo>
                                              <a:pt x="273" y="6"/>
                                            </a:moveTo>
                                            <a:lnTo>
                                              <a:pt x="9" y="384"/>
                                            </a:lnTo>
                                            <a:lnTo>
                                              <a:pt x="614" y="242"/>
                                            </a:lnTo>
                                            <a:lnTo>
                                              <a:pt x="273" y="6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124" name="Freeform 39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93C48D73-D842-8DEA-C835-5A9C02DE0884}"/>
                                          </a:ext>
                                        </a:extLst>
                                      </p:cNvPr>
                                      <p:cNvSpPr>
                                        <a:spLocks noEditPoint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7182116" y="1321413"/>
                                        <a:ext cx="902045" cy="867790"/>
                                      </a:xfrm>
                                      <a:custGeom>
                                        <a:avLst/>
                                        <a:gdLst>
                                          <a:gd name="T0" fmla="*/ 469 w 474"/>
                                          <a:gd name="T1" fmla="*/ 4 h 456"/>
                                          <a:gd name="T2" fmla="*/ 474 w 474"/>
                                          <a:gd name="T3" fmla="*/ 0 h 456"/>
                                          <a:gd name="T4" fmla="*/ 408 w 474"/>
                                          <a:gd name="T5" fmla="*/ 402 h 456"/>
                                          <a:gd name="T6" fmla="*/ 408 w 474"/>
                                          <a:gd name="T7" fmla="*/ 403 h 456"/>
                                          <a:gd name="T8" fmla="*/ 7 w 474"/>
                                          <a:gd name="T9" fmla="*/ 455 h 456"/>
                                          <a:gd name="T10" fmla="*/ 0 w 474"/>
                                          <a:gd name="T11" fmla="*/ 456 h 456"/>
                                          <a:gd name="T12" fmla="*/ 469 w 474"/>
                                          <a:gd name="T13" fmla="*/ 4 h 456"/>
                                          <a:gd name="T14" fmla="*/ 467 w 474"/>
                                          <a:gd name="T15" fmla="*/ 12 h 456"/>
                                          <a:gd name="T16" fmla="*/ 14 w 474"/>
                                          <a:gd name="T17" fmla="*/ 449 h 456"/>
                                          <a:gd name="T18" fmla="*/ 404 w 474"/>
                                          <a:gd name="T19" fmla="*/ 399 h 456"/>
                                          <a:gd name="T20" fmla="*/ 467 w 474"/>
                                          <a:gd name="T21" fmla="*/ 12 h 456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  <a:cxn ang="0">
                                            <a:pos x="T10" y="T11"/>
                                          </a:cxn>
                                          <a:cxn ang="0">
                                            <a:pos x="T12" y="T13"/>
                                          </a:cxn>
                                          <a:cxn ang="0">
                                            <a:pos x="T14" y="T15"/>
                                          </a:cxn>
                                          <a:cxn ang="0">
                                            <a:pos x="T16" y="T17"/>
                                          </a:cxn>
                                          <a:cxn ang="0">
                                            <a:pos x="T18" y="T19"/>
                                          </a:cxn>
                                          <a:cxn ang="0">
                                            <a:pos x="T20" y="T21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474" h="456">
                                            <a:moveTo>
                                              <a:pt x="469" y="4"/>
                                            </a:moveTo>
                                            <a:lnTo>
                                              <a:pt x="474" y="0"/>
                                            </a:lnTo>
                                            <a:lnTo>
                                              <a:pt x="408" y="402"/>
                                            </a:lnTo>
                                            <a:lnTo>
                                              <a:pt x="408" y="403"/>
                                            </a:lnTo>
                                            <a:lnTo>
                                              <a:pt x="7" y="455"/>
                                            </a:lnTo>
                                            <a:lnTo>
                                              <a:pt x="0" y="456"/>
                                            </a:lnTo>
                                            <a:lnTo>
                                              <a:pt x="469" y="4"/>
                                            </a:lnTo>
                                            <a:close/>
                                            <a:moveTo>
                                              <a:pt x="467" y="12"/>
                                            </a:moveTo>
                                            <a:lnTo>
                                              <a:pt x="14" y="449"/>
                                            </a:lnTo>
                                            <a:lnTo>
                                              <a:pt x="404" y="399"/>
                                            </a:lnTo>
                                            <a:lnTo>
                                              <a:pt x="467" y="12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125" name="Freeform 40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7FAC4F11-3A3B-B847-D656-66ADBB0AB2B7}"/>
                                          </a:ext>
                                        </a:extLst>
                                      </p:cNvPr>
                                      <p:cNvSpPr>
                                        <a:spLocks noEditPoint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4999318" y="1374698"/>
                                        <a:ext cx="1368292" cy="586139"/>
                                      </a:xfrm>
                                      <a:custGeom>
                                        <a:avLst/>
                                        <a:gdLst>
                                          <a:gd name="T0" fmla="*/ 388 w 719"/>
                                          <a:gd name="T1" fmla="*/ 0 h 308"/>
                                          <a:gd name="T2" fmla="*/ 389 w 719"/>
                                          <a:gd name="T3" fmla="*/ 0 h 308"/>
                                          <a:gd name="T4" fmla="*/ 719 w 719"/>
                                          <a:gd name="T5" fmla="*/ 134 h 308"/>
                                          <a:gd name="T6" fmla="*/ 0 w 719"/>
                                          <a:gd name="T7" fmla="*/ 308 h 308"/>
                                          <a:gd name="T8" fmla="*/ 388 w 719"/>
                                          <a:gd name="T9" fmla="*/ 0 h 308"/>
                                          <a:gd name="T10" fmla="*/ 391 w 719"/>
                                          <a:gd name="T11" fmla="*/ 4 h 308"/>
                                          <a:gd name="T12" fmla="*/ 19 w 719"/>
                                          <a:gd name="T13" fmla="*/ 298 h 308"/>
                                          <a:gd name="T14" fmla="*/ 705 w 719"/>
                                          <a:gd name="T15" fmla="*/ 134 h 308"/>
                                          <a:gd name="T16" fmla="*/ 391 w 719"/>
                                          <a:gd name="T17" fmla="*/ 4 h 308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  <a:cxn ang="0">
                                            <a:pos x="T10" y="T11"/>
                                          </a:cxn>
                                          <a:cxn ang="0">
                                            <a:pos x="T12" y="T13"/>
                                          </a:cxn>
                                          <a:cxn ang="0">
                                            <a:pos x="T14" y="T15"/>
                                          </a:cxn>
                                          <a:cxn ang="0">
                                            <a:pos x="T16" y="T17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719" h="308">
                                            <a:moveTo>
                                              <a:pt x="388" y="0"/>
                                            </a:moveTo>
                                            <a:lnTo>
                                              <a:pt x="389" y="0"/>
                                            </a:lnTo>
                                            <a:lnTo>
                                              <a:pt x="719" y="134"/>
                                            </a:lnTo>
                                            <a:lnTo>
                                              <a:pt x="0" y="308"/>
                                            </a:lnTo>
                                            <a:lnTo>
                                              <a:pt x="388" y="0"/>
                                            </a:lnTo>
                                            <a:close/>
                                            <a:moveTo>
                                              <a:pt x="391" y="4"/>
                                            </a:moveTo>
                                            <a:lnTo>
                                              <a:pt x="19" y="298"/>
                                            </a:lnTo>
                                            <a:lnTo>
                                              <a:pt x="705" y="134"/>
                                            </a:lnTo>
                                            <a:lnTo>
                                              <a:pt x="391" y="4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126" name="Freeform 41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4C10A3B4-7CCE-EC66-C16C-2830DFEB5E84}"/>
                                          </a:ext>
                                        </a:extLst>
                                      </p:cNvPr>
                                      <p:cNvSpPr>
                                        <a:spLocks noEditPoint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6007934" y="1623998"/>
                                        <a:ext cx="1197018" cy="869693"/>
                                      </a:xfrm>
                                      <a:custGeom>
                                        <a:avLst/>
                                        <a:gdLst>
                                          <a:gd name="T0" fmla="*/ 181 w 629"/>
                                          <a:gd name="T1" fmla="*/ 1 h 457"/>
                                          <a:gd name="T2" fmla="*/ 181 w 629"/>
                                          <a:gd name="T3" fmla="*/ 0 h 457"/>
                                          <a:gd name="T4" fmla="*/ 625 w 629"/>
                                          <a:gd name="T5" fmla="*/ 292 h 457"/>
                                          <a:gd name="T6" fmla="*/ 629 w 629"/>
                                          <a:gd name="T7" fmla="*/ 294 h 457"/>
                                          <a:gd name="T8" fmla="*/ 5 w 629"/>
                                          <a:gd name="T9" fmla="*/ 455 h 457"/>
                                          <a:gd name="T10" fmla="*/ 0 w 629"/>
                                          <a:gd name="T11" fmla="*/ 457 h 457"/>
                                          <a:gd name="T12" fmla="*/ 181 w 629"/>
                                          <a:gd name="T13" fmla="*/ 1 h 457"/>
                                          <a:gd name="T14" fmla="*/ 183 w 629"/>
                                          <a:gd name="T15" fmla="*/ 5 h 457"/>
                                          <a:gd name="T16" fmla="*/ 8 w 629"/>
                                          <a:gd name="T17" fmla="*/ 450 h 457"/>
                                          <a:gd name="T18" fmla="*/ 618 w 629"/>
                                          <a:gd name="T19" fmla="*/ 293 h 457"/>
                                          <a:gd name="T20" fmla="*/ 183 w 629"/>
                                          <a:gd name="T21" fmla="*/ 5 h 457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  <a:cxn ang="0">
                                            <a:pos x="T10" y="T11"/>
                                          </a:cxn>
                                          <a:cxn ang="0">
                                            <a:pos x="T12" y="T13"/>
                                          </a:cxn>
                                          <a:cxn ang="0">
                                            <a:pos x="T14" y="T15"/>
                                          </a:cxn>
                                          <a:cxn ang="0">
                                            <a:pos x="T16" y="T17"/>
                                          </a:cxn>
                                          <a:cxn ang="0">
                                            <a:pos x="T18" y="T19"/>
                                          </a:cxn>
                                          <a:cxn ang="0">
                                            <a:pos x="T20" y="T21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629" h="457">
                                            <a:moveTo>
                                              <a:pt x="181" y="1"/>
                                            </a:moveTo>
                                            <a:lnTo>
                                              <a:pt x="181" y="0"/>
                                            </a:lnTo>
                                            <a:lnTo>
                                              <a:pt x="625" y="292"/>
                                            </a:lnTo>
                                            <a:lnTo>
                                              <a:pt x="629" y="294"/>
                                            </a:lnTo>
                                            <a:lnTo>
                                              <a:pt x="5" y="455"/>
                                            </a:lnTo>
                                            <a:lnTo>
                                              <a:pt x="0" y="457"/>
                                            </a:lnTo>
                                            <a:lnTo>
                                              <a:pt x="181" y="1"/>
                                            </a:lnTo>
                                            <a:close/>
                                            <a:moveTo>
                                              <a:pt x="183" y="5"/>
                                            </a:moveTo>
                                            <a:lnTo>
                                              <a:pt x="8" y="450"/>
                                            </a:lnTo>
                                            <a:lnTo>
                                              <a:pt x="618" y="293"/>
                                            </a:lnTo>
                                            <a:lnTo>
                                              <a:pt x="183" y="5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127" name="Freeform 42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8764DD2A-E32E-9950-CAAD-8FF4A698356A}"/>
                                          </a:ext>
                                        </a:extLst>
                                      </p:cNvPr>
                                      <p:cNvSpPr>
                                        <a:spLocks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3743306" y="548775"/>
                                        <a:ext cx="1231273" cy="890627"/>
                                      </a:xfrm>
                                      <a:custGeom>
                                        <a:avLst/>
                                        <a:gdLst>
                                          <a:gd name="T0" fmla="*/ 647 w 647"/>
                                          <a:gd name="T1" fmla="*/ 468 h 468"/>
                                          <a:gd name="T2" fmla="*/ 647 w 647"/>
                                          <a:gd name="T3" fmla="*/ 0 h 468"/>
                                          <a:gd name="T4" fmla="*/ 643 w 647"/>
                                          <a:gd name="T5" fmla="*/ 0 h 468"/>
                                          <a:gd name="T6" fmla="*/ 643 w 647"/>
                                          <a:gd name="T7" fmla="*/ 453 h 468"/>
                                          <a:gd name="T8" fmla="*/ 408 w 647"/>
                                          <a:gd name="T9" fmla="*/ 85 h 468"/>
                                          <a:gd name="T10" fmla="*/ 406 w 647"/>
                                          <a:gd name="T11" fmla="*/ 87 h 468"/>
                                          <a:gd name="T12" fmla="*/ 189 w 647"/>
                                          <a:gd name="T13" fmla="*/ 202 h 468"/>
                                          <a:gd name="T14" fmla="*/ 0 w 647"/>
                                          <a:gd name="T15" fmla="*/ 341 h 468"/>
                                          <a:gd name="T16" fmla="*/ 2 w 647"/>
                                          <a:gd name="T17" fmla="*/ 343 h 468"/>
                                          <a:gd name="T18" fmla="*/ 191 w 647"/>
                                          <a:gd name="T19" fmla="*/ 206 h 468"/>
                                          <a:gd name="T20" fmla="*/ 406 w 647"/>
                                          <a:gd name="T21" fmla="*/ 91 h 468"/>
                                          <a:gd name="T22" fmla="*/ 647 w 647"/>
                                          <a:gd name="T23" fmla="*/ 468 h 468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  <a:cxn ang="0">
                                            <a:pos x="T10" y="T11"/>
                                          </a:cxn>
                                          <a:cxn ang="0">
                                            <a:pos x="T12" y="T13"/>
                                          </a:cxn>
                                          <a:cxn ang="0">
                                            <a:pos x="T14" y="T15"/>
                                          </a:cxn>
                                          <a:cxn ang="0">
                                            <a:pos x="T16" y="T17"/>
                                          </a:cxn>
                                          <a:cxn ang="0">
                                            <a:pos x="T18" y="T19"/>
                                          </a:cxn>
                                          <a:cxn ang="0">
                                            <a:pos x="T20" y="T21"/>
                                          </a:cxn>
                                          <a:cxn ang="0">
                                            <a:pos x="T22" y="T23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647" h="468">
                                            <a:moveTo>
                                              <a:pt x="647" y="468"/>
                                            </a:moveTo>
                                            <a:lnTo>
                                              <a:pt x="647" y="0"/>
                                            </a:lnTo>
                                            <a:lnTo>
                                              <a:pt x="643" y="0"/>
                                            </a:lnTo>
                                            <a:lnTo>
                                              <a:pt x="643" y="453"/>
                                            </a:lnTo>
                                            <a:lnTo>
                                              <a:pt x="408" y="85"/>
                                            </a:lnTo>
                                            <a:lnTo>
                                              <a:pt x="406" y="87"/>
                                            </a:lnTo>
                                            <a:lnTo>
                                              <a:pt x="189" y="202"/>
                                            </a:lnTo>
                                            <a:lnTo>
                                              <a:pt x="0" y="341"/>
                                            </a:lnTo>
                                            <a:lnTo>
                                              <a:pt x="2" y="343"/>
                                            </a:lnTo>
                                            <a:lnTo>
                                              <a:pt x="191" y="206"/>
                                            </a:lnTo>
                                            <a:lnTo>
                                              <a:pt x="406" y="91"/>
                                            </a:lnTo>
                                            <a:lnTo>
                                              <a:pt x="647" y="468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128" name="Freeform 43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B3BC2F3C-10AF-B7F8-6613-6EE3B831418D}"/>
                                          </a:ext>
                                        </a:extLst>
                                      </p:cNvPr>
                                      <p:cNvSpPr>
                                        <a:spLocks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3996411" y="929385"/>
                                        <a:ext cx="974361" cy="745995"/>
                                      </a:xfrm>
                                      <a:custGeom>
                                        <a:avLst/>
                                        <a:gdLst>
                                          <a:gd name="T0" fmla="*/ 4 w 512"/>
                                          <a:gd name="T1" fmla="*/ 392 h 392"/>
                                          <a:gd name="T2" fmla="*/ 58 w 512"/>
                                          <a:gd name="T3" fmla="*/ 7 h 392"/>
                                          <a:gd name="T4" fmla="*/ 511 w 512"/>
                                          <a:gd name="T5" fmla="*/ 262 h 392"/>
                                          <a:gd name="T6" fmla="*/ 512 w 512"/>
                                          <a:gd name="T7" fmla="*/ 258 h 392"/>
                                          <a:gd name="T8" fmla="*/ 56 w 512"/>
                                          <a:gd name="T9" fmla="*/ 0 h 392"/>
                                          <a:gd name="T10" fmla="*/ 54 w 512"/>
                                          <a:gd name="T11" fmla="*/ 3 h 392"/>
                                          <a:gd name="T12" fmla="*/ 0 w 512"/>
                                          <a:gd name="T13" fmla="*/ 392 h 392"/>
                                          <a:gd name="T14" fmla="*/ 4 w 512"/>
                                          <a:gd name="T15" fmla="*/ 392 h 392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  <a:cxn ang="0">
                                            <a:pos x="T10" y="T11"/>
                                          </a:cxn>
                                          <a:cxn ang="0">
                                            <a:pos x="T12" y="T13"/>
                                          </a:cxn>
                                          <a:cxn ang="0">
                                            <a:pos x="T14" y="T15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512" h="392">
                                            <a:moveTo>
                                              <a:pt x="4" y="392"/>
                                            </a:moveTo>
                                            <a:lnTo>
                                              <a:pt x="58" y="7"/>
                                            </a:lnTo>
                                            <a:lnTo>
                                              <a:pt x="511" y="262"/>
                                            </a:lnTo>
                                            <a:lnTo>
                                              <a:pt x="512" y="258"/>
                                            </a:lnTo>
                                            <a:lnTo>
                                              <a:pt x="56" y="0"/>
                                            </a:lnTo>
                                            <a:lnTo>
                                              <a:pt x="54" y="3"/>
                                            </a:lnTo>
                                            <a:lnTo>
                                              <a:pt x="0" y="392"/>
                                            </a:lnTo>
                                            <a:lnTo>
                                              <a:pt x="4" y="392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129" name="Freeform 44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801D1BF4-EDB2-B4FB-21A7-F1D9755082E7}"/>
                                          </a:ext>
                                        </a:extLst>
                                      </p:cNvPr>
                                      <p:cNvSpPr>
                                        <a:spLocks noEditPoint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7220176" y="3652648"/>
                                        <a:ext cx="315906" cy="1187502"/>
                                      </a:xfrm>
                                      <a:custGeom>
                                        <a:avLst/>
                                        <a:gdLst>
                                          <a:gd name="T0" fmla="*/ 54 w 166"/>
                                          <a:gd name="T1" fmla="*/ 12 h 624"/>
                                          <a:gd name="T2" fmla="*/ 56 w 166"/>
                                          <a:gd name="T3" fmla="*/ 0 h 624"/>
                                          <a:gd name="T4" fmla="*/ 166 w 166"/>
                                          <a:gd name="T5" fmla="*/ 400 h 624"/>
                                          <a:gd name="T6" fmla="*/ 166 w 166"/>
                                          <a:gd name="T7" fmla="*/ 401 h 624"/>
                                          <a:gd name="T8" fmla="*/ 0 w 166"/>
                                          <a:gd name="T9" fmla="*/ 624 h 624"/>
                                          <a:gd name="T10" fmla="*/ 54 w 166"/>
                                          <a:gd name="T11" fmla="*/ 12 h 624"/>
                                          <a:gd name="T12" fmla="*/ 58 w 166"/>
                                          <a:gd name="T13" fmla="*/ 24 h 624"/>
                                          <a:gd name="T14" fmla="*/ 6 w 166"/>
                                          <a:gd name="T15" fmla="*/ 609 h 624"/>
                                          <a:gd name="T16" fmla="*/ 161 w 166"/>
                                          <a:gd name="T17" fmla="*/ 400 h 624"/>
                                          <a:gd name="T18" fmla="*/ 58 w 166"/>
                                          <a:gd name="T19" fmla="*/ 24 h 624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  <a:cxn ang="0">
                                            <a:pos x="T10" y="T11"/>
                                          </a:cxn>
                                          <a:cxn ang="0">
                                            <a:pos x="T12" y="T13"/>
                                          </a:cxn>
                                          <a:cxn ang="0">
                                            <a:pos x="T14" y="T15"/>
                                          </a:cxn>
                                          <a:cxn ang="0">
                                            <a:pos x="T16" y="T17"/>
                                          </a:cxn>
                                          <a:cxn ang="0">
                                            <a:pos x="T18" y="T19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166" h="624">
                                            <a:moveTo>
                                              <a:pt x="54" y="12"/>
                                            </a:moveTo>
                                            <a:lnTo>
                                              <a:pt x="56" y="0"/>
                                            </a:lnTo>
                                            <a:lnTo>
                                              <a:pt x="166" y="400"/>
                                            </a:lnTo>
                                            <a:lnTo>
                                              <a:pt x="166" y="401"/>
                                            </a:lnTo>
                                            <a:lnTo>
                                              <a:pt x="0" y="624"/>
                                            </a:lnTo>
                                            <a:lnTo>
                                              <a:pt x="54" y="12"/>
                                            </a:lnTo>
                                            <a:close/>
                                            <a:moveTo>
                                              <a:pt x="58" y="24"/>
                                            </a:moveTo>
                                            <a:lnTo>
                                              <a:pt x="6" y="609"/>
                                            </a:lnTo>
                                            <a:lnTo>
                                              <a:pt x="161" y="400"/>
                                            </a:lnTo>
                                            <a:lnTo>
                                              <a:pt x="58" y="24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130" name="Freeform 45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D5A4E52D-7BBD-571A-FCB7-8693F71C5719}"/>
                                          </a:ext>
                                        </a:extLst>
                                      </p:cNvPr>
                                      <p:cNvSpPr>
                                        <a:spLocks noEditPoint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3916483" y="3214946"/>
                                        <a:ext cx="306391" cy="1356874"/>
                                      </a:xfrm>
                                      <a:custGeom>
                                        <a:avLst/>
                                        <a:gdLst>
                                          <a:gd name="T0" fmla="*/ 42 w 161"/>
                                          <a:gd name="T1" fmla="*/ 10 h 713"/>
                                          <a:gd name="T2" fmla="*/ 44 w 161"/>
                                          <a:gd name="T3" fmla="*/ 0 h 713"/>
                                          <a:gd name="T4" fmla="*/ 161 w 161"/>
                                          <a:gd name="T5" fmla="*/ 281 h 713"/>
                                          <a:gd name="T6" fmla="*/ 6 w 161"/>
                                          <a:gd name="T7" fmla="*/ 700 h 713"/>
                                          <a:gd name="T8" fmla="*/ 0 w 161"/>
                                          <a:gd name="T9" fmla="*/ 713 h 713"/>
                                          <a:gd name="T10" fmla="*/ 42 w 161"/>
                                          <a:gd name="T11" fmla="*/ 10 h 713"/>
                                          <a:gd name="T12" fmla="*/ 46 w 161"/>
                                          <a:gd name="T13" fmla="*/ 19 h 713"/>
                                          <a:gd name="T14" fmla="*/ 6 w 161"/>
                                          <a:gd name="T15" fmla="*/ 685 h 713"/>
                                          <a:gd name="T16" fmla="*/ 157 w 161"/>
                                          <a:gd name="T17" fmla="*/ 281 h 713"/>
                                          <a:gd name="T18" fmla="*/ 46 w 161"/>
                                          <a:gd name="T19" fmla="*/ 19 h 713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  <a:cxn ang="0">
                                            <a:pos x="T10" y="T11"/>
                                          </a:cxn>
                                          <a:cxn ang="0">
                                            <a:pos x="T12" y="T13"/>
                                          </a:cxn>
                                          <a:cxn ang="0">
                                            <a:pos x="T14" y="T15"/>
                                          </a:cxn>
                                          <a:cxn ang="0">
                                            <a:pos x="T16" y="T17"/>
                                          </a:cxn>
                                          <a:cxn ang="0">
                                            <a:pos x="T18" y="T19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161" h="713">
                                            <a:moveTo>
                                              <a:pt x="42" y="10"/>
                                            </a:moveTo>
                                            <a:lnTo>
                                              <a:pt x="44" y="0"/>
                                            </a:lnTo>
                                            <a:lnTo>
                                              <a:pt x="161" y="281"/>
                                            </a:lnTo>
                                            <a:lnTo>
                                              <a:pt x="6" y="700"/>
                                            </a:lnTo>
                                            <a:lnTo>
                                              <a:pt x="0" y="713"/>
                                            </a:lnTo>
                                            <a:lnTo>
                                              <a:pt x="42" y="10"/>
                                            </a:lnTo>
                                            <a:close/>
                                            <a:moveTo>
                                              <a:pt x="46" y="19"/>
                                            </a:moveTo>
                                            <a:lnTo>
                                              <a:pt x="6" y="685"/>
                                            </a:lnTo>
                                            <a:lnTo>
                                              <a:pt x="157" y="281"/>
                                            </a:lnTo>
                                            <a:lnTo>
                                              <a:pt x="46" y="19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131" name="Freeform 46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AD5E3666-69DE-0E4E-D6EC-5762A787333D}"/>
                                          </a:ext>
                                        </a:extLst>
                                      </p:cNvPr>
                                      <p:cNvSpPr>
                                        <a:spLocks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2650956" y="3715448"/>
                                        <a:ext cx="2669978" cy="2171379"/>
                                      </a:xfrm>
                                      <a:custGeom>
                                        <a:avLst/>
                                        <a:gdLst>
                                          <a:gd name="T0" fmla="*/ 872 w 1403"/>
                                          <a:gd name="T1" fmla="*/ 1141 h 1141"/>
                                          <a:gd name="T2" fmla="*/ 879 w 1403"/>
                                          <a:gd name="T3" fmla="*/ 1132 h 1141"/>
                                          <a:gd name="T4" fmla="*/ 1403 w 1403"/>
                                          <a:gd name="T5" fmla="*/ 361 h 1141"/>
                                          <a:gd name="T6" fmla="*/ 1399 w 1403"/>
                                          <a:gd name="T7" fmla="*/ 358 h 1141"/>
                                          <a:gd name="T8" fmla="*/ 880 w 1403"/>
                                          <a:gd name="T9" fmla="*/ 1122 h 1141"/>
                                          <a:gd name="T10" fmla="*/ 1026 w 1403"/>
                                          <a:gd name="T11" fmla="*/ 323 h 1141"/>
                                          <a:gd name="T12" fmla="*/ 1022 w 1403"/>
                                          <a:gd name="T13" fmla="*/ 325 h 1141"/>
                                          <a:gd name="T14" fmla="*/ 668 w 1403"/>
                                          <a:gd name="T15" fmla="*/ 434 h 1141"/>
                                          <a:gd name="T16" fmla="*/ 364 w 1403"/>
                                          <a:gd name="T17" fmla="*/ 495 h 1141"/>
                                          <a:gd name="T18" fmla="*/ 108 w 1403"/>
                                          <a:gd name="T19" fmla="*/ 384 h 1141"/>
                                          <a:gd name="T20" fmla="*/ 371 w 1403"/>
                                          <a:gd name="T21" fmla="*/ 0 h 1141"/>
                                          <a:gd name="T22" fmla="*/ 364 w 1403"/>
                                          <a:gd name="T23" fmla="*/ 5 h 1141"/>
                                          <a:gd name="T24" fmla="*/ 0 w 1403"/>
                                          <a:gd name="T25" fmla="*/ 182 h 1141"/>
                                          <a:gd name="T26" fmla="*/ 1 w 1403"/>
                                          <a:gd name="T27" fmla="*/ 186 h 1141"/>
                                          <a:gd name="T28" fmla="*/ 358 w 1403"/>
                                          <a:gd name="T29" fmla="*/ 11 h 1141"/>
                                          <a:gd name="T30" fmla="*/ 101 w 1403"/>
                                          <a:gd name="T31" fmla="*/ 387 h 1141"/>
                                          <a:gd name="T32" fmla="*/ 104 w 1403"/>
                                          <a:gd name="T33" fmla="*/ 387 h 1141"/>
                                          <a:gd name="T34" fmla="*/ 364 w 1403"/>
                                          <a:gd name="T35" fmla="*/ 500 h 1141"/>
                                          <a:gd name="T36" fmla="*/ 366 w 1403"/>
                                          <a:gd name="T37" fmla="*/ 499 h 1141"/>
                                          <a:gd name="T38" fmla="*/ 668 w 1403"/>
                                          <a:gd name="T39" fmla="*/ 438 h 1141"/>
                                          <a:gd name="T40" fmla="*/ 1021 w 1403"/>
                                          <a:gd name="T41" fmla="*/ 330 h 1141"/>
                                          <a:gd name="T42" fmla="*/ 872 w 1403"/>
                                          <a:gd name="T43" fmla="*/ 1141 h 1141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  <a:cxn ang="0">
                                            <a:pos x="T10" y="T11"/>
                                          </a:cxn>
                                          <a:cxn ang="0">
                                            <a:pos x="T12" y="T13"/>
                                          </a:cxn>
                                          <a:cxn ang="0">
                                            <a:pos x="T14" y="T15"/>
                                          </a:cxn>
                                          <a:cxn ang="0">
                                            <a:pos x="T16" y="T17"/>
                                          </a:cxn>
                                          <a:cxn ang="0">
                                            <a:pos x="T18" y="T19"/>
                                          </a:cxn>
                                          <a:cxn ang="0">
                                            <a:pos x="T20" y="T21"/>
                                          </a:cxn>
                                          <a:cxn ang="0">
                                            <a:pos x="T22" y="T23"/>
                                          </a:cxn>
                                          <a:cxn ang="0">
                                            <a:pos x="T24" y="T25"/>
                                          </a:cxn>
                                          <a:cxn ang="0">
                                            <a:pos x="T26" y="T27"/>
                                          </a:cxn>
                                          <a:cxn ang="0">
                                            <a:pos x="T28" y="T29"/>
                                          </a:cxn>
                                          <a:cxn ang="0">
                                            <a:pos x="T30" y="T31"/>
                                          </a:cxn>
                                          <a:cxn ang="0">
                                            <a:pos x="T32" y="T33"/>
                                          </a:cxn>
                                          <a:cxn ang="0">
                                            <a:pos x="T34" y="T35"/>
                                          </a:cxn>
                                          <a:cxn ang="0">
                                            <a:pos x="T36" y="T37"/>
                                          </a:cxn>
                                          <a:cxn ang="0">
                                            <a:pos x="T38" y="T39"/>
                                          </a:cxn>
                                          <a:cxn ang="0">
                                            <a:pos x="T40" y="T41"/>
                                          </a:cxn>
                                          <a:cxn ang="0">
                                            <a:pos x="T42" y="T43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1403" h="1141">
                                            <a:moveTo>
                                              <a:pt x="872" y="1141"/>
                                            </a:moveTo>
                                            <a:lnTo>
                                              <a:pt x="879" y="1132"/>
                                            </a:lnTo>
                                            <a:lnTo>
                                              <a:pt x="1403" y="361"/>
                                            </a:lnTo>
                                            <a:lnTo>
                                              <a:pt x="1399" y="358"/>
                                            </a:lnTo>
                                            <a:lnTo>
                                              <a:pt x="880" y="1122"/>
                                            </a:lnTo>
                                            <a:lnTo>
                                              <a:pt x="1026" y="323"/>
                                            </a:lnTo>
                                            <a:lnTo>
                                              <a:pt x="1022" y="325"/>
                                            </a:lnTo>
                                            <a:lnTo>
                                              <a:pt x="668" y="434"/>
                                            </a:lnTo>
                                            <a:lnTo>
                                              <a:pt x="364" y="495"/>
                                            </a:lnTo>
                                            <a:lnTo>
                                              <a:pt x="108" y="384"/>
                                            </a:lnTo>
                                            <a:lnTo>
                                              <a:pt x="371" y="0"/>
                                            </a:lnTo>
                                            <a:lnTo>
                                              <a:pt x="364" y="5"/>
                                            </a:lnTo>
                                            <a:lnTo>
                                              <a:pt x="0" y="182"/>
                                            </a:lnTo>
                                            <a:lnTo>
                                              <a:pt x="1" y="186"/>
                                            </a:lnTo>
                                            <a:lnTo>
                                              <a:pt x="358" y="11"/>
                                            </a:lnTo>
                                            <a:lnTo>
                                              <a:pt x="101" y="387"/>
                                            </a:lnTo>
                                            <a:lnTo>
                                              <a:pt x="104" y="387"/>
                                            </a:lnTo>
                                            <a:lnTo>
                                              <a:pt x="364" y="500"/>
                                            </a:lnTo>
                                            <a:lnTo>
                                              <a:pt x="366" y="499"/>
                                            </a:lnTo>
                                            <a:lnTo>
                                              <a:pt x="668" y="438"/>
                                            </a:lnTo>
                                            <a:lnTo>
                                              <a:pt x="1021" y="330"/>
                                            </a:lnTo>
                                            <a:lnTo>
                                              <a:pt x="872" y="1141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132" name="Freeform 47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BC3BA276-712F-2195-58DC-8D5E91D3C1B3}"/>
                                          </a:ext>
                                        </a:extLst>
                                      </p:cNvPr>
                                      <p:cNvSpPr>
                                        <a:spLocks noEditPoint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3332247" y="2577425"/>
                                        <a:ext cx="671776" cy="1164666"/>
                                      </a:xfrm>
                                      <a:custGeom>
                                        <a:avLst/>
                                        <a:gdLst>
                                          <a:gd name="T0" fmla="*/ 349 w 353"/>
                                          <a:gd name="T1" fmla="*/ 7 h 612"/>
                                          <a:gd name="T2" fmla="*/ 353 w 353"/>
                                          <a:gd name="T3" fmla="*/ 0 h 612"/>
                                          <a:gd name="T4" fmla="*/ 353 w 353"/>
                                          <a:gd name="T5" fmla="*/ 345 h 612"/>
                                          <a:gd name="T6" fmla="*/ 0 w 353"/>
                                          <a:gd name="T7" fmla="*/ 612 h 612"/>
                                          <a:gd name="T8" fmla="*/ 349 w 353"/>
                                          <a:gd name="T9" fmla="*/ 7 h 612"/>
                                          <a:gd name="T10" fmla="*/ 349 w 353"/>
                                          <a:gd name="T11" fmla="*/ 16 h 612"/>
                                          <a:gd name="T12" fmla="*/ 14 w 353"/>
                                          <a:gd name="T13" fmla="*/ 596 h 612"/>
                                          <a:gd name="T14" fmla="*/ 349 w 353"/>
                                          <a:gd name="T15" fmla="*/ 343 h 612"/>
                                          <a:gd name="T16" fmla="*/ 349 w 353"/>
                                          <a:gd name="T17" fmla="*/ 16 h 612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  <a:cxn ang="0">
                                            <a:pos x="T10" y="T11"/>
                                          </a:cxn>
                                          <a:cxn ang="0">
                                            <a:pos x="T12" y="T13"/>
                                          </a:cxn>
                                          <a:cxn ang="0">
                                            <a:pos x="T14" y="T15"/>
                                          </a:cxn>
                                          <a:cxn ang="0">
                                            <a:pos x="T16" y="T17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353" h="612">
                                            <a:moveTo>
                                              <a:pt x="349" y="7"/>
                                            </a:moveTo>
                                            <a:lnTo>
                                              <a:pt x="353" y="0"/>
                                            </a:lnTo>
                                            <a:lnTo>
                                              <a:pt x="353" y="345"/>
                                            </a:lnTo>
                                            <a:lnTo>
                                              <a:pt x="0" y="612"/>
                                            </a:lnTo>
                                            <a:lnTo>
                                              <a:pt x="349" y="7"/>
                                            </a:lnTo>
                                            <a:close/>
                                            <a:moveTo>
                                              <a:pt x="349" y="16"/>
                                            </a:moveTo>
                                            <a:lnTo>
                                              <a:pt x="14" y="596"/>
                                            </a:lnTo>
                                            <a:lnTo>
                                              <a:pt x="349" y="343"/>
                                            </a:lnTo>
                                            <a:lnTo>
                                              <a:pt x="349" y="16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133" name="Freeform 48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B530FEC9-67AD-0EA7-1AE1-E33DD05AD151}"/>
                                          </a:ext>
                                        </a:extLst>
                                      </p:cNvPr>
                                      <p:cNvSpPr>
                                        <a:spLocks noEditPoint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3575837" y="1660155"/>
                                        <a:ext cx="428186" cy="938203"/>
                                      </a:xfrm>
                                      <a:custGeom>
                                        <a:avLst/>
                                        <a:gdLst>
                                          <a:gd name="T0" fmla="*/ 1 w 225"/>
                                          <a:gd name="T1" fmla="*/ 381 h 493"/>
                                          <a:gd name="T2" fmla="*/ 0 w 225"/>
                                          <a:gd name="T3" fmla="*/ 379 h 493"/>
                                          <a:gd name="T4" fmla="*/ 225 w 225"/>
                                          <a:gd name="T5" fmla="*/ 0 h 493"/>
                                          <a:gd name="T6" fmla="*/ 225 w 225"/>
                                          <a:gd name="T7" fmla="*/ 493 h 493"/>
                                          <a:gd name="T8" fmla="*/ 1 w 225"/>
                                          <a:gd name="T9" fmla="*/ 381 h 493"/>
                                          <a:gd name="T10" fmla="*/ 5 w 225"/>
                                          <a:gd name="T11" fmla="*/ 378 h 493"/>
                                          <a:gd name="T12" fmla="*/ 221 w 225"/>
                                          <a:gd name="T13" fmla="*/ 486 h 493"/>
                                          <a:gd name="T14" fmla="*/ 221 w 225"/>
                                          <a:gd name="T15" fmla="*/ 16 h 493"/>
                                          <a:gd name="T16" fmla="*/ 5 w 225"/>
                                          <a:gd name="T17" fmla="*/ 378 h 493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  <a:cxn ang="0">
                                            <a:pos x="T10" y="T11"/>
                                          </a:cxn>
                                          <a:cxn ang="0">
                                            <a:pos x="T12" y="T13"/>
                                          </a:cxn>
                                          <a:cxn ang="0">
                                            <a:pos x="T14" y="T15"/>
                                          </a:cxn>
                                          <a:cxn ang="0">
                                            <a:pos x="T16" y="T17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225" h="493">
                                            <a:moveTo>
                                              <a:pt x="1" y="381"/>
                                            </a:moveTo>
                                            <a:lnTo>
                                              <a:pt x="0" y="379"/>
                                            </a:lnTo>
                                            <a:lnTo>
                                              <a:pt x="225" y="0"/>
                                            </a:lnTo>
                                            <a:lnTo>
                                              <a:pt x="225" y="493"/>
                                            </a:lnTo>
                                            <a:lnTo>
                                              <a:pt x="1" y="381"/>
                                            </a:lnTo>
                                            <a:close/>
                                            <a:moveTo>
                                              <a:pt x="5" y="378"/>
                                            </a:moveTo>
                                            <a:lnTo>
                                              <a:pt x="221" y="486"/>
                                            </a:lnTo>
                                            <a:lnTo>
                                              <a:pt x="221" y="16"/>
                                            </a:lnTo>
                                            <a:lnTo>
                                              <a:pt x="5" y="378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134" name="Freeform 49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E857C016-DA91-0814-4E45-B7D7562A7A41}"/>
                                          </a:ext>
                                        </a:extLst>
                                      </p:cNvPr>
                                      <p:cNvSpPr>
                                        <a:spLocks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2557706" y="3536562"/>
                                        <a:ext cx="1368292" cy="1143732"/>
                                      </a:xfrm>
                                      <a:custGeom>
                                        <a:avLst/>
                                        <a:gdLst>
                                          <a:gd name="T0" fmla="*/ 412 w 719"/>
                                          <a:gd name="T1" fmla="*/ 601 h 601"/>
                                          <a:gd name="T2" fmla="*/ 416 w 719"/>
                                          <a:gd name="T3" fmla="*/ 593 h 601"/>
                                          <a:gd name="T4" fmla="*/ 569 w 719"/>
                                          <a:gd name="T5" fmla="*/ 258 h 601"/>
                                          <a:gd name="T6" fmla="*/ 716 w 719"/>
                                          <a:gd name="T7" fmla="*/ 532 h 601"/>
                                          <a:gd name="T8" fmla="*/ 719 w 719"/>
                                          <a:gd name="T9" fmla="*/ 529 h 601"/>
                                          <a:gd name="T10" fmla="*/ 569 w 719"/>
                                          <a:gd name="T11" fmla="*/ 248 h 601"/>
                                          <a:gd name="T12" fmla="*/ 567 w 719"/>
                                          <a:gd name="T13" fmla="*/ 251 h 601"/>
                                          <a:gd name="T14" fmla="*/ 416 w 719"/>
                                          <a:gd name="T15" fmla="*/ 582 h 601"/>
                                          <a:gd name="T16" fmla="*/ 416 w 719"/>
                                          <a:gd name="T17" fmla="*/ 99 h 601"/>
                                          <a:gd name="T18" fmla="*/ 415 w 719"/>
                                          <a:gd name="T19" fmla="*/ 99 h 601"/>
                                          <a:gd name="T20" fmla="*/ 0 w 719"/>
                                          <a:gd name="T21" fmla="*/ 0 h 601"/>
                                          <a:gd name="T22" fmla="*/ 1 w 719"/>
                                          <a:gd name="T23" fmla="*/ 4 h 601"/>
                                          <a:gd name="T24" fmla="*/ 47 w 719"/>
                                          <a:gd name="T25" fmla="*/ 278 h 601"/>
                                          <a:gd name="T26" fmla="*/ 151 w 719"/>
                                          <a:gd name="T27" fmla="*/ 481 h 601"/>
                                          <a:gd name="T28" fmla="*/ 155 w 719"/>
                                          <a:gd name="T29" fmla="*/ 478 h 601"/>
                                          <a:gd name="T30" fmla="*/ 51 w 719"/>
                                          <a:gd name="T31" fmla="*/ 277 h 601"/>
                                          <a:gd name="T32" fmla="*/ 5 w 719"/>
                                          <a:gd name="T33" fmla="*/ 7 h 601"/>
                                          <a:gd name="T34" fmla="*/ 412 w 719"/>
                                          <a:gd name="T35" fmla="*/ 101 h 601"/>
                                          <a:gd name="T36" fmla="*/ 412 w 719"/>
                                          <a:gd name="T37" fmla="*/ 601 h 601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  <a:cxn ang="0">
                                            <a:pos x="T10" y="T11"/>
                                          </a:cxn>
                                          <a:cxn ang="0">
                                            <a:pos x="T12" y="T13"/>
                                          </a:cxn>
                                          <a:cxn ang="0">
                                            <a:pos x="T14" y="T15"/>
                                          </a:cxn>
                                          <a:cxn ang="0">
                                            <a:pos x="T16" y="T17"/>
                                          </a:cxn>
                                          <a:cxn ang="0">
                                            <a:pos x="T18" y="T19"/>
                                          </a:cxn>
                                          <a:cxn ang="0">
                                            <a:pos x="T20" y="T21"/>
                                          </a:cxn>
                                          <a:cxn ang="0">
                                            <a:pos x="T22" y="T23"/>
                                          </a:cxn>
                                          <a:cxn ang="0">
                                            <a:pos x="T24" y="T25"/>
                                          </a:cxn>
                                          <a:cxn ang="0">
                                            <a:pos x="T26" y="T27"/>
                                          </a:cxn>
                                          <a:cxn ang="0">
                                            <a:pos x="T28" y="T29"/>
                                          </a:cxn>
                                          <a:cxn ang="0">
                                            <a:pos x="T30" y="T31"/>
                                          </a:cxn>
                                          <a:cxn ang="0">
                                            <a:pos x="T32" y="T33"/>
                                          </a:cxn>
                                          <a:cxn ang="0">
                                            <a:pos x="T34" y="T35"/>
                                          </a:cxn>
                                          <a:cxn ang="0">
                                            <a:pos x="T36" y="T37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719" h="601">
                                            <a:moveTo>
                                              <a:pt x="412" y="601"/>
                                            </a:moveTo>
                                            <a:lnTo>
                                              <a:pt x="416" y="593"/>
                                            </a:lnTo>
                                            <a:lnTo>
                                              <a:pt x="569" y="258"/>
                                            </a:lnTo>
                                            <a:lnTo>
                                              <a:pt x="716" y="532"/>
                                            </a:lnTo>
                                            <a:lnTo>
                                              <a:pt x="719" y="529"/>
                                            </a:lnTo>
                                            <a:lnTo>
                                              <a:pt x="569" y="248"/>
                                            </a:lnTo>
                                            <a:lnTo>
                                              <a:pt x="567" y="251"/>
                                            </a:lnTo>
                                            <a:lnTo>
                                              <a:pt x="416" y="582"/>
                                            </a:lnTo>
                                            <a:lnTo>
                                              <a:pt x="416" y="99"/>
                                            </a:lnTo>
                                            <a:lnTo>
                                              <a:pt x="415" y="99"/>
                                            </a:lnTo>
                                            <a:lnTo>
                                              <a:pt x="0" y="0"/>
                                            </a:lnTo>
                                            <a:lnTo>
                                              <a:pt x="1" y="4"/>
                                            </a:lnTo>
                                            <a:lnTo>
                                              <a:pt x="47" y="278"/>
                                            </a:lnTo>
                                            <a:lnTo>
                                              <a:pt x="151" y="481"/>
                                            </a:lnTo>
                                            <a:lnTo>
                                              <a:pt x="155" y="478"/>
                                            </a:lnTo>
                                            <a:lnTo>
                                              <a:pt x="51" y="277"/>
                                            </a:lnTo>
                                            <a:lnTo>
                                              <a:pt x="5" y="7"/>
                                            </a:lnTo>
                                            <a:lnTo>
                                              <a:pt x="412" y="101"/>
                                            </a:lnTo>
                                            <a:lnTo>
                                              <a:pt x="412" y="601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135" name="Freeform 50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3482B5AA-D135-6E8C-95F4-AE11752984BE}"/>
                                          </a:ext>
                                        </a:extLst>
                                      </p:cNvPr>
                                      <p:cNvSpPr>
                                        <a:spLocks noEditPoint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7408566" y="636315"/>
                                        <a:ext cx="679389" cy="700322"/>
                                      </a:xfrm>
                                      <a:custGeom>
                                        <a:avLst/>
                                        <a:gdLst>
                                          <a:gd name="T0" fmla="*/ 0 w 357"/>
                                          <a:gd name="T1" fmla="*/ 0 h 368"/>
                                          <a:gd name="T2" fmla="*/ 352 w 357"/>
                                          <a:gd name="T3" fmla="*/ 364 h 368"/>
                                          <a:gd name="T4" fmla="*/ 357 w 357"/>
                                          <a:gd name="T5" fmla="*/ 368 h 368"/>
                                          <a:gd name="T6" fmla="*/ 65 w 357"/>
                                          <a:gd name="T7" fmla="*/ 368 h 368"/>
                                          <a:gd name="T8" fmla="*/ 0 w 357"/>
                                          <a:gd name="T9" fmla="*/ 0 h 368"/>
                                          <a:gd name="T10" fmla="*/ 7 w 357"/>
                                          <a:gd name="T11" fmla="*/ 12 h 368"/>
                                          <a:gd name="T12" fmla="*/ 67 w 357"/>
                                          <a:gd name="T13" fmla="*/ 364 h 368"/>
                                          <a:gd name="T14" fmla="*/ 347 w 357"/>
                                          <a:gd name="T15" fmla="*/ 364 h 368"/>
                                          <a:gd name="T16" fmla="*/ 7 w 357"/>
                                          <a:gd name="T17" fmla="*/ 12 h 368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  <a:cxn ang="0">
                                            <a:pos x="T10" y="T11"/>
                                          </a:cxn>
                                          <a:cxn ang="0">
                                            <a:pos x="T12" y="T13"/>
                                          </a:cxn>
                                          <a:cxn ang="0">
                                            <a:pos x="T14" y="T15"/>
                                          </a:cxn>
                                          <a:cxn ang="0">
                                            <a:pos x="T16" y="T17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357" h="368">
                                            <a:moveTo>
                                              <a:pt x="0" y="0"/>
                                            </a:moveTo>
                                            <a:lnTo>
                                              <a:pt x="352" y="364"/>
                                            </a:lnTo>
                                            <a:lnTo>
                                              <a:pt x="357" y="368"/>
                                            </a:lnTo>
                                            <a:lnTo>
                                              <a:pt x="65" y="368"/>
                                            </a:lnTo>
                                            <a:lnTo>
                                              <a:pt x="0" y="0"/>
                                            </a:lnTo>
                                            <a:close/>
                                            <a:moveTo>
                                              <a:pt x="7" y="12"/>
                                            </a:moveTo>
                                            <a:lnTo>
                                              <a:pt x="67" y="364"/>
                                            </a:lnTo>
                                            <a:lnTo>
                                              <a:pt x="347" y="364"/>
                                            </a:lnTo>
                                            <a:lnTo>
                                              <a:pt x="7" y="12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136" name="Freeform 51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B64AA82A-7376-D580-B12D-DAAA4B50FE94}"/>
                                          </a:ext>
                                        </a:extLst>
                                      </p:cNvPr>
                                      <p:cNvSpPr>
                                        <a:spLocks noEditPoint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8613208" y="2535558"/>
                                        <a:ext cx="504308" cy="1037162"/>
                                      </a:xfrm>
                                      <a:custGeom>
                                        <a:avLst/>
                                        <a:gdLst>
                                          <a:gd name="T0" fmla="*/ 0 w 265"/>
                                          <a:gd name="T1" fmla="*/ 0 h 545"/>
                                          <a:gd name="T2" fmla="*/ 264 w 265"/>
                                          <a:gd name="T3" fmla="*/ 125 h 545"/>
                                          <a:gd name="T4" fmla="*/ 265 w 265"/>
                                          <a:gd name="T5" fmla="*/ 126 h 545"/>
                                          <a:gd name="T6" fmla="*/ 3 w 265"/>
                                          <a:gd name="T7" fmla="*/ 538 h 545"/>
                                          <a:gd name="T8" fmla="*/ 0 w 265"/>
                                          <a:gd name="T9" fmla="*/ 545 h 545"/>
                                          <a:gd name="T10" fmla="*/ 0 w 265"/>
                                          <a:gd name="T11" fmla="*/ 0 h 545"/>
                                          <a:gd name="T12" fmla="*/ 4 w 265"/>
                                          <a:gd name="T13" fmla="*/ 7 h 545"/>
                                          <a:gd name="T14" fmla="*/ 4 w 265"/>
                                          <a:gd name="T15" fmla="*/ 530 h 545"/>
                                          <a:gd name="T16" fmla="*/ 258 w 265"/>
                                          <a:gd name="T17" fmla="*/ 127 h 545"/>
                                          <a:gd name="T18" fmla="*/ 4 w 265"/>
                                          <a:gd name="T19" fmla="*/ 7 h 545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  <a:cxn ang="0">
                                            <a:pos x="T10" y="T11"/>
                                          </a:cxn>
                                          <a:cxn ang="0">
                                            <a:pos x="T12" y="T13"/>
                                          </a:cxn>
                                          <a:cxn ang="0">
                                            <a:pos x="T14" y="T15"/>
                                          </a:cxn>
                                          <a:cxn ang="0">
                                            <a:pos x="T16" y="T17"/>
                                          </a:cxn>
                                          <a:cxn ang="0">
                                            <a:pos x="T18" y="T19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265" h="545">
                                            <a:moveTo>
                                              <a:pt x="0" y="0"/>
                                            </a:moveTo>
                                            <a:lnTo>
                                              <a:pt x="264" y="125"/>
                                            </a:lnTo>
                                            <a:lnTo>
                                              <a:pt x="265" y="126"/>
                                            </a:lnTo>
                                            <a:lnTo>
                                              <a:pt x="3" y="538"/>
                                            </a:lnTo>
                                            <a:lnTo>
                                              <a:pt x="0" y="545"/>
                                            </a:lnTo>
                                            <a:lnTo>
                                              <a:pt x="0" y="0"/>
                                            </a:lnTo>
                                            <a:close/>
                                            <a:moveTo>
                                              <a:pt x="4" y="7"/>
                                            </a:moveTo>
                                            <a:lnTo>
                                              <a:pt x="4" y="530"/>
                                            </a:lnTo>
                                            <a:lnTo>
                                              <a:pt x="258" y="127"/>
                                            </a:lnTo>
                                            <a:lnTo>
                                              <a:pt x="4" y="7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137" name="Freeform 52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D3D15E4A-37F3-CED7-AF0E-DADE61201947}"/>
                                          </a:ext>
                                        </a:extLst>
                                      </p:cNvPr>
                                      <p:cNvSpPr>
                                        <a:spLocks noEditPoint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4329445" y="1412759"/>
                                        <a:ext cx="690807" cy="1090447"/>
                                      </a:xfrm>
                                      <a:custGeom>
                                        <a:avLst/>
                                        <a:gdLst>
                                          <a:gd name="T0" fmla="*/ 339 w 363"/>
                                          <a:gd name="T1" fmla="*/ 0 h 573"/>
                                          <a:gd name="T2" fmla="*/ 363 w 363"/>
                                          <a:gd name="T3" fmla="*/ 282 h 573"/>
                                          <a:gd name="T4" fmla="*/ 363 w 363"/>
                                          <a:gd name="T5" fmla="*/ 284 h 573"/>
                                          <a:gd name="T6" fmla="*/ 8 w 363"/>
                                          <a:gd name="T7" fmla="*/ 566 h 573"/>
                                          <a:gd name="T8" fmla="*/ 0 w 363"/>
                                          <a:gd name="T9" fmla="*/ 573 h 573"/>
                                          <a:gd name="T10" fmla="*/ 339 w 363"/>
                                          <a:gd name="T11" fmla="*/ 0 h 573"/>
                                          <a:gd name="T12" fmla="*/ 335 w 363"/>
                                          <a:gd name="T13" fmla="*/ 14 h 573"/>
                                          <a:gd name="T14" fmla="*/ 14 w 363"/>
                                          <a:gd name="T15" fmla="*/ 555 h 573"/>
                                          <a:gd name="T16" fmla="*/ 359 w 363"/>
                                          <a:gd name="T17" fmla="*/ 282 h 573"/>
                                          <a:gd name="T18" fmla="*/ 335 w 363"/>
                                          <a:gd name="T19" fmla="*/ 14 h 573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  <a:cxn ang="0">
                                            <a:pos x="T10" y="T11"/>
                                          </a:cxn>
                                          <a:cxn ang="0">
                                            <a:pos x="T12" y="T13"/>
                                          </a:cxn>
                                          <a:cxn ang="0">
                                            <a:pos x="T14" y="T15"/>
                                          </a:cxn>
                                          <a:cxn ang="0">
                                            <a:pos x="T16" y="T17"/>
                                          </a:cxn>
                                          <a:cxn ang="0">
                                            <a:pos x="T18" y="T19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363" h="573">
                                            <a:moveTo>
                                              <a:pt x="339" y="0"/>
                                            </a:moveTo>
                                            <a:lnTo>
                                              <a:pt x="363" y="282"/>
                                            </a:lnTo>
                                            <a:lnTo>
                                              <a:pt x="363" y="284"/>
                                            </a:lnTo>
                                            <a:lnTo>
                                              <a:pt x="8" y="566"/>
                                            </a:lnTo>
                                            <a:lnTo>
                                              <a:pt x="0" y="573"/>
                                            </a:lnTo>
                                            <a:lnTo>
                                              <a:pt x="339" y="0"/>
                                            </a:lnTo>
                                            <a:close/>
                                            <a:moveTo>
                                              <a:pt x="335" y="14"/>
                                            </a:moveTo>
                                            <a:lnTo>
                                              <a:pt x="14" y="555"/>
                                            </a:lnTo>
                                            <a:lnTo>
                                              <a:pt x="359" y="282"/>
                                            </a:lnTo>
                                            <a:lnTo>
                                              <a:pt x="335" y="14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138" name="Freeform 53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02671739-D463-6146-53E9-C31A843F6C4E}"/>
                                          </a:ext>
                                        </a:extLst>
                                      </p:cNvPr>
                                      <p:cNvSpPr>
                                        <a:spLocks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8106997" y="3861983"/>
                                        <a:ext cx="510017" cy="70413"/>
                                      </a:xfrm>
                                      <a:custGeom>
                                        <a:avLst/>
                                        <a:gdLst>
                                          <a:gd name="T0" fmla="*/ 2 w 268"/>
                                          <a:gd name="T1" fmla="*/ 37 h 37"/>
                                          <a:gd name="T2" fmla="*/ 268 w 268"/>
                                          <a:gd name="T3" fmla="*/ 5 h 37"/>
                                          <a:gd name="T4" fmla="*/ 268 w 268"/>
                                          <a:gd name="T5" fmla="*/ 0 h 37"/>
                                          <a:gd name="T6" fmla="*/ 0 w 268"/>
                                          <a:gd name="T7" fmla="*/ 33 h 37"/>
                                          <a:gd name="T8" fmla="*/ 2 w 268"/>
                                          <a:gd name="T9" fmla="*/ 37 h 37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268" h="37">
                                            <a:moveTo>
                                              <a:pt x="2" y="37"/>
                                            </a:moveTo>
                                            <a:lnTo>
                                              <a:pt x="268" y="5"/>
                                            </a:lnTo>
                                            <a:lnTo>
                                              <a:pt x="268" y="0"/>
                                            </a:lnTo>
                                            <a:lnTo>
                                              <a:pt x="0" y="33"/>
                                            </a:lnTo>
                                            <a:lnTo>
                                              <a:pt x="2" y="37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139" name="Freeform 54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08F42DA2-475A-D241-67EB-5918C8878315}"/>
                                          </a:ext>
                                        </a:extLst>
                                      </p:cNvPr>
                                      <p:cNvSpPr>
                                        <a:spLocks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7349584" y="2817209"/>
                                        <a:ext cx="763123" cy="1115187"/>
                                      </a:xfrm>
                                      <a:custGeom>
                                        <a:avLst/>
                                        <a:gdLst>
                                          <a:gd name="T0" fmla="*/ 398 w 401"/>
                                          <a:gd name="T1" fmla="*/ 586 h 586"/>
                                          <a:gd name="T2" fmla="*/ 401 w 401"/>
                                          <a:gd name="T3" fmla="*/ 582 h 586"/>
                                          <a:gd name="T4" fmla="*/ 5 w 401"/>
                                          <a:gd name="T5" fmla="*/ 263 h 586"/>
                                          <a:gd name="T6" fmla="*/ 53 w 401"/>
                                          <a:gd name="T7" fmla="*/ 1 h 586"/>
                                          <a:gd name="T8" fmla="*/ 48 w 401"/>
                                          <a:gd name="T9" fmla="*/ 0 h 586"/>
                                          <a:gd name="T10" fmla="*/ 0 w 401"/>
                                          <a:gd name="T11" fmla="*/ 266 h 586"/>
                                          <a:gd name="T12" fmla="*/ 1 w 401"/>
                                          <a:gd name="T13" fmla="*/ 266 h 586"/>
                                          <a:gd name="T14" fmla="*/ 398 w 401"/>
                                          <a:gd name="T15" fmla="*/ 586 h 586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  <a:cxn ang="0">
                                            <a:pos x="T10" y="T11"/>
                                          </a:cxn>
                                          <a:cxn ang="0">
                                            <a:pos x="T12" y="T13"/>
                                          </a:cxn>
                                          <a:cxn ang="0">
                                            <a:pos x="T14" y="T15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401" h="586">
                                            <a:moveTo>
                                              <a:pt x="398" y="586"/>
                                            </a:moveTo>
                                            <a:lnTo>
                                              <a:pt x="401" y="582"/>
                                            </a:lnTo>
                                            <a:lnTo>
                                              <a:pt x="5" y="263"/>
                                            </a:lnTo>
                                            <a:lnTo>
                                              <a:pt x="53" y="1"/>
                                            </a:lnTo>
                                            <a:lnTo>
                                              <a:pt x="48" y="0"/>
                                            </a:lnTo>
                                            <a:lnTo>
                                              <a:pt x="0" y="266"/>
                                            </a:lnTo>
                                            <a:lnTo>
                                              <a:pt x="1" y="266"/>
                                            </a:lnTo>
                                            <a:lnTo>
                                              <a:pt x="398" y="586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140" name="Freeform 55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A0F833F7-CA4E-3F83-1CC8-4213E6CF92D7}"/>
                                          </a:ext>
                                        </a:extLst>
                                      </p:cNvPr>
                                      <p:cNvSpPr>
                                        <a:spLocks noEditPoint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6264846" y="2545073"/>
                                        <a:ext cx="2352169" cy="1138023"/>
                                      </a:xfrm>
                                      <a:custGeom>
                                        <a:avLst/>
                                        <a:gdLst>
                                          <a:gd name="T0" fmla="*/ 12 w 1236"/>
                                          <a:gd name="T1" fmla="*/ 225 h 598"/>
                                          <a:gd name="T2" fmla="*/ 0 w 1236"/>
                                          <a:gd name="T3" fmla="*/ 216 h 598"/>
                                          <a:gd name="T4" fmla="*/ 573 w 1236"/>
                                          <a:gd name="T5" fmla="*/ 405 h 598"/>
                                          <a:gd name="T6" fmla="*/ 1234 w 1236"/>
                                          <a:gd name="T7" fmla="*/ 0 h 598"/>
                                          <a:gd name="T8" fmla="*/ 1236 w 1236"/>
                                          <a:gd name="T9" fmla="*/ 4 h 598"/>
                                          <a:gd name="T10" fmla="*/ 574 w 1236"/>
                                          <a:gd name="T11" fmla="*/ 409 h 598"/>
                                          <a:gd name="T12" fmla="*/ 562 w 1236"/>
                                          <a:gd name="T13" fmla="*/ 594 h 598"/>
                                          <a:gd name="T14" fmla="*/ 560 w 1236"/>
                                          <a:gd name="T15" fmla="*/ 598 h 598"/>
                                          <a:gd name="T16" fmla="*/ 12 w 1236"/>
                                          <a:gd name="T17" fmla="*/ 225 h 598"/>
                                          <a:gd name="T18" fmla="*/ 27 w 1236"/>
                                          <a:gd name="T19" fmla="*/ 231 h 598"/>
                                          <a:gd name="T20" fmla="*/ 558 w 1236"/>
                                          <a:gd name="T21" fmla="*/ 590 h 598"/>
                                          <a:gd name="T22" fmla="*/ 570 w 1236"/>
                                          <a:gd name="T23" fmla="*/ 409 h 598"/>
                                          <a:gd name="T24" fmla="*/ 27 w 1236"/>
                                          <a:gd name="T25" fmla="*/ 231 h 598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  <a:cxn ang="0">
                                            <a:pos x="T10" y="T11"/>
                                          </a:cxn>
                                          <a:cxn ang="0">
                                            <a:pos x="T12" y="T13"/>
                                          </a:cxn>
                                          <a:cxn ang="0">
                                            <a:pos x="T14" y="T15"/>
                                          </a:cxn>
                                          <a:cxn ang="0">
                                            <a:pos x="T16" y="T17"/>
                                          </a:cxn>
                                          <a:cxn ang="0">
                                            <a:pos x="T18" y="T19"/>
                                          </a:cxn>
                                          <a:cxn ang="0">
                                            <a:pos x="T20" y="T21"/>
                                          </a:cxn>
                                          <a:cxn ang="0">
                                            <a:pos x="T22" y="T23"/>
                                          </a:cxn>
                                          <a:cxn ang="0">
                                            <a:pos x="T24" y="T25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1236" h="598">
                                            <a:moveTo>
                                              <a:pt x="12" y="225"/>
                                            </a:moveTo>
                                            <a:lnTo>
                                              <a:pt x="0" y="216"/>
                                            </a:lnTo>
                                            <a:lnTo>
                                              <a:pt x="573" y="405"/>
                                            </a:lnTo>
                                            <a:lnTo>
                                              <a:pt x="1234" y="0"/>
                                            </a:lnTo>
                                            <a:lnTo>
                                              <a:pt x="1236" y="4"/>
                                            </a:lnTo>
                                            <a:lnTo>
                                              <a:pt x="574" y="409"/>
                                            </a:lnTo>
                                            <a:lnTo>
                                              <a:pt x="562" y="594"/>
                                            </a:lnTo>
                                            <a:lnTo>
                                              <a:pt x="560" y="598"/>
                                            </a:lnTo>
                                            <a:lnTo>
                                              <a:pt x="12" y="225"/>
                                            </a:lnTo>
                                            <a:close/>
                                            <a:moveTo>
                                              <a:pt x="27" y="231"/>
                                            </a:moveTo>
                                            <a:lnTo>
                                              <a:pt x="558" y="590"/>
                                            </a:lnTo>
                                            <a:lnTo>
                                              <a:pt x="570" y="409"/>
                                            </a:lnTo>
                                            <a:lnTo>
                                              <a:pt x="27" y="231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141" name="Freeform 56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6488A35A-4F46-A2AF-BC7E-66ADB1DBDC9F}"/>
                                          </a:ext>
                                        </a:extLst>
                                      </p:cNvPr>
                                      <p:cNvSpPr>
                                        <a:spLocks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5572136" y="2959938"/>
                                        <a:ext cx="1139926" cy="1326425"/>
                                      </a:xfrm>
                                      <a:custGeom>
                                        <a:avLst/>
                                        <a:gdLst>
                                          <a:gd name="T0" fmla="*/ 595 w 599"/>
                                          <a:gd name="T1" fmla="*/ 697 h 697"/>
                                          <a:gd name="T2" fmla="*/ 599 w 599"/>
                                          <a:gd name="T3" fmla="*/ 696 h 697"/>
                                          <a:gd name="T4" fmla="*/ 379 w 599"/>
                                          <a:gd name="T5" fmla="*/ 0 h 697"/>
                                          <a:gd name="T6" fmla="*/ 376 w 599"/>
                                          <a:gd name="T7" fmla="*/ 3 h 697"/>
                                          <a:gd name="T8" fmla="*/ 0 w 599"/>
                                          <a:gd name="T9" fmla="*/ 439 h 697"/>
                                          <a:gd name="T10" fmla="*/ 4 w 599"/>
                                          <a:gd name="T11" fmla="*/ 442 h 697"/>
                                          <a:gd name="T12" fmla="*/ 376 w 599"/>
                                          <a:gd name="T13" fmla="*/ 10 h 697"/>
                                          <a:gd name="T14" fmla="*/ 595 w 599"/>
                                          <a:gd name="T15" fmla="*/ 697 h 697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  <a:cxn ang="0">
                                            <a:pos x="T10" y="T11"/>
                                          </a:cxn>
                                          <a:cxn ang="0">
                                            <a:pos x="T12" y="T13"/>
                                          </a:cxn>
                                          <a:cxn ang="0">
                                            <a:pos x="T14" y="T15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599" h="697">
                                            <a:moveTo>
                                              <a:pt x="595" y="697"/>
                                            </a:moveTo>
                                            <a:lnTo>
                                              <a:pt x="599" y="696"/>
                                            </a:lnTo>
                                            <a:lnTo>
                                              <a:pt x="379" y="0"/>
                                            </a:lnTo>
                                            <a:lnTo>
                                              <a:pt x="376" y="3"/>
                                            </a:lnTo>
                                            <a:lnTo>
                                              <a:pt x="0" y="439"/>
                                            </a:lnTo>
                                            <a:lnTo>
                                              <a:pt x="4" y="442"/>
                                            </a:lnTo>
                                            <a:lnTo>
                                              <a:pt x="376" y="10"/>
                                            </a:lnTo>
                                            <a:lnTo>
                                              <a:pt x="595" y="697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142" name="Freeform 57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527152E0-426E-F843-4836-7E8A3139B1E3}"/>
                                          </a:ext>
                                        </a:extLst>
                                      </p:cNvPr>
                                      <p:cNvSpPr>
                                        <a:spLocks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4346572" y="2476563"/>
                                        <a:ext cx="1170375" cy="759316"/>
                                      </a:xfrm>
                                      <a:custGeom>
                                        <a:avLst/>
                                        <a:gdLst>
                                          <a:gd name="T0" fmla="*/ 612 w 615"/>
                                          <a:gd name="T1" fmla="*/ 399 h 399"/>
                                          <a:gd name="T2" fmla="*/ 615 w 615"/>
                                          <a:gd name="T3" fmla="*/ 395 h 399"/>
                                          <a:gd name="T4" fmla="*/ 1 w 615"/>
                                          <a:gd name="T5" fmla="*/ 0 h 399"/>
                                          <a:gd name="T6" fmla="*/ 0 w 615"/>
                                          <a:gd name="T7" fmla="*/ 4 h 399"/>
                                          <a:gd name="T8" fmla="*/ 612 w 615"/>
                                          <a:gd name="T9" fmla="*/ 399 h 399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615" h="399">
                                            <a:moveTo>
                                              <a:pt x="612" y="399"/>
                                            </a:moveTo>
                                            <a:lnTo>
                                              <a:pt x="615" y="395"/>
                                            </a:lnTo>
                                            <a:lnTo>
                                              <a:pt x="1" y="0"/>
                                            </a:lnTo>
                                            <a:lnTo>
                                              <a:pt x="0" y="4"/>
                                            </a:lnTo>
                                            <a:lnTo>
                                              <a:pt x="612" y="399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143" name="Freeform 58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63736568-6CFE-1744-B94C-E451D927CAE1}"/>
                                          </a:ext>
                                        </a:extLst>
                                      </p:cNvPr>
                                      <p:cNvSpPr>
                                        <a:spLocks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5313321" y="3230171"/>
                                        <a:ext cx="862081" cy="1377807"/>
                                      </a:xfrm>
                                      <a:custGeom>
                                        <a:avLst/>
                                        <a:gdLst>
                                          <a:gd name="T0" fmla="*/ 451 w 453"/>
                                          <a:gd name="T1" fmla="*/ 724 h 724"/>
                                          <a:gd name="T2" fmla="*/ 453 w 453"/>
                                          <a:gd name="T3" fmla="*/ 720 h 724"/>
                                          <a:gd name="T4" fmla="*/ 5 w 453"/>
                                          <a:gd name="T5" fmla="*/ 613 h 724"/>
                                          <a:gd name="T6" fmla="*/ 140 w 453"/>
                                          <a:gd name="T7" fmla="*/ 299 h 724"/>
                                          <a:gd name="T8" fmla="*/ 140 w 453"/>
                                          <a:gd name="T9" fmla="*/ 297 h 724"/>
                                          <a:gd name="T10" fmla="*/ 108 w 453"/>
                                          <a:gd name="T11" fmla="*/ 0 h 724"/>
                                          <a:gd name="T12" fmla="*/ 104 w 453"/>
                                          <a:gd name="T13" fmla="*/ 2 h 724"/>
                                          <a:gd name="T14" fmla="*/ 136 w 453"/>
                                          <a:gd name="T15" fmla="*/ 297 h 724"/>
                                          <a:gd name="T16" fmla="*/ 0 w 453"/>
                                          <a:gd name="T17" fmla="*/ 616 h 724"/>
                                          <a:gd name="T18" fmla="*/ 1 w 453"/>
                                          <a:gd name="T19" fmla="*/ 618 h 724"/>
                                          <a:gd name="T20" fmla="*/ 451 w 453"/>
                                          <a:gd name="T21" fmla="*/ 724 h 724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  <a:cxn ang="0">
                                            <a:pos x="T10" y="T11"/>
                                          </a:cxn>
                                          <a:cxn ang="0">
                                            <a:pos x="T12" y="T13"/>
                                          </a:cxn>
                                          <a:cxn ang="0">
                                            <a:pos x="T14" y="T15"/>
                                          </a:cxn>
                                          <a:cxn ang="0">
                                            <a:pos x="T16" y="T17"/>
                                          </a:cxn>
                                          <a:cxn ang="0">
                                            <a:pos x="T18" y="T19"/>
                                          </a:cxn>
                                          <a:cxn ang="0">
                                            <a:pos x="T20" y="T21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453" h="724">
                                            <a:moveTo>
                                              <a:pt x="451" y="724"/>
                                            </a:moveTo>
                                            <a:lnTo>
                                              <a:pt x="453" y="720"/>
                                            </a:lnTo>
                                            <a:lnTo>
                                              <a:pt x="5" y="613"/>
                                            </a:lnTo>
                                            <a:lnTo>
                                              <a:pt x="140" y="299"/>
                                            </a:lnTo>
                                            <a:lnTo>
                                              <a:pt x="140" y="297"/>
                                            </a:lnTo>
                                            <a:lnTo>
                                              <a:pt x="108" y="0"/>
                                            </a:lnTo>
                                            <a:lnTo>
                                              <a:pt x="104" y="2"/>
                                            </a:lnTo>
                                            <a:lnTo>
                                              <a:pt x="136" y="297"/>
                                            </a:lnTo>
                                            <a:lnTo>
                                              <a:pt x="0" y="616"/>
                                            </a:lnTo>
                                            <a:lnTo>
                                              <a:pt x="1" y="618"/>
                                            </a:lnTo>
                                            <a:lnTo>
                                              <a:pt x="451" y="724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144" name="Freeform 59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57F0686B-1709-4711-412F-8EB158B9563D}"/>
                                          </a:ext>
                                        </a:extLst>
                                      </p:cNvPr>
                                      <p:cNvSpPr>
                                        <a:spLocks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3994508" y="1949419"/>
                                        <a:ext cx="1526245" cy="1286461"/>
                                      </a:xfrm>
                                      <a:custGeom>
                                        <a:avLst/>
                                        <a:gdLst>
                                          <a:gd name="T0" fmla="*/ 0 w 802"/>
                                          <a:gd name="T1" fmla="*/ 676 h 676"/>
                                          <a:gd name="T2" fmla="*/ 802 w 802"/>
                                          <a:gd name="T3" fmla="*/ 676 h 676"/>
                                          <a:gd name="T4" fmla="*/ 801 w 802"/>
                                          <a:gd name="T5" fmla="*/ 673 h 676"/>
                                          <a:gd name="T6" fmla="*/ 643 w 802"/>
                                          <a:gd name="T7" fmla="*/ 337 h 676"/>
                                          <a:gd name="T8" fmla="*/ 539 w 802"/>
                                          <a:gd name="T9" fmla="*/ 0 h 676"/>
                                          <a:gd name="T10" fmla="*/ 535 w 802"/>
                                          <a:gd name="T11" fmla="*/ 2 h 676"/>
                                          <a:gd name="T12" fmla="*/ 639 w 802"/>
                                          <a:gd name="T13" fmla="*/ 338 h 676"/>
                                          <a:gd name="T14" fmla="*/ 796 w 802"/>
                                          <a:gd name="T15" fmla="*/ 672 h 676"/>
                                          <a:gd name="T16" fmla="*/ 7 w 802"/>
                                          <a:gd name="T17" fmla="*/ 672 h 676"/>
                                          <a:gd name="T18" fmla="*/ 185 w 802"/>
                                          <a:gd name="T19" fmla="*/ 283 h 676"/>
                                          <a:gd name="T20" fmla="*/ 181 w 802"/>
                                          <a:gd name="T21" fmla="*/ 281 h 676"/>
                                          <a:gd name="T22" fmla="*/ 0 w 802"/>
                                          <a:gd name="T23" fmla="*/ 676 h 676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  <a:cxn ang="0">
                                            <a:pos x="T10" y="T11"/>
                                          </a:cxn>
                                          <a:cxn ang="0">
                                            <a:pos x="T12" y="T13"/>
                                          </a:cxn>
                                          <a:cxn ang="0">
                                            <a:pos x="T14" y="T15"/>
                                          </a:cxn>
                                          <a:cxn ang="0">
                                            <a:pos x="T16" y="T17"/>
                                          </a:cxn>
                                          <a:cxn ang="0">
                                            <a:pos x="T18" y="T19"/>
                                          </a:cxn>
                                          <a:cxn ang="0">
                                            <a:pos x="T20" y="T21"/>
                                          </a:cxn>
                                          <a:cxn ang="0">
                                            <a:pos x="T22" y="T23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802" h="676">
                                            <a:moveTo>
                                              <a:pt x="0" y="676"/>
                                            </a:moveTo>
                                            <a:lnTo>
                                              <a:pt x="802" y="676"/>
                                            </a:lnTo>
                                            <a:lnTo>
                                              <a:pt x="801" y="673"/>
                                            </a:lnTo>
                                            <a:lnTo>
                                              <a:pt x="643" y="337"/>
                                            </a:lnTo>
                                            <a:lnTo>
                                              <a:pt x="539" y="0"/>
                                            </a:lnTo>
                                            <a:lnTo>
                                              <a:pt x="535" y="2"/>
                                            </a:lnTo>
                                            <a:lnTo>
                                              <a:pt x="639" y="338"/>
                                            </a:lnTo>
                                            <a:lnTo>
                                              <a:pt x="796" y="672"/>
                                            </a:lnTo>
                                            <a:lnTo>
                                              <a:pt x="7" y="672"/>
                                            </a:lnTo>
                                            <a:lnTo>
                                              <a:pt x="185" y="283"/>
                                            </a:lnTo>
                                            <a:lnTo>
                                              <a:pt x="181" y="281"/>
                                            </a:lnTo>
                                            <a:lnTo>
                                              <a:pt x="0" y="676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145" name="Freeform 60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27C389F7-F634-2174-35B6-2ED8976BEEA6}"/>
                                          </a:ext>
                                        </a:extLst>
                                      </p:cNvPr>
                                      <p:cNvSpPr>
                                        <a:spLocks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4346572" y="2476563"/>
                                        <a:ext cx="1668974" cy="121795"/>
                                      </a:xfrm>
                                      <a:custGeom>
                                        <a:avLst/>
                                        <a:gdLst>
                                          <a:gd name="T0" fmla="*/ 336 w 649"/>
                                          <a:gd name="T1" fmla="*/ 47 h 47"/>
                                          <a:gd name="T2" fmla="*/ 338 w 649"/>
                                          <a:gd name="T3" fmla="*/ 47 h 47"/>
                                          <a:gd name="T4" fmla="*/ 649 w 649"/>
                                          <a:gd name="T5" fmla="*/ 5 h 47"/>
                                          <a:gd name="T6" fmla="*/ 649 w 649"/>
                                          <a:gd name="T7" fmla="*/ 2 h 47"/>
                                          <a:gd name="T8" fmla="*/ 337 w 649"/>
                                          <a:gd name="T9" fmla="*/ 43 h 47"/>
                                          <a:gd name="T10" fmla="*/ 169 w 649"/>
                                          <a:gd name="T11" fmla="*/ 21 h 47"/>
                                          <a:gd name="T12" fmla="*/ 1 w 649"/>
                                          <a:gd name="T13" fmla="*/ 0 h 47"/>
                                          <a:gd name="T14" fmla="*/ 0 w 649"/>
                                          <a:gd name="T15" fmla="*/ 3 h 47"/>
                                          <a:gd name="T16" fmla="*/ 336 w 649"/>
                                          <a:gd name="T17" fmla="*/ 46 h 47"/>
                                          <a:gd name="T18" fmla="*/ 336 w 649"/>
                                          <a:gd name="T19" fmla="*/ 47 h 47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  <a:cxn ang="0">
                                            <a:pos x="T10" y="T11"/>
                                          </a:cxn>
                                          <a:cxn ang="0">
                                            <a:pos x="T12" y="T13"/>
                                          </a:cxn>
                                          <a:cxn ang="0">
                                            <a:pos x="T14" y="T15"/>
                                          </a:cxn>
                                          <a:cxn ang="0">
                                            <a:pos x="T16" y="T17"/>
                                          </a:cxn>
                                          <a:cxn ang="0">
                                            <a:pos x="T18" y="T19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649" h="47">
                                            <a:moveTo>
                                              <a:pt x="336" y="47"/>
                                            </a:moveTo>
                                            <a:cubicBezTo>
                                              <a:pt x="338" y="47"/>
                                              <a:pt x="338" y="47"/>
                                              <a:pt x="338" y="47"/>
                                            </a:cubicBezTo>
                                            <a:cubicBezTo>
                                              <a:pt x="649" y="5"/>
                                              <a:pt x="649" y="5"/>
                                              <a:pt x="649" y="5"/>
                                            </a:cubicBezTo>
                                            <a:cubicBezTo>
                                              <a:pt x="649" y="2"/>
                                              <a:pt x="649" y="2"/>
                                              <a:pt x="649" y="2"/>
                                            </a:cubicBezTo>
                                            <a:cubicBezTo>
                                              <a:pt x="337" y="43"/>
                                              <a:pt x="337" y="43"/>
                                              <a:pt x="337" y="43"/>
                                            </a:cubicBezTo>
                                            <a:cubicBezTo>
                                              <a:pt x="332" y="41"/>
                                              <a:pt x="304" y="37"/>
                                              <a:pt x="169" y="21"/>
                                            </a:cubicBezTo>
                                            <a:cubicBezTo>
                                              <a:pt x="86" y="10"/>
                                              <a:pt x="1" y="0"/>
                                              <a:pt x="1" y="0"/>
                                            </a:cubicBezTo>
                                            <a:cubicBezTo>
                                              <a:pt x="0" y="3"/>
                                              <a:pt x="0" y="3"/>
                                              <a:pt x="0" y="3"/>
                                            </a:cubicBezTo>
                                            <a:cubicBezTo>
                                              <a:pt x="90" y="14"/>
                                              <a:pt x="322" y="42"/>
                                              <a:pt x="336" y="46"/>
                                            </a:cubicBezTo>
                                            <a:lnTo>
                                              <a:pt x="336" y="47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146" name="Freeform 61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55AE4F65-6742-696B-48EE-F11D752080BE}"/>
                                          </a:ext>
                                        </a:extLst>
                                      </p:cNvPr>
                                      <p:cNvSpPr>
                                        <a:spLocks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4593969" y="4335842"/>
                                        <a:ext cx="182693" cy="441507"/>
                                      </a:xfrm>
                                      <a:custGeom>
                                        <a:avLst/>
                                        <a:gdLst>
                                          <a:gd name="T0" fmla="*/ 92 w 96"/>
                                          <a:gd name="T1" fmla="*/ 232 h 232"/>
                                          <a:gd name="T2" fmla="*/ 96 w 96"/>
                                          <a:gd name="T3" fmla="*/ 231 h 232"/>
                                          <a:gd name="T4" fmla="*/ 4 w 96"/>
                                          <a:gd name="T5" fmla="*/ 0 h 232"/>
                                          <a:gd name="T6" fmla="*/ 0 w 96"/>
                                          <a:gd name="T7" fmla="*/ 1 h 232"/>
                                          <a:gd name="T8" fmla="*/ 92 w 96"/>
                                          <a:gd name="T9" fmla="*/ 232 h 232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96" h="232">
                                            <a:moveTo>
                                              <a:pt x="92" y="232"/>
                                            </a:moveTo>
                                            <a:lnTo>
                                              <a:pt x="96" y="231"/>
                                            </a:lnTo>
                                            <a:lnTo>
                                              <a:pt x="4" y="0"/>
                                            </a:lnTo>
                                            <a:lnTo>
                                              <a:pt x="0" y="1"/>
                                            </a:lnTo>
                                            <a:lnTo>
                                              <a:pt x="92" y="232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147" name="Freeform 62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040FDE0E-C25C-3A82-68F7-BB2E7B9344D5}"/>
                                          </a:ext>
                                        </a:extLst>
                                      </p:cNvPr>
                                      <p:cNvSpPr>
                                        <a:spLocks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4316124" y="4396740"/>
                                        <a:ext cx="1004810" cy="1472960"/>
                                      </a:xfrm>
                                      <a:custGeom>
                                        <a:avLst/>
                                        <a:gdLst>
                                          <a:gd name="T0" fmla="*/ 4 w 528"/>
                                          <a:gd name="T1" fmla="*/ 774 h 774"/>
                                          <a:gd name="T2" fmla="*/ 240 w 528"/>
                                          <a:gd name="T3" fmla="*/ 202 h 774"/>
                                          <a:gd name="T4" fmla="*/ 528 w 528"/>
                                          <a:gd name="T5" fmla="*/ 5 h 774"/>
                                          <a:gd name="T6" fmla="*/ 525 w 528"/>
                                          <a:gd name="T7" fmla="*/ 0 h 774"/>
                                          <a:gd name="T8" fmla="*/ 238 w 528"/>
                                          <a:gd name="T9" fmla="*/ 199 h 774"/>
                                          <a:gd name="T10" fmla="*/ 238 w 528"/>
                                          <a:gd name="T11" fmla="*/ 199 h 774"/>
                                          <a:gd name="T12" fmla="*/ 0 w 528"/>
                                          <a:gd name="T13" fmla="*/ 772 h 774"/>
                                          <a:gd name="T14" fmla="*/ 4 w 528"/>
                                          <a:gd name="T15" fmla="*/ 774 h 774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  <a:cxn ang="0">
                                            <a:pos x="T10" y="T11"/>
                                          </a:cxn>
                                          <a:cxn ang="0">
                                            <a:pos x="T12" y="T13"/>
                                          </a:cxn>
                                          <a:cxn ang="0">
                                            <a:pos x="T14" y="T15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528" h="774">
                                            <a:moveTo>
                                              <a:pt x="4" y="774"/>
                                            </a:moveTo>
                                            <a:lnTo>
                                              <a:pt x="240" y="202"/>
                                            </a:lnTo>
                                            <a:lnTo>
                                              <a:pt x="528" y="5"/>
                                            </a:lnTo>
                                            <a:lnTo>
                                              <a:pt x="525" y="0"/>
                                            </a:lnTo>
                                            <a:lnTo>
                                              <a:pt x="238" y="199"/>
                                            </a:lnTo>
                                            <a:lnTo>
                                              <a:pt x="238" y="199"/>
                                            </a:lnTo>
                                            <a:lnTo>
                                              <a:pt x="0" y="772"/>
                                            </a:lnTo>
                                            <a:lnTo>
                                              <a:pt x="4" y="774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148" name="Freeform 63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3886472D-6C35-BB3F-FE31-FAD655CD0E1A}"/>
                                          </a:ext>
                                        </a:extLst>
                                      </p:cNvPr>
                                      <p:cNvSpPr>
                                        <a:spLocks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4769049" y="3795376"/>
                                        <a:ext cx="810699" cy="985779"/>
                                      </a:xfrm>
                                      <a:custGeom>
                                        <a:avLst/>
                                        <a:gdLst>
                                          <a:gd name="T0" fmla="*/ 2 w 426"/>
                                          <a:gd name="T1" fmla="*/ 518 h 518"/>
                                          <a:gd name="T2" fmla="*/ 426 w 426"/>
                                          <a:gd name="T3" fmla="*/ 3 h 518"/>
                                          <a:gd name="T4" fmla="*/ 422 w 426"/>
                                          <a:gd name="T5" fmla="*/ 0 h 518"/>
                                          <a:gd name="T6" fmla="*/ 0 w 426"/>
                                          <a:gd name="T7" fmla="*/ 515 h 518"/>
                                          <a:gd name="T8" fmla="*/ 2 w 426"/>
                                          <a:gd name="T9" fmla="*/ 518 h 518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426" h="518">
                                            <a:moveTo>
                                              <a:pt x="2" y="518"/>
                                            </a:moveTo>
                                            <a:lnTo>
                                              <a:pt x="426" y="3"/>
                                            </a:lnTo>
                                            <a:lnTo>
                                              <a:pt x="422" y="0"/>
                                            </a:lnTo>
                                            <a:lnTo>
                                              <a:pt x="0" y="515"/>
                                            </a:lnTo>
                                            <a:lnTo>
                                              <a:pt x="2" y="518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149" name="Oval 65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84EF2DF4-F707-8C41-910B-0F4883F871E7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4099176" y="3631714"/>
                                        <a:ext cx="239784" cy="239784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150" name="Oval 66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5824AFCF-4F1E-7264-536C-C9A95B36A568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 rot="20173636">
                                        <a:off x="4514041" y="4254011"/>
                                        <a:ext cx="167468" cy="169371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151" name="Oval 67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ACE4158B-3300-3E15-5829-9909E5611A10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3868907" y="4497601"/>
                                        <a:ext cx="108474" cy="110377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152" name="Oval 68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C9F56819-1483-D40D-37AC-CBA193D05479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3259931" y="4577529"/>
                                        <a:ext cx="169371" cy="169371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153" name="Oval 69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9EBC0E0E-498F-F6C0-4C18-DC6421F2388C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3570128" y="3949523"/>
                                        <a:ext cx="137020" cy="135116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154" name="Oval 70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45401727-D859-FB67-2BB0-611DF18F5FD5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2797490" y="4394837"/>
                                        <a:ext cx="102765" cy="102765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155" name="Oval 71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4336CA91-E427-ACF6-4EA7-B439ECF462C0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2563415" y="3976166"/>
                                        <a:ext cx="173177" cy="175080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156" name="Oval 72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95481817-EE9F-50AD-391F-10AD8505EEF2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2512033" y="3490888"/>
                                        <a:ext cx="102765" cy="104668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157" name="Oval 73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C89D3F64-0824-B02B-D518-8A4FB165FBCC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3248513" y="3631714"/>
                                        <a:ext cx="194111" cy="192208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158" name="Oval 74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EDF6128B-FF71-D5A4-5876-36CCCBF60A95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 rot="618257">
                                        <a:off x="2586252" y="2672577"/>
                                        <a:ext cx="226463" cy="226463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159" name="Oval 75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6C6F3DDE-DDD9-5321-B1AB-5AE20D91A629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 rot="2179241">
                                        <a:off x="3494006" y="2293871"/>
                                        <a:ext cx="171274" cy="173177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160" name="Oval 76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32EFE80C-DB08-F5E6-18FC-44B82DEB7726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3062014" y="1808593"/>
                                        <a:ext cx="156050" cy="157953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161" name="Oval 77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9DEF2064-E570-FADF-CA9D-4632D7327316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3943126" y="2531752"/>
                                        <a:ext cx="117989" cy="119892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162" name="Oval 78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39C1655A-D3C1-3C9B-1F98-92D265922E5A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3935514" y="1608773"/>
                                        <a:ext cx="133213" cy="133213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163" name="Oval 79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2B143041-0B6B-1224-9CA9-E4CE65DA4D89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3648153" y="1102562"/>
                                        <a:ext cx="194111" cy="197917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164" name="Oval 80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39DF5F39-48F3-B11D-ED4D-095786D9B121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4045891" y="881809"/>
                                        <a:ext cx="117989" cy="119892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165" name="Oval 81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580E9F1B-6006-D553-9770-4A6E18931907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 rot="900000">
                                        <a:off x="4253323" y="2398538"/>
                                        <a:ext cx="175081" cy="176984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166" name="Oval 82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FB4A022D-6DE3-04AD-C051-3066B08F8A99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4894650" y="1344249"/>
                                        <a:ext cx="152244" cy="150341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167" name="Oval 83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12B5600E-EF00-04C9-B2C0-EA90A745E5C9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 rot="674250">
                                        <a:off x="4432210" y="632509"/>
                                        <a:ext cx="171274" cy="169371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168" name="Oval 84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2D40EFA7-62E3-6C7D-51D6-F35768F67247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4909875" y="495490"/>
                                        <a:ext cx="119892" cy="119892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169" name="Oval 86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87EB0708-4BEB-C07C-EF48-ACBD49976A49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6047898" y="377501"/>
                                        <a:ext cx="142729" cy="138923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170" name="Oval 87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E474A408-F118-E545-1EC7-B50329E312E8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5640646" y="1273837"/>
                                        <a:ext cx="201723" cy="205529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171" name="Oval 88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D3E47BFE-D41C-81E1-217D-241D4912A935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6272016" y="1553149"/>
                                        <a:ext cx="164548" cy="164546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172" name="Oval 89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D0C2F53B-1F19-A240-1322-81DB6DD0BFC0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7092672" y="1542166"/>
                                        <a:ext cx="171274" cy="175080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173" name="Oval 90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DE65E0C1-E807-119B-5D74-FF28A4DA1783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7048902" y="956027"/>
                                        <a:ext cx="150341" cy="150341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174" name="Freeform 91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BD3E326E-4328-EE03-78F1-6A5B1E844AEE}"/>
                                          </a:ext>
                                        </a:extLst>
                                      </p:cNvPr>
                                      <p:cNvSpPr>
                                        <a:spLocks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7315329" y="556387"/>
                                        <a:ext cx="197917" cy="196014"/>
                                      </a:xfrm>
                                      <a:custGeom>
                                        <a:avLst/>
                                        <a:gdLst>
                                          <a:gd name="T0" fmla="*/ 0 w 77"/>
                                          <a:gd name="T1" fmla="*/ 39 h 76"/>
                                          <a:gd name="T2" fmla="*/ 38 w 77"/>
                                          <a:gd name="T3" fmla="*/ 76 h 76"/>
                                          <a:gd name="T4" fmla="*/ 77 w 77"/>
                                          <a:gd name="T5" fmla="*/ 39 h 76"/>
                                          <a:gd name="T6" fmla="*/ 38 w 77"/>
                                          <a:gd name="T7" fmla="*/ 0 h 76"/>
                                          <a:gd name="T8" fmla="*/ 0 w 77"/>
                                          <a:gd name="T9" fmla="*/ 39 h 76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77" h="76">
                                            <a:moveTo>
                                              <a:pt x="0" y="39"/>
                                            </a:moveTo>
                                            <a:cubicBezTo>
                                              <a:pt x="0" y="59"/>
                                              <a:pt x="17" y="76"/>
                                              <a:pt x="38" y="76"/>
                                            </a:cubicBezTo>
                                            <a:cubicBezTo>
                                              <a:pt x="59" y="76"/>
                                              <a:pt x="77" y="59"/>
                                              <a:pt x="77" y="39"/>
                                            </a:cubicBezTo>
                                            <a:cubicBezTo>
                                              <a:pt x="77" y="17"/>
                                              <a:pt x="59" y="0"/>
                                              <a:pt x="38" y="0"/>
                                            </a:cubicBezTo>
                                            <a:cubicBezTo>
                                              <a:pt x="17" y="0"/>
                                              <a:pt x="0" y="17"/>
                                              <a:pt x="0" y="39"/>
                                            </a:cubicBez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175" name="Oval 92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9BB04C68-4560-38EA-4C77-770B56AA66C9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7473282" y="1270030"/>
                                        <a:ext cx="123698" cy="121795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176" name="Oval 93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F9FC5864-69E0-D96E-ECE7-CDF8ED4EB98F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8011845" y="1266224"/>
                                        <a:ext cx="129407" cy="129407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177" name="Oval 94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E63F1C9F-02B1-C758-D3E7-1FC4FCC6D595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8559923" y="1384213"/>
                                        <a:ext cx="116086" cy="116086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178" name="Oval 95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8BA91029-6359-CDE3-A95A-CBFDC5CB172E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8544699" y="2476563"/>
                                        <a:ext cx="140826" cy="144632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179" name="Oval 96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0C5370CE-48B8-8D34-4BAA-298C5F644AF5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8879635" y="1917067"/>
                                        <a:ext cx="102765" cy="104668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180" name="Oval 97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0DB6B065-0636-32C3-EEBB-5CE69D2A90E5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9009043" y="2678287"/>
                                        <a:ext cx="207432" cy="207432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181" name="Oval 98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060EC535-8740-8925-9D97-E30CA0291794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8569438" y="3814407"/>
                                        <a:ext cx="93249" cy="91346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182" name="Oval 99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A6D8DB2C-1EDC-BE04-16DB-649B03AA85AF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8546602" y="3490888"/>
                                        <a:ext cx="137020" cy="135116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183" name="Oval 100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5BC204AB-A3A5-ABBE-2F6C-A1575021ECE2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8025166" y="3844855"/>
                                        <a:ext cx="167468" cy="167468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184" name="Oval 101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88646A65-9A48-1A63-7F6F-A96A8A9029B0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7263947" y="3610780"/>
                                        <a:ext cx="129407" cy="129407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185" name="Oval 102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EE49F023-1D88-5AD1-9066-11EBA0DB6400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7459961" y="4341551"/>
                                        <a:ext cx="146535" cy="146535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186" name="Oval 103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77F0464F-90F4-C884-4118-97DF6C217F78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7182116" y="4775446"/>
                                        <a:ext cx="97056" cy="97055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187" name="Oval 104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0FE07D31-89B1-746F-6417-413786242771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6624522" y="4202629"/>
                                        <a:ext cx="167468" cy="169371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188" name="Oval 105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0EC3FBE5-079A-5754-4864-9D4D10710E83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6106893" y="4539468"/>
                                        <a:ext cx="131310" cy="133213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189" name="Oval 106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44BB6504-C88F-AAD4-6841-310FF99B5894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5461759" y="3683096"/>
                                        <a:ext cx="230269" cy="228366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190" name="Oval 107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CF1D22EF-5B39-313F-F931-4EF90D6AE721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5220072" y="4301587"/>
                                        <a:ext cx="196014" cy="199820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191" name="Oval 108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83A79416-F97B-1163-1716-DFB4948AE74C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4700539" y="4703130"/>
                                        <a:ext cx="138923" cy="138923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192" name="Oval 109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29E44067-E562-99AE-1CF0-67F49A11C037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5442729" y="3161661"/>
                                        <a:ext cx="146535" cy="142729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193" name="Oval 110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6D624E78-AC06-BEA6-A957-2DA351D87179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 rot="1129785">
                                        <a:off x="5945134" y="2415666"/>
                                        <a:ext cx="138923" cy="140826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194" name="Oval 111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43C6F6C5-CFC3-506D-B27D-F3536FA33756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5161077" y="2535558"/>
                                        <a:ext cx="108474" cy="112280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195" name="Freeform 113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759925B3-60F4-428E-1D45-D70DA55AD11D}"/>
                                          </a:ext>
                                        </a:extLst>
                                      </p:cNvPr>
                                      <p:cNvSpPr>
                                        <a:spLocks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7092672" y="2078826"/>
                                        <a:ext cx="205529" cy="207432"/>
                                      </a:xfrm>
                                      <a:custGeom>
                                        <a:avLst/>
                                        <a:gdLst>
                                          <a:gd name="T0" fmla="*/ 0 w 80"/>
                                          <a:gd name="T1" fmla="*/ 40 h 81"/>
                                          <a:gd name="T2" fmla="*/ 40 w 80"/>
                                          <a:gd name="T3" fmla="*/ 81 h 81"/>
                                          <a:gd name="T4" fmla="*/ 80 w 80"/>
                                          <a:gd name="T5" fmla="*/ 40 h 81"/>
                                          <a:gd name="T6" fmla="*/ 40 w 80"/>
                                          <a:gd name="T7" fmla="*/ 0 h 81"/>
                                          <a:gd name="T8" fmla="*/ 0 w 80"/>
                                          <a:gd name="T9" fmla="*/ 40 h 81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80" h="81">
                                            <a:moveTo>
                                              <a:pt x="0" y="40"/>
                                            </a:moveTo>
                                            <a:cubicBezTo>
                                              <a:pt x="0" y="63"/>
                                              <a:pt x="18" y="81"/>
                                              <a:pt x="40" y="81"/>
                                            </a:cubicBezTo>
                                            <a:cubicBezTo>
                                              <a:pt x="62" y="81"/>
                                              <a:pt x="80" y="63"/>
                                              <a:pt x="80" y="40"/>
                                            </a:cubicBezTo>
                                            <a:cubicBezTo>
                                              <a:pt x="80" y="19"/>
                                              <a:pt x="62" y="0"/>
                                              <a:pt x="40" y="0"/>
                                            </a:cubicBezTo>
                                            <a:cubicBezTo>
                                              <a:pt x="18" y="0"/>
                                              <a:pt x="0" y="19"/>
                                              <a:pt x="0" y="40"/>
                                            </a:cubicBez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196" name="Oval 114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67963ECB-F962-07B7-04EC-2F973F488BFD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7878631" y="2012219"/>
                                        <a:ext cx="148438" cy="148438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197" name="Oval 115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6DC9A9CF-BBD8-C7AB-C3D7-94BD2FDC28B2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7372420" y="2742990"/>
                                        <a:ext cx="146535" cy="148438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198" name="Oval 117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0605DA2F-AB29-220F-6B82-AA11D618E49B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7279171" y="3249201"/>
                                        <a:ext cx="150341" cy="146535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199" name="Oval 118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12B55897-60CA-757C-B645-9E85CF7AB07A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4253323" y="5801190"/>
                                        <a:ext cx="131310" cy="131310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200" name="Oval 64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713BF54D-163A-F979-FF59-65098AAE4981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4761104" y="3404496"/>
                                        <a:ext cx="227758" cy="230640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201" name="Oval 69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5928619F-D2A0-8755-7969-234696EAC49F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3288476" y="4109379"/>
                                        <a:ext cx="137020" cy="135116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202" name="Oval 77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215D964C-0DD1-95FD-6E03-3B5CD5FEEA87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 rot="3976935">
                                        <a:off x="3405430" y="2985434"/>
                                        <a:ext cx="117989" cy="119892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203" name="Oval 78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9F5CBDB0-24E3-BF86-24FA-60C7194E4383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 rot="5400000">
                                        <a:off x="4580991" y="1925631"/>
                                        <a:ext cx="133213" cy="133213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204" name="Oval 77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FB3EF32F-5FB0-3E84-906B-2E97CFEE3D26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4123178" y="2792470"/>
                                        <a:ext cx="117989" cy="119892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205" name="Oval 64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7961A70D-D7D4-1AB0-211D-975CDFF9B2FC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3925998" y="3155952"/>
                                        <a:ext cx="150341" cy="152244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206" name="Oval 77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B7E49438-35BB-8030-03CC-83B2EA9C1740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 rot="967008">
                                        <a:off x="4446241" y="2836981"/>
                                        <a:ext cx="190530" cy="193602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207" name="Oval 76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F9B9B768-F614-D65B-099A-FCDF67A0F384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 rot="3432737">
                                        <a:off x="3507328" y="1700779"/>
                                        <a:ext cx="156050" cy="157953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208" name="Oval 112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B4820474-C079-CC0E-5CDB-D8EE6AF12BDD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4923196" y="1863782"/>
                                        <a:ext cx="186499" cy="186499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209" name="Oval 111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ADD84F87-4AC8-8A7D-AD9A-317B720F79CE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5597836" y="2488933"/>
                                        <a:ext cx="108474" cy="112280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210" name="Oval 116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95E6983E-D79F-AF36-7BFC-A6B96E6442BA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 rot="720034">
                                        <a:off x="6230591" y="2912362"/>
                                        <a:ext cx="117989" cy="117989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211" name="Oval 85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993B7F86-1C2E-5F74-B810-4FE7C683753A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5347576" y="354664"/>
                                        <a:ext cx="194111" cy="194111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212" name="Oval 78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D127C3D0-43F7-6B18-1FBD-ED719000EEF8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 rot="349075">
                                        <a:off x="4716776" y="1056233"/>
                                        <a:ext cx="92660" cy="92658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213" name="Oval 78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274967C0-E1DC-26CB-D38B-B5FE82B831D3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 rot="4112123">
                                        <a:off x="4521915" y="1400083"/>
                                        <a:ext cx="133213" cy="133213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214" name="Oval 78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EEFE0C3F-267D-5DC6-D3BC-F7ACDE870269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3930539" y="2152512"/>
                                        <a:ext cx="133213" cy="133213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215" name="Oval 86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9AC7DA51-1BBA-7A54-3E6D-CE7936DD0DBB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 rot="20546726">
                                        <a:off x="6672098" y="1081629"/>
                                        <a:ext cx="142729" cy="138923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216" name="Oval 92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BD6EE7C2-B0C4-347B-97BE-51592A8FD759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 rot="20288222">
                                        <a:off x="6587412" y="691874"/>
                                        <a:ext cx="123698" cy="121795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217" name="Oval 78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2D542249-ADE3-C9A1-3226-C17BCC6A0BF8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 rot="349075">
                                        <a:off x="6385747" y="760905"/>
                                        <a:ext cx="92660" cy="92658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218" name="Oval 86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2EA641E4-0A76-F253-A18C-D3C9605C4E4B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 rot="869759">
                                        <a:off x="6444369" y="2214572"/>
                                        <a:ext cx="254976" cy="248174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219" name="Oval 86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554E30BA-1464-D91F-A316-43E7DC234A7D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 rot="1344286">
                                        <a:off x="6932426" y="2817028"/>
                                        <a:ext cx="131800" cy="128284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220" name="Oval 86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5CB7798A-C127-F7CD-160C-76F28C6F0020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 rot="19218614">
                                        <a:off x="6378274" y="3472367"/>
                                        <a:ext cx="226732" cy="220684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221" name="Oval 105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183885FF-540B-E038-572E-40002BBF0014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6010475" y="3916470"/>
                                        <a:ext cx="201756" cy="204678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222" name="Oval 105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3D520FF4-3549-B75A-91B7-23CE076A552A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 rot="1638013">
                                        <a:off x="6921365" y="3867278"/>
                                        <a:ext cx="201756" cy="204678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223" name="Oval 105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D5CA9ED4-A3A8-9083-7DCE-FF1C99EE621E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7199243" y="4269235"/>
                                        <a:ext cx="131310" cy="133213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224" name="Oval 105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61CBC119-7326-FAA3-D5D9-B9B8E22E439C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 rot="18199664">
                                        <a:off x="6822440" y="3312263"/>
                                        <a:ext cx="131310" cy="133213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225" name="Oval 89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A226CAF1-92B7-D1AB-82E4-438E1BBEB5E6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 rot="1104882">
                                        <a:off x="6643703" y="1778355"/>
                                        <a:ext cx="171274" cy="175080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226" name="Oval 105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B362D2A3-60FB-5911-4757-84CA17CCD506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 rot="18199664">
                                        <a:off x="5872669" y="3326114"/>
                                        <a:ext cx="131310" cy="133213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227" name="Oval 111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4463CFCA-F7E1-58B2-2613-6368A241BBBA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 rot="1185482">
                                        <a:off x="5501074" y="2194530"/>
                                        <a:ext cx="108474" cy="112280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228" name="Oval 115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BD662E3E-5B90-D31C-F0FB-8DB581CBDA28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7863100" y="2637732"/>
                                        <a:ext cx="146535" cy="148438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229" name="Oval 99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FE1B149B-7AFF-242C-E475-318545C983FA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7672150" y="3009417"/>
                                        <a:ext cx="137020" cy="135116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230" name="Oval 99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08BB2A4E-D56A-A3A2-7083-91CF05714274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8317669" y="3186030"/>
                                        <a:ext cx="100094" cy="98704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231" name="Oval 96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E0F6438A-3BB3-B8D9-D4F0-B546C3E45535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8566584" y="2877073"/>
                                        <a:ext cx="102765" cy="104668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232" name="Oval 94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4054C20B-A5F3-E6C4-FA2C-66187C9615B4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8219126" y="1767844"/>
                                        <a:ext cx="184264" cy="184264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233" name="Oval 95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BA4D8CCB-9912-CCE9-D6B5-11A1B2A576FC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8552131" y="1961868"/>
                                        <a:ext cx="118986" cy="122202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234" name="Oval 95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38EF9789-A0B5-90DC-863D-0E0DF23B57F0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8203001" y="2259043"/>
                                        <a:ext cx="118986" cy="122202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235" name="Oval 90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993BA230-3569-0292-28F1-3AA8B9B12B23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7685471" y="951357"/>
                                        <a:ext cx="150341" cy="150341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236" name="Oval 89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E2E334D6-F7E8-ED07-1F14-A60F7A642E19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 rot="21024535">
                                        <a:off x="7563754" y="1726781"/>
                                        <a:ext cx="108438" cy="110848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237" name="Oval 99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5B60EBCC-BBBF-4EE1-9360-E951CC2B8C99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7713868" y="3597238"/>
                                        <a:ext cx="100094" cy="98704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238" name="Oval 78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E28511FE-D184-C266-6D99-3A4E9F961A1E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 rot="349075">
                                        <a:off x="4425188" y="1091441"/>
                                        <a:ext cx="92660" cy="92658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239" name="Oval 90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4C6AD6A4-8B71-08CA-B28B-2E7D3DE6AE9A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6177305" y="1041664"/>
                                        <a:ext cx="150341" cy="150341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</p:grpSp>
                                <p:sp>
                                  <p:nvSpPr>
                                    <p:cNvPr id="87" name="Oval 64">
                                      <a:extLst>
                                        <a:ext uri="{FF2B5EF4-FFF2-40B4-BE49-F238E27FC236}">
                                          <a16:creationId xmlns:a16="http://schemas.microsoft.com/office/drawing/2014/main" id="{845514F2-9433-AB93-BDB9-A439FF0894C8}"/>
                                        </a:ext>
                                      </a:extLst>
                                    </p:cNvPr>
                                    <p:cNvSpPr>
                                      <a:spLocks noChangeArrowheads="1"/>
                                    </p:cNvSpPr>
                                    <p:nvPr/>
                                  </p:nvSpPr>
                                  <p:spPr bwMode="auto">
                                    <a:xfrm rot="1377550">
                                      <a:off x="4619491" y="3171336"/>
                                      <a:ext cx="104926" cy="106252"/>
                                    </a:xfrm>
                                    <a:prstGeom prst="ellipse">
                                      <a:avLst/>
                                    </a:prstGeom>
                                    <a:grpFill/>
                                    <a:ln w="9525">
                                      <a:noFill/>
                                      <a:round/>
                                      <a:headEnd/>
                                      <a:tailEnd/>
                                    </a:ln>
                                  </p:spPr>
                                  <p:txBody>
                                    <a:bodyPr vert="horz" wrap="square" lIns="91440" tIns="45720" rIns="91440" bIns="45720" numCol="1" anchor="t" anchorCtr="0" compatLnSpc="1">
                                      <a:prstTxWarp prst="textNoShape">
                                        <a:avLst/>
                                      </a:prstTxWarp>
                                    </a:bodyPr>
                                    <a:lstStyle/>
                                    <a:p>
                                      <a:endParaRPr lang="en-GB"/>
                                    </a:p>
                                  </p:txBody>
                                </p:sp>
                              </p:grpSp>
                              <p:sp>
                                <p:nvSpPr>
                                  <p:cNvPr id="84" name="Oval 78">
                                    <a:extLst>
                                      <a:ext uri="{FF2B5EF4-FFF2-40B4-BE49-F238E27FC236}">
                                        <a16:creationId xmlns:a16="http://schemas.microsoft.com/office/drawing/2014/main" id="{9C7F3CD6-D10E-C8AB-E8C6-D261C50D8473}"/>
                                      </a:ext>
                                    </a:extLst>
                                  </p:cNvPr>
                                  <p:cNvSpPr>
                                    <a:spLocks noChangeArrowheads="1"/>
                                  </p:cNvSpPr>
                                  <p:nvPr/>
                                </p:nvSpPr>
                                <p:spPr bwMode="auto">
                                  <a:xfrm>
                                    <a:off x="4150558" y="1502428"/>
                                    <a:ext cx="79475" cy="79475"/>
                                  </a:xfrm>
                                  <a:prstGeom prst="ellipse">
                                    <a:avLst/>
                                  </a:prstGeom>
                                  <a:grpFill/>
                                  <a:ln w="9525">
                                    <a:noFill/>
                                    <a:round/>
                                    <a:headEnd/>
                                    <a:tailEnd/>
                                  </a:ln>
                                </p:spPr>
                                <p:txBody>
                                  <a:bodyPr vert="horz" wrap="square" lIns="91440" tIns="45720" rIns="91440" bIns="45720" numCol="1" anchor="t" anchorCtr="0" compatLnSpc="1">
                                    <a:prstTxWarp prst="textNoShape">
                                      <a:avLst/>
                                    </a:prstTxWarp>
                                  </a:bodyPr>
                                  <a:lstStyle/>
                                  <a:p>
                                    <a:endParaRPr lang="en-GB"/>
                                  </a:p>
                                </p:txBody>
                              </p:sp>
                              <p:sp>
                                <p:nvSpPr>
                                  <p:cNvPr id="85" name="Oval 78">
                                    <a:extLst>
                                      <a:ext uri="{FF2B5EF4-FFF2-40B4-BE49-F238E27FC236}">
                                        <a16:creationId xmlns:a16="http://schemas.microsoft.com/office/drawing/2014/main" id="{54CB4B19-1BD6-E586-D239-6D5A81DCE853}"/>
                                      </a:ext>
                                    </a:extLst>
                                  </p:cNvPr>
                                  <p:cNvSpPr>
                                    <a:spLocks noChangeArrowheads="1"/>
                                  </p:cNvSpPr>
                                  <p:nvPr/>
                                </p:nvSpPr>
                                <p:spPr bwMode="auto">
                                  <a:xfrm>
                                    <a:off x="4223488" y="1941796"/>
                                    <a:ext cx="79475" cy="79475"/>
                                  </a:xfrm>
                                  <a:prstGeom prst="ellipse">
                                    <a:avLst/>
                                  </a:prstGeom>
                                  <a:grpFill/>
                                  <a:ln w="9525">
                                    <a:noFill/>
                                    <a:round/>
                                    <a:headEnd/>
                                    <a:tailEnd/>
                                  </a:ln>
                                </p:spPr>
                                <p:txBody>
                                  <a:bodyPr vert="horz" wrap="square" lIns="91440" tIns="45720" rIns="91440" bIns="45720" numCol="1" anchor="t" anchorCtr="0" compatLnSpc="1">
                                    <a:prstTxWarp prst="textNoShape">
                                      <a:avLst/>
                                    </a:prstTxWarp>
                                  </a:bodyPr>
                                  <a:lstStyle/>
                                  <a:p>
                                    <a:endParaRPr lang="en-GB"/>
                                  </a:p>
                                </p:txBody>
                              </p:sp>
                            </p:grpSp>
                            <p:sp>
                              <p:nvSpPr>
                                <p:cNvPr id="82" name="Oval 69">
                                  <a:extLst>
                                    <a:ext uri="{FF2B5EF4-FFF2-40B4-BE49-F238E27FC236}">
                                      <a16:creationId xmlns:a16="http://schemas.microsoft.com/office/drawing/2014/main" id="{D0613A9F-544C-F09D-E783-DF5C8ADA244C}"/>
                                    </a:ext>
                                  </a:extLst>
                                </p:cNvPr>
                                <p:cNvSpPr>
                                  <a:spLocks noChangeArrowheads="1"/>
                                </p:cNvSpPr>
                                <p:nvPr/>
                              </p:nvSpPr>
                              <p:spPr bwMode="auto">
                                <a:xfrm rot="19989146">
                                  <a:off x="2938887" y="3158217"/>
                                  <a:ext cx="137020" cy="135116"/>
                                </a:xfrm>
                                <a:prstGeom prst="ellipse">
                                  <a:avLst/>
                                </a:prstGeom>
                                <a:grpFill/>
                                <a:ln w="9525">
                                  <a:noFill/>
                                  <a:round/>
                                  <a:headEnd/>
                                  <a:tailEnd/>
                                </a:ln>
                              </p:spPr>
                              <p:txBody>
                                <a:bodyPr vert="horz" wrap="square" lIns="91440" tIns="45720" rIns="91440" bIns="45720" numCol="1" anchor="t" anchorCtr="0" compatLnSpc="1">
                                  <a:prstTxWarp prst="textNoShape">
                                    <a:avLst/>
                                  </a:prstTxWarp>
                                </a:bodyPr>
                                <a:lstStyle/>
                                <a:p>
                                  <a:endParaRPr lang="en-GB"/>
                                </a:p>
                              </p:txBody>
                            </p:sp>
                          </p:grpSp>
                          <p:sp>
                            <p:nvSpPr>
                              <p:cNvPr id="80" name="Oval 69">
                                <a:extLst>
                                  <a:ext uri="{FF2B5EF4-FFF2-40B4-BE49-F238E27FC236}">
                                    <a16:creationId xmlns:a16="http://schemas.microsoft.com/office/drawing/2014/main" id="{B7C97912-C8C2-242E-DDB5-27D755346552}"/>
                                  </a:ext>
                                </a:extLst>
                              </p:cNvPr>
                              <p:cNvSpPr>
                                <a:spLocks noChangeArrowheads="1"/>
                              </p:cNvSpPr>
                              <p:nvPr/>
                            </p:nvSpPr>
                            <p:spPr bwMode="auto">
                              <a:xfrm rot="19989146">
                                <a:off x="3746085" y="2858616"/>
                                <a:ext cx="137020" cy="135116"/>
                              </a:xfrm>
                              <a:prstGeom prst="ellipse">
                                <a:avLst/>
                              </a:prstGeom>
                              <a:grpFill/>
                              <a:ln w="9525">
                                <a:noFill/>
                                <a:round/>
                                <a:headEnd/>
                                <a:tailEnd/>
                              </a:ln>
                            </p:spPr>
                            <p:txBody>
                              <a:bodyPr vert="horz" wrap="square" lIns="91440" tIns="45720" rIns="91440" bIns="45720" numCol="1" anchor="t" anchorCtr="0" compatLnSpc="1">
                                <a:prstTxWarp prst="textNoShape">
                                  <a:avLst/>
                                </a:prstTxWarp>
                              </a:bodyPr>
                              <a:lstStyle/>
                              <a:p>
                                <a:endParaRPr lang="en-GB"/>
                              </a:p>
                            </p:txBody>
                          </p:sp>
                        </p:grpSp>
                        <p:sp>
                          <p:nvSpPr>
                            <p:cNvPr id="78" name="Oval 77">
                              <a:extLst>
                                <a:ext uri="{FF2B5EF4-FFF2-40B4-BE49-F238E27FC236}">
                                  <a16:creationId xmlns:a16="http://schemas.microsoft.com/office/drawing/2014/main" id="{417DA0B2-3FC7-63A4-D3E0-DE2FCD955C1B}"/>
                                </a:ext>
                              </a:extLst>
                            </p:cNvPr>
                            <p:cNvSpPr>
                              <a:spLocks noChangeArrowheads="1"/>
                            </p:cNvSpPr>
                            <p:nvPr/>
                          </p:nvSpPr>
                          <p:spPr bwMode="auto">
                            <a:xfrm rot="525107">
                              <a:off x="4743359" y="2468951"/>
                              <a:ext cx="133213" cy="133213"/>
                            </a:xfrm>
                            <a:prstGeom prst="ellipse">
                              <a:avLst/>
                            </a:prstGeom>
                            <a:grpFill/>
                            <a:ln w="9525">
                              <a:noFill/>
                              <a:round/>
                              <a:headEnd/>
                              <a:tailEnd/>
                            </a:ln>
                          </p:spPr>
                          <p:txBody>
                            <a:bodyPr vert="horz" wrap="square" lIns="91440" tIns="45720" rIns="91440" bIns="45720" numCol="1" anchor="t" anchorCtr="0" compatLnSpc="1">
                              <a:prstTxWarp prst="textNoShape">
                                <a:avLst/>
                              </a:prstTxWarp>
                            </a:bodyPr>
                            <a:lstStyle/>
                            <a:p>
                              <a:endParaRPr lang="en-GB"/>
                            </a:p>
                          </p:txBody>
                        </p:sp>
                      </p:grpSp>
                      <p:sp>
                        <p:nvSpPr>
                          <p:cNvPr id="76" name="Oval 109">
                            <a:extLst>
                              <a:ext uri="{FF2B5EF4-FFF2-40B4-BE49-F238E27FC236}">
                                <a16:creationId xmlns:a16="http://schemas.microsoft.com/office/drawing/2014/main" id="{C4DD8ECF-DACF-0AC3-D7F1-7DD5E63FA3B2}"/>
                              </a:ext>
                            </a:extLst>
                          </p:cNvPr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 rot="2466493">
                            <a:off x="4999631" y="2868592"/>
                            <a:ext cx="146535" cy="142729"/>
                          </a:xfrm>
                          <a:prstGeom prst="ellipse">
                            <a:avLst/>
                          </a:prstGeom>
                          <a:grpFill/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 vert="horz" wrap="square" lIns="91440" tIns="45720" rIns="91440" bIns="45720" numCol="1" anchor="t" anchorCtr="0" compatLnSpc="1"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endParaRPr lang="en-GB"/>
                          </a:p>
                        </p:txBody>
                      </p:sp>
                    </p:grpSp>
                    <p:sp>
                      <p:nvSpPr>
                        <p:cNvPr id="74" name="Oval 66">
                          <a:extLst>
                            <a:ext uri="{FF2B5EF4-FFF2-40B4-BE49-F238E27FC236}">
                              <a16:creationId xmlns:a16="http://schemas.microsoft.com/office/drawing/2014/main" id="{0B896E49-1911-B95C-3891-8CD300D0459C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782371" y="3674632"/>
                          <a:ext cx="167468" cy="169371"/>
                        </a:xfrm>
                        <a:prstGeom prst="ellipse">
                          <a:avLst/>
                        </a:prstGeom>
                        <a:grpFill/>
                        <a:ln w="9525">
                          <a:noFill/>
                          <a:round/>
                          <a:headEnd/>
                          <a:tailEnd/>
                        </a:ln>
                      </p:spPr>
                      <p:txBody>
                        <a:bodyPr vert="horz" wrap="square" lIns="91440" tIns="45720" rIns="91440" bIns="45720" numCol="1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GB"/>
                        </a:p>
                      </p:txBody>
                    </p:sp>
                  </p:grpSp>
                  <p:sp>
                    <p:nvSpPr>
                      <p:cNvPr id="72" name="Oval 105">
                        <a:extLst>
                          <a:ext uri="{FF2B5EF4-FFF2-40B4-BE49-F238E27FC236}">
                            <a16:creationId xmlns:a16="http://schemas.microsoft.com/office/drawing/2014/main" id="{144D1AFA-0B75-78AC-2046-32C97635EB84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938207" y="4054191"/>
                        <a:ext cx="131310" cy="133213"/>
                      </a:xfrm>
                      <a:prstGeom prst="ellipse">
                        <a:avLst/>
                      </a:prstGeom>
                      <a:grpFill/>
                      <a:ln w="9525">
                        <a:noFill/>
                        <a:round/>
                        <a:headEnd/>
                        <a:tailEnd/>
                      </a:ln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GB"/>
                      </a:p>
                    </p:txBody>
                  </p:sp>
                </p:grpSp>
                <p:sp>
                  <p:nvSpPr>
                    <p:cNvPr id="70" name="Oval 109">
                      <a:extLst>
                        <a:ext uri="{FF2B5EF4-FFF2-40B4-BE49-F238E27FC236}">
                          <a16:creationId xmlns:a16="http://schemas.microsoft.com/office/drawing/2014/main" id="{1EA9CB45-D0D4-1EF2-2225-9661189ADA91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1282632">
                      <a:off x="5665010" y="2817215"/>
                      <a:ext cx="146535" cy="142729"/>
                    </a:xfrm>
                    <a:prstGeom prst="ellipse">
                      <a:avLst/>
                    </a:prstGeom>
                    <a:grpFill/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GB"/>
                    </a:p>
                  </p:txBody>
                </p:sp>
              </p:grpSp>
              <p:sp>
                <p:nvSpPr>
                  <p:cNvPr id="68" name="Oval 87">
                    <a:extLst>
                      <a:ext uri="{FF2B5EF4-FFF2-40B4-BE49-F238E27FC236}">
                        <a16:creationId xmlns:a16="http://schemas.microsoft.com/office/drawing/2014/main" id="{4B07B80A-BC4C-9DBB-64E1-BF6D066788BD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 rot="21272520">
                    <a:off x="5672524" y="1696637"/>
                    <a:ext cx="147942" cy="150734"/>
                  </a:xfrm>
                  <a:prstGeom prst="ellipse">
                    <a:avLst/>
                  </a:pr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/>
                  </a:p>
                </p:txBody>
              </p:sp>
            </p:grpSp>
            <p:sp>
              <p:nvSpPr>
                <p:cNvPr id="64" name="Oval 84">
                  <a:extLst>
                    <a:ext uri="{FF2B5EF4-FFF2-40B4-BE49-F238E27FC236}">
                      <a16:creationId xmlns:a16="http://schemas.microsoft.com/office/drawing/2014/main" id="{BEA8A64E-5748-7B0F-DA21-85BEBDFD1B2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940426">
                  <a:off x="5145853" y="888396"/>
                  <a:ext cx="119892" cy="119892"/>
                </a:xfrm>
                <a:prstGeom prst="ellipse">
                  <a:avLst/>
                </a:pr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65" name="Oval 84">
                  <a:extLst>
                    <a:ext uri="{FF2B5EF4-FFF2-40B4-BE49-F238E27FC236}">
                      <a16:creationId xmlns:a16="http://schemas.microsoft.com/office/drawing/2014/main" id="{66C656E6-0B72-1DD2-61DF-3E8FAFCEDC9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20511976">
                  <a:off x="5289529" y="1337699"/>
                  <a:ext cx="119892" cy="119892"/>
                </a:xfrm>
                <a:prstGeom prst="ellipse">
                  <a:avLst/>
                </a:pr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66" name="Oval 84">
                  <a:extLst>
                    <a:ext uri="{FF2B5EF4-FFF2-40B4-BE49-F238E27FC236}">
                      <a16:creationId xmlns:a16="http://schemas.microsoft.com/office/drawing/2014/main" id="{73316618-41EF-5452-C519-C67E08297D3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20511976">
                  <a:off x="5872125" y="866144"/>
                  <a:ext cx="119892" cy="119892"/>
                </a:xfrm>
                <a:prstGeom prst="ellipse">
                  <a:avLst/>
                </a:pr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</p:grpSp>
          <p:sp>
            <p:nvSpPr>
              <p:cNvPr id="62" name="Oval 86">
                <a:extLst>
                  <a:ext uri="{FF2B5EF4-FFF2-40B4-BE49-F238E27FC236}">
                    <a16:creationId xmlns:a16="http://schemas.microsoft.com/office/drawing/2014/main" id="{D139DC71-62CC-2A90-8DC7-DD0F1024AA9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36588">
                <a:off x="5581650" y="779922"/>
                <a:ext cx="142729" cy="138923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</p:grp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F6714CBD-A982-104E-1EAE-12164DBF90E2}"/>
                </a:ext>
              </a:extLst>
            </p:cNvPr>
            <p:cNvCxnSpPr>
              <a:cxnSpLocks/>
              <a:stCxn id="216" idx="2"/>
              <a:endCxn id="217" idx="7"/>
            </p:cNvCxnSpPr>
            <p:nvPr/>
          </p:nvCxnSpPr>
          <p:spPr>
            <a:xfrm flipH="1">
              <a:off x="6470326" y="775804"/>
              <a:ext cx="123872" cy="2160"/>
            </a:xfrm>
            <a:prstGeom prst="line">
              <a:avLst/>
            </a:prstGeom>
            <a:grpFill/>
            <a:ln w="9525">
              <a:solidFill>
                <a:srgbClr val="97B88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54E9190A-2A40-DF0B-1AEB-6D0EBA830512}"/>
                </a:ext>
              </a:extLst>
            </p:cNvPr>
            <p:cNvCxnSpPr>
              <a:cxnSpLocks/>
              <a:stCxn id="235" idx="3"/>
              <a:endCxn id="175" idx="7"/>
            </p:cNvCxnSpPr>
            <p:nvPr/>
          </p:nvCxnSpPr>
          <p:spPr>
            <a:xfrm flipH="1">
              <a:off x="7581202" y="1079681"/>
              <a:ext cx="128623" cy="208185"/>
            </a:xfrm>
            <a:prstGeom prst="line">
              <a:avLst/>
            </a:prstGeom>
            <a:grpFill/>
            <a:ln w="9525">
              <a:solidFill>
                <a:srgbClr val="6DACA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custDataLst>
      <p:custData r:id="rId1"/>
    </p:custDataLst>
    <p:extLst>
      <p:ext uri="{BB962C8B-B14F-4D97-AF65-F5344CB8AC3E}">
        <p14:creationId xmlns:p14="http://schemas.microsoft.com/office/powerpoint/2010/main" val="3683169664"/>
      </p:ext>
    </p:extLst>
  </p:cSld>
  <p:clrMapOvr>
    <a:masterClrMapping/>
  </p:clrMapOvr>
  <p:transition spd="slow">
    <p:push dir="r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 hidden="1">
            <a:extLst>
              <a:ext uri="{FF2B5EF4-FFF2-40B4-BE49-F238E27FC236}">
                <a16:creationId xmlns:a16="http://schemas.microsoft.com/office/drawing/2014/main" id="{19BACF95-71F5-E144-C3A7-626326B117DD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430000" y="6516000"/>
            <a:ext cx="280800" cy="123111"/>
          </a:xfrm>
          <a:prstGeom prst="rect">
            <a:avLst/>
          </a:prstGeom>
        </p:spPr>
        <p:txBody>
          <a:bodyPr/>
          <a:lstStyle/>
          <a:p>
            <a:pPr algn="r">
              <a:spcAft>
                <a:spcPts val="600"/>
              </a:spcAft>
            </a:pPr>
            <a:fld id="{DF66040D-6F20-4F4B-8995-856BEECD84BE}" type="slidenum">
              <a:rPr lang="en-GB" smtClean="0"/>
              <a:pPr algn="r">
                <a:spcAft>
                  <a:spcPts val="600"/>
                </a:spcAft>
              </a:pPr>
              <a:t>9</a:t>
            </a:fld>
            <a:endParaRPr lang="en-GB"/>
          </a:p>
        </p:txBody>
      </p:sp>
      <p:sp>
        <p:nvSpPr>
          <p:cNvPr id="12" name="!!TextBox 10">
            <a:extLst>
              <a:ext uri="{FF2B5EF4-FFF2-40B4-BE49-F238E27FC236}">
                <a16:creationId xmlns:a16="http://schemas.microsoft.com/office/drawing/2014/main" id="{E9AF9578-6113-CD5D-4C19-93408DDB45AB}"/>
              </a:ext>
            </a:extLst>
          </p:cNvPr>
          <p:cNvSpPr txBox="1"/>
          <p:nvPr/>
        </p:nvSpPr>
        <p:spPr>
          <a:xfrm>
            <a:off x="711199" y="1445042"/>
            <a:ext cx="6659729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8000" b="1" dirty="0" err="1">
                <a:gradFill>
                  <a:gsLst>
                    <a:gs pos="40000">
                      <a:srgbClr val="C57C3D"/>
                    </a:gs>
                    <a:gs pos="84000">
                      <a:srgbClr val="61A9A8"/>
                    </a:gs>
                    <a:gs pos="68000">
                      <a:srgbClr val="5E959A"/>
                    </a:gs>
                    <a:gs pos="100000">
                      <a:srgbClr val="3E7082"/>
                    </a:gs>
                    <a:gs pos="48000">
                      <a:srgbClr val="D0C85A"/>
                    </a:gs>
                    <a:gs pos="21000">
                      <a:srgbClr val="B53850"/>
                    </a:gs>
                  </a:gsLst>
                  <a:lin ang="21594000" scaled="0"/>
                </a:gradFill>
                <a:latin typeface="Baguet Script" panose="00000500000000000000" pitchFamily="2" charset="0"/>
                <a:cs typeface="MMC Display" panose="020B0603020203020204" pitchFamily="34" charset="0"/>
              </a:rPr>
              <a:t>Neurodiversity</a:t>
            </a:r>
            <a:r>
              <a:rPr lang="pl-PL" sz="5400" b="1" dirty="0">
                <a:gradFill>
                  <a:gsLst>
                    <a:gs pos="40000">
                      <a:srgbClr val="C57C3D"/>
                    </a:gs>
                    <a:gs pos="84000">
                      <a:srgbClr val="61A9A8"/>
                    </a:gs>
                    <a:gs pos="68000">
                      <a:srgbClr val="5E959A"/>
                    </a:gs>
                    <a:gs pos="100000">
                      <a:srgbClr val="3E7082"/>
                    </a:gs>
                    <a:gs pos="48000">
                      <a:srgbClr val="D0C85A"/>
                    </a:gs>
                    <a:gs pos="21000">
                      <a:srgbClr val="B53850"/>
                    </a:gs>
                  </a:gsLst>
                  <a:lin ang="21594000" scaled="0"/>
                </a:gradFill>
                <a:latin typeface="Baguet Script" panose="00000500000000000000" pitchFamily="2" charset="0"/>
                <a:cs typeface="MMC Display" panose="020B0603020203020204" pitchFamily="34" charset="0"/>
              </a:rPr>
              <a:t> </a:t>
            </a:r>
            <a:br>
              <a:rPr lang="pl-PL" sz="5400" b="1" dirty="0">
                <a:gradFill>
                  <a:gsLst>
                    <a:gs pos="40000">
                      <a:srgbClr val="C57C3D"/>
                    </a:gs>
                    <a:gs pos="84000">
                      <a:srgbClr val="61A9A8"/>
                    </a:gs>
                    <a:gs pos="68000">
                      <a:srgbClr val="5E959A"/>
                    </a:gs>
                    <a:gs pos="100000">
                      <a:srgbClr val="3E7082"/>
                    </a:gs>
                    <a:gs pos="48000">
                      <a:srgbClr val="D0C85A"/>
                    </a:gs>
                    <a:gs pos="21000">
                      <a:srgbClr val="B53850"/>
                    </a:gs>
                  </a:gsLst>
                  <a:lin ang="21594000" scaled="0"/>
                </a:gradFill>
                <a:latin typeface="Baguet Script" panose="00000500000000000000" pitchFamily="2" charset="0"/>
                <a:cs typeface="MMC Display" panose="020B0603020203020204" pitchFamily="34" charset="0"/>
              </a:rPr>
            </a:br>
            <a:r>
              <a:rPr lang="pl-PL" sz="4000" dirty="0">
                <a:solidFill>
                  <a:schemeClr val="bg1"/>
                </a:solidFill>
                <a:latin typeface="Mute" panose="00000800000000000000" pitchFamily="50" charset="0"/>
                <a:ea typeface="Noto Sans" panose="020B0502040504020204" pitchFamily="34"/>
                <a:cs typeface="Noto Sans" panose="020B0502040504020204" pitchFamily="34"/>
              </a:rPr>
              <a:t>as a </a:t>
            </a:r>
            <a:r>
              <a:rPr lang="pl-PL" sz="4000" dirty="0" err="1">
                <a:solidFill>
                  <a:schemeClr val="bg1"/>
                </a:solidFill>
                <a:latin typeface="Mute" panose="00000800000000000000" pitchFamily="50" charset="0"/>
                <a:ea typeface="Noto Sans" panose="020B0502040504020204" pitchFamily="34"/>
                <a:cs typeface="Noto Sans" panose="020B0502040504020204" pitchFamily="34"/>
              </a:rPr>
              <a:t>superpower</a:t>
            </a:r>
            <a:endParaRPr lang="en-US" sz="5400" dirty="0">
              <a:solidFill>
                <a:schemeClr val="bg1"/>
              </a:solidFill>
              <a:latin typeface="Mute" panose="00000800000000000000" pitchFamily="50" charset="0"/>
              <a:ea typeface="Noto Sans" panose="020B0502040504020204" pitchFamily="34"/>
              <a:cs typeface="Noto Sans" panose="020B0502040504020204" pitchFamily="34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C167078-1BD0-47A6-8FA9-1165E037993E}"/>
              </a:ext>
            </a:extLst>
          </p:cNvPr>
          <p:cNvGrpSpPr/>
          <p:nvPr/>
        </p:nvGrpSpPr>
        <p:grpSpPr>
          <a:xfrm>
            <a:off x="5999246" y="2322205"/>
            <a:ext cx="8782819" cy="7306965"/>
            <a:chOff x="2514370" y="354664"/>
            <a:chExt cx="6704442" cy="5577836"/>
          </a:xfrm>
          <a:gradFill flip="none" rotWithShape="1">
            <a:gsLst>
              <a:gs pos="40000">
                <a:srgbClr val="C57C3D"/>
              </a:gs>
              <a:gs pos="5000">
                <a:srgbClr val="679578"/>
              </a:gs>
              <a:gs pos="84000">
                <a:srgbClr val="61A9A8"/>
              </a:gs>
              <a:gs pos="68000">
                <a:srgbClr val="5E959A"/>
              </a:gs>
              <a:gs pos="100000">
                <a:srgbClr val="3E7082"/>
              </a:gs>
              <a:gs pos="48000">
                <a:srgbClr val="D0C85A"/>
              </a:gs>
              <a:gs pos="21000">
                <a:srgbClr val="B53850"/>
              </a:gs>
            </a:gsLst>
            <a:lin ang="21594000" scaled="0"/>
            <a:tileRect/>
          </a:gradFill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061F983E-A1DD-7F8F-589C-BD75150F9DB7}"/>
                </a:ext>
              </a:extLst>
            </p:cNvPr>
            <p:cNvCxnSpPr>
              <a:cxnSpLocks/>
              <a:stCxn id="171" idx="7"/>
            </p:cNvCxnSpPr>
            <p:nvPr/>
          </p:nvCxnSpPr>
          <p:spPr>
            <a:xfrm flipV="1">
              <a:off x="5815164" y="1144848"/>
              <a:ext cx="406000" cy="159088"/>
            </a:xfrm>
            <a:prstGeom prst="line">
              <a:avLst/>
            </a:prstGeom>
            <a:grpFill/>
            <a:ln w="9525">
              <a:solidFill>
                <a:srgbClr val="B3C06E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68FCAABC-4731-6FE1-0540-E0FA9B535000}"/>
                </a:ext>
              </a:extLst>
            </p:cNvPr>
            <p:cNvCxnSpPr>
              <a:cxnSpLocks/>
              <a:stCxn id="63" idx="1"/>
            </p:cNvCxnSpPr>
            <p:nvPr/>
          </p:nvCxnSpPr>
          <p:spPr>
            <a:xfrm flipH="1" flipV="1">
              <a:off x="5466323" y="496352"/>
              <a:ext cx="159085" cy="289296"/>
            </a:xfrm>
            <a:prstGeom prst="line">
              <a:avLst/>
            </a:prstGeom>
            <a:grpFill/>
            <a:ln w="9525">
              <a:solidFill>
                <a:srgbClr val="C5C56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61AD0C0F-000A-7063-0829-B4232CF1D62D}"/>
                </a:ext>
              </a:extLst>
            </p:cNvPr>
            <p:cNvCxnSpPr>
              <a:cxnSpLocks/>
            </p:cNvCxnSpPr>
            <p:nvPr/>
          </p:nvCxnSpPr>
          <p:spPr>
            <a:xfrm>
              <a:off x="7232344" y="1633513"/>
              <a:ext cx="346683" cy="131565"/>
            </a:xfrm>
            <a:prstGeom prst="line">
              <a:avLst/>
            </a:prstGeom>
            <a:grpFill/>
            <a:ln w="9525">
              <a:solidFill>
                <a:srgbClr val="83B2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DB64BABD-F488-7855-211C-34F5287629EA}"/>
                </a:ext>
              </a:extLst>
            </p:cNvPr>
            <p:cNvCxnSpPr>
              <a:cxnSpLocks/>
            </p:cNvCxnSpPr>
            <p:nvPr/>
          </p:nvCxnSpPr>
          <p:spPr>
            <a:xfrm>
              <a:off x="6373136" y="1643128"/>
              <a:ext cx="196318" cy="695531"/>
            </a:xfrm>
            <a:prstGeom prst="line">
              <a:avLst/>
            </a:prstGeom>
            <a:grpFill/>
            <a:ln w="9525">
              <a:solidFill>
                <a:srgbClr val="A2BB7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C4365298-BBBF-B9DD-05DD-4C7495A9C100}"/>
                </a:ext>
              </a:extLst>
            </p:cNvPr>
            <p:cNvCxnSpPr>
              <a:cxnSpLocks/>
              <a:stCxn id="216" idx="3"/>
              <a:endCxn id="172" idx="7"/>
            </p:cNvCxnSpPr>
            <p:nvPr/>
          </p:nvCxnSpPr>
          <p:spPr>
            <a:xfrm flipH="1">
              <a:off x="6414804" y="1213140"/>
              <a:ext cx="297697" cy="364106"/>
            </a:xfrm>
            <a:prstGeom prst="line">
              <a:avLst/>
            </a:prstGeom>
            <a:grpFill/>
            <a:ln w="9525">
              <a:solidFill>
                <a:srgbClr val="94B784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32C46163-1E21-2B5C-7E2C-9840EFB314F3}"/>
                </a:ext>
              </a:extLst>
            </p:cNvPr>
            <p:cNvCxnSpPr>
              <a:cxnSpLocks/>
              <a:endCxn id="240" idx="3"/>
            </p:cNvCxnSpPr>
            <p:nvPr/>
          </p:nvCxnSpPr>
          <p:spPr>
            <a:xfrm flipH="1">
              <a:off x="6201659" y="812440"/>
              <a:ext cx="212058" cy="357548"/>
            </a:xfrm>
            <a:prstGeom prst="line">
              <a:avLst/>
            </a:prstGeom>
            <a:grpFill/>
            <a:ln w="9525">
              <a:solidFill>
                <a:srgbClr val="B3C06E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100F429D-8925-AFA8-3994-1D529B7DF97A}"/>
                </a:ext>
              </a:extLst>
            </p:cNvPr>
            <p:cNvCxnSpPr>
              <a:cxnSpLocks/>
              <a:stCxn id="217" idx="4"/>
              <a:endCxn id="216" idx="0"/>
            </p:cNvCxnSpPr>
            <p:nvPr/>
          </p:nvCxnSpPr>
          <p:spPr>
            <a:xfrm>
              <a:off x="6674275" y="809289"/>
              <a:ext cx="50574" cy="275575"/>
            </a:xfrm>
            <a:prstGeom prst="line">
              <a:avLst/>
            </a:prstGeom>
            <a:grpFill/>
            <a:ln w="9525">
              <a:solidFill>
                <a:srgbClr val="97B88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2E936DC2-466D-54C3-7EAF-EF4F499F3D16}"/>
                </a:ext>
              </a:extLst>
            </p:cNvPr>
            <p:cNvCxnSpPr>
              <a:cxnSpLocks/>
              <a:stCxn id="216" idx="2"/>
              <a:endCxn id="240" idx="6"/>
            </p:cNvCxnSpPr>
            <p:nvPr/>
          </p:nvCxnSpPr>
          <p:spPr>
            <a:xfrm flipH="1" flipV="1">
              <a:off x="6329983" y="1116835"/>
              <a:ext cx="347776" cy="55781"/>
            </a:xfrm>
            <a:prstGeom prst="line">
              <a:avLst/>
            </a:prstGeom>
            <a:grpFill/>
            <a:ln w="9525">
              <a:solidFill>
                <a:srgbClr val="94B784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7D3AE501-079E-2A12-5B7A-DAC437ED7245}"/>
                </a:ext>
              </a:extLst>
            </p:cNvPr>
            <p:cNvCxnSpPr>
              <a:cxnSpLocks/>
              <a:stCxn id="240" idx="5"/>
            </p:cNvCxnSpPr>
            <p:nvPr/>
          </p:nvCxnSpPr>
          <p:spPr>
            <a:xfrm flipH="1" flipV="1">
              <a:off x="5958564" y="940407"/>
              <a:ext cx="349402" cy="229581"/>
            </a:xfrm>
            <a:prstGeom prst="line">
              <a:avLst/>
            </a:prstGeom>
            <a:grpFill/>
            <a:ln w="9525">
              <a:solidFill>
                <a:srgbClr val="B3C06E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947EDD54-F493-220B-618E-18839FD0D050}"/>
                </a:ext>
              </a:extLst>
            </p:cNvPr>
            <p:cNvCxnSpPr>
              <a:cxnSpLocks/>
              <a:stCxn id="63" idx="6"/>
              <a:endCxn id="67" idx="5"/>
            </p:cNvCxnSpPr>
            <p:nvPr/>
          </p:nvCxnSpPr>
          <p:spPr>
            <a:xfrm>
              <a:off x="5722148" y="874504"/>
              <a:ext cx="265735" cy="78676"/>
            </a:xfrm>
            <a:prstGeom prst="line">
              <a:avLst/>
            </a:prstGeom>
            <a:grpFill/>
            <a:ln w="9525">
              <a:solidFill>
                <a:srgbClr val="B3C06E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4804EB3E-7E5D-6ED2-0BE8-7C25F90421E5}"/>
                </a:ext>
              </a:extLst>
            </p:cNvPr>
            <p:cNvCxnSpPr>
              <a:cxnSpLocks/>
              <a:stCxn id="66" idx="7"/>
              <a:endCxn id="63" idx="4"/>
            </p:cNvCxnSpPr>
            <p:nvPr/>
          </p:nvCxnSpPr>
          <p:spPr>
            <a:xfrm flipV="1">
              <a:off x="5378902" y="914400"/>
              <a:ext cx="251999" cy="429770"/>
            </a:xfrm>
            <a:prstGeom prst="line">
              <a:avLst/>
            </a:prstGeom>
            <a:grpFill/>
            <a:ln w="9525">
              <a:solidFill>
                <a:srgbClr val="B3C06E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A5BE792B-F961-6078-8E7E-AEEFB83D2F45}"/>
                </a:ext>
              </a:extLst>
            </p:cNvPr>
            <p:cNvCxnSpPr>
              <a:cxnSpLocks/>
              <a:stCxn id="63" idx="3"/>
            </p:cNvCxnSpPr>
            <p:nvPr/>
          </p:nvCxnSpPr>
          <p:spPr>
            <a:xfrm flipH="1">
              <a:off x="5207900" y="877594"/>
              <a:ext cx="382930" cy="65722"/>
            </a:xfrm>
            <a:prstGeom prst="line">
              <a:avLst/>
            </a:prstGeom>
            <a:grpFill/>
            <a:ln w="9525">
              <a:solidFill>
                <a:srgbClr val="B3C06E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24AE1D8F-5546-3904-2B5A-2A6DC70D73BA}"/>
                </a:ext>
              </a:extLst>
            </p:cNvPr>
            <p:cNvCxnSpPr>
              <a:cxnSpLocks/>
              <a:stCxn id="211" idx="2"/>
            </p:cNvCxnSpPr>
            <p:nvPr/>
          </p:nvCxnSpPr>
          <p:spPr>
            <a:xfrm flipH="1" flipV="1">
              <a:off x="5807252" y="2900478"/>
              <a:ext cx="426965" cy="58613"/>
            </a:xfrm>
            <a:prstGeom prst="line">
              <a:avLst/>
            </a:prstGeom>
            <a:grpFill/>
            <a:ln w="12700">
              <a:solidFill>
                <a:srgbClr val="B9C26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E59BDE0A-EDF5-0478-929D-ACE85FEA04A5}"/>
                </a:ext>
              </a:extLst>
            </p:cNvPr>
            <p:cNvCxnSpPr>
              <a:cxnSpLocks/>
              <a:endCxn id="77" idx="4"/>
            </p:cNvCxnSpPr>
            <p:nvPr/>
          </p:nvCxnSpPr>
          <p:spPr>
            <a:xfrm flipH="1">
              <a:off x="5028315" y="2607926"/>
              <a:ext cx="174043" cy="385802"/>
            </a:xfrm>
            <a:prstGeom prst="line">
              <a:avLst/>
            </a:prstGeom>
            <a:grpFill/>
            <a:ln w="12700">
              <a:solidFill>
                <a:srgbClr val="CEBC59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0CCEDAF4-6F70-0FA1-A478-B546D31FE8E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800606" y="1970654"/>
              <a:ext cx="187501" cy="604652"/>
            </a:xfrm>
            <a:prstGeom prst="line">
              <a:avLst/>
            </a:prstGeom>
            <a:grpFill/>
            <a:ln w="12700">
              <a:solidFill>
                <a:srgbClr val="CCB259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89B01E9D-1102-85F6-975B-69C154550527}"/>
                </a:ext>
              </a:extLst>
            </p:cNvPr>
            <p:cNvCxnSpPr>
              <a:cxnSpLocks/>
              <a:endCxn id="239" idx="3"/>
            </p:cNvCxnSpPr>
            <p:nvPr/>
          </p:nvCxnSpPr>
          <p:spPr>
            <a:xfrm flipV="1">
              <a:off x="4206181" y="1167040"/>
              <a:ext cx="231762" cy="379604"/>
            </a:xfrm>
            <a:prstGeom prst="line">
              <a:avLst/>
            </a:prstGeom>
            <a:grpFill/>
            <a:ln w="9525">
              <a:solidFill>
                <a:srgbClr val="B84A5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68BB29EE-DA8D-01ED-9DA0-096038301D24}"/>
                </a:ext>
              </a:extLst>
            </p:cNvPr>
            <p:cNvCxnSpPr>
              <a:cxnSpLocks/>
              <a:stCxn id="85" idx="2"/>
              <a:endCxn id="167" idx="2"/>
            </p:cNvCxnSpPr>
            <p:nvPr/>
          </p:nvCxnSpPr>
          <p:spPr>
            <a:xfrm flipV="1">
              <a:off x="4152895" y="1419420"/>
              <a:ext cx="744092" cy="122746"/>
            </a:xfrm>
            <a:prstGeom prst="line">
              <a:avLst/>
            </a:prstGeom>
            <a:grpFill/>
            <a:ln w="9525">
              <a:solidFill>
                <a:srgbClr val="C27E55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A5747DBA-0170-DFB8-A910-E6F12B825B62}"/>
                </a:ext>
              </a:extLst>
            </p:cNvPr>
            <p:cNvCxnSpPr>
              <a:cxnSpLocks/>
              <a:stCxn id="159" idx="6"/>
            </p:cNvCxnSpPr>
            <p:nvPr/>
          </p:nvCxnSpPr>
          <p:spPr>
            <a:xfrm>
              <a:off x="2813226" y="2806063"/>
              <a:ext cx="612606" cy="239317"/>
            </a:xfrm>
            <a:prstGeom prst="line">
              <a:avLst/>
            </a:prstGeom>
            <a:grpFill/>
            <a:ln w="9525">
              <a:solidFill>
                <a:srgbClr val="679578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2F67AF2E-01A2-C705-1036-639EC36FAC8F}"/>
                </a:ext>
              </a:extLst>
            </p:cNvPr>
            <p:cNvCxnSpPr>
              <a:cxnSpLocks/>
              <a:endCxn id="202" idx="3"/>
            </p:cNvCxnSpPr>
            <p:nvPr/>
          </p:nvCxnSpPr>
          <p:spPr>
            <a:xfrm flipV="1">
              <a:off x="2851209" y="4224708"/>
              <a:ext cx="459670" cy="221511"/>
            </a:xfrm>
            <a:prstGeom prst="line">
              <a:avLst/>
            </a:prstGeom>
            <a:grpFill/>
            <a:ln w="9525">
              <a:gradFill>
                <a:gsLst>
                  <a:gs pos="0">
                    <a:srgbClr val="658872"/>
                  </a:gs>
                  <a:gs pos="100000">
                    <a:srgbClr val="8C6965"/>
                  </a:gs>
                </a:gsLst>
                <a:lin ang="5400000" scaled="1"/>
              </a:gra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DB0DB98A-0DD0-16C8-FE0F-B1C9A8BC014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321833" y="3561643"/>
              <a:ext cx="478931" cy="156461"/>
            </a:xfrm>
            <a:prstGeom prst="line">
              <a:avLst/>
            </a:prstGeom>
            <a:grpFill/>
            <a:ln w="9525">
              <a:solidFill>
                <a:srgbClr val="C89F57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4750F9F8-4887-CCD3-ECA1-1D119E766B94}"/>
                </a:ext>
              </a:extLst>
            </p:cNvPr>
            <p:cNvCxnSpPr>
              <a:cxnSpLocks/>
              <a:stCxn id="201" idx="7"/>
              <a:endCxn id="193" idx="3"/>
            </p:cNvCxnSpPr>
            <p:nvPr/>
          </p:nvCxnSpPr>
          <p:spPr>
            <a:xfrm flipV="1">
              <a:off x="4957845" y="3283488"/>
              <a:ext cx="508681" cy="154784"/>
            </a:xfrm>
            <a:prstGeom prst="line">
              <a:avLst/>
            </a:prstGeom>
            <a:grpFill/>
            <a:ln w="9525">
              <a:gradFill>
                <a:gsLst>
                  <a:gs pos="0">
                    <a:srgbClr val="C79757"/>
                  </a:gs>
                  <a:gs pos="100000">
                    <a:srgbClr val="C3C463"/>
                  </a:gs>
                </a:gsLst>
                <a:lin ang="5400000" scaled="1"/>
              </a:gra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6DC97ED1-14B4-0133-FF95-661AC8BDA2FE}"/>
                </a:ext>
              </a:extLst>
            </p:cNvPr>
            <p:cNvCxnSpPr>
              <a:cxnSpLocks/>
              <a:stCxn id="166" idx="5"/>
              <a:endCxn id="88" idx="1"/>
            </p:cNvCxnSpPr>
            <p:nvPr/>
          </p:nvCxnSpPr>
          <p:spPr>
            <a:xfrm>
              <a:off x="4386797" y="2563492"/>
              <a:ext cx="267989" cy="611909"/>
            </a:xfrm>
            <a:prstGeom prst="line">
              <a:avLst/>
            </a:prstGeom>
            <a:grpFill/>
            <a:ln w="12700">
              <a:solidFill>
                <a:srgbClr val="BF6F54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5A569389-D5D2-7EB7-1F3B-08A53398DAFE}"/>
                </a:ext>
              </a:extLst>
            </p:cNvPr>
            <p:cNvCxnSpPr>
              <a:cxnSpLocks/>
              <a:stCxn id="154" idx="2"/>
              <a:endCxn id="202" idx="7"/>
            </p:cNvCxnSpPr>
            <p:nvPr/>
          </p:nvCxnSpPr>
          <p:spPr>
            <a:xfrm flipH="1">
              <a:off x="3407767" y="4017081"/>
              <a:ext cx="164698" cy="112085"/>
            </a:xfrm>
            <a:prstGeom prst="line">
              <a:avLst/>
            </a:prstGeom>
            <a:grpFill/>
            <a:ln w="9525">
              <a:solidFill>
                <a:srgbClr val="906463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FC7BCAFC-C6D9-D9A3-46A9-ED07FC28104D}"/>
                </a:ext>
              </a:extLst>
            </p:cNvPr>
            <p:cNvCxnSpPr>
              <a:cxnSpLocks/>
              <a:stCxn id="85" idx="1"/>
              <a:endCxn id="204" idx="3"/>
            </p:cNvCxnSpPr>
            <p:nvPr/>
          </p:nvCxnSpPr>
          <p:spPr>
            <a:xfrm>
              <a:off x="4164534" y="1514067"/>
              <a:ext cx="438303" cy="431073"/>
            </a:xfrm>
            <a:prstGeom prst="line">
              <a:avLst/>
            </a:prstGeom>
            <a:grpFill/>
            <a:ln w="9525">
              <a:solidFill>
                <a:srgbClr val="C27E55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CBEF0CAF-C0BC-3C21-2FE2-E3D5DD2199E1}"/>
                </a:ext>
              </a:extLst>
            </p:cNvPr>
            <p:cNvCxnSpPr>
              <a:cxnSpLocks/>
              <a:stCxn id="239" idx="4"/>
              <a:endCxn id="168" idx="4"/>
            </p:cNvCxnSpPr>
            <p:nvPr/>
          </p:nvCxnSpPr>
          <p:spPr>
            <a:xfrm flipV="1">
              <a:off x="4469159" y="800256"/>
              <a:ext cx="34522" cy="383604"/>
            </a:xfrm>
            <a:prstGeom prst="line">
              <a:avLst/>
            </a:prstGeom>
            <a:grpFill/>
            <a:ln w="9525">
              <a:solidFill>
                <a:srgbClr val="C07454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787FDE56-8B29-AEA6-508C-F729D23C7C34}"/>
                </a:ext>
              </a:extLst>
            </p:cNvPr>
            <p:cNvCxnSpPr>
              <a:cxnSpLocks/>
              <a:stCxn id="83" idx="6"/>
              <a:endCxn id="203" idx="4"/>
            </p:cNvCxnSpPr>
            <p:nvPr/>
          </p:nvCxnSpPr>
          <p:spPr>
            <a:xfrm flipV="1">
              <a:off x="3070859" y="3069493"/>
              <a:ext cx="341020" cy="125342"/>
            </a:xfrm>
            <a:prstGeom prst="line">
              <a:avLst/>
            </a:prstGeom>
            <a:grpFill/>
            <a:ln w="9525">
              <a:solidFill>
                <a:srgbClr val="73877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FB2C7F6B-2F3B-6B40-F35C-CC32573086DD}"/>
                </a:ext>
              </a:extLst>
            </p:cNvPr>
            <p:cNvCxnSpPr>
              <a:cxnSpLocks/>
              <a:endCxn id="83" idx="2"/>
            </p:cNvCxnSpPr>
            <p:nvPr/>
          </p:nvCxnSpPr>
          <p:spPr>
            <a:xfrm flipV="1">
              <a:off x="2584409" y="3256715"/>
              <a:ext cx="364200" cy="275912"/>
            </a:xfrm>
            <a:prstGeom prst="line">
              <a:avLst/>
            </a:prstGeom>
            <a:grpFill/>
            <a:ln w="9525">
              <a:solidFill>
                <a:srgbClr val="679578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6D8B74C6-3AF0-28CF-FDF1-D65712A314A2}"/>
                </a:ext>
              </a:extLst>
            </p:cNvPr>
            <p:cNvCxnSpPr>
              <a:cxnSpLocks/>
              <a:endCxn id="81" idx="2"/>
            </p:cNvCxnSpPr>
            <p:nvPr/>
          </p:nvCxnSpPr>
          <p:spPr>
            <a:xfrm flipV="1">
              <a:off x="3479091" y="2957114"/>
              <a:ext cx="276716" cy="77010"/>
            </a:xfrm>
            <a:prstGeom prst="line">
              <a:avLst/>
            </a:prstGeom>
            <a:grpFill/>
            <a:ln w="9525">
              <a:solidFill>
                <a:srgbClr val="B44B4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CFE0F60B-6E77-4F28-3EA6-E200AC546485}"/>
                </a:ext>
              </a:extLst>
            </p:cNvPr>
            <p:cNvCxnSpPr>
              <a:cxnSpLocks/>
              <a:stCxn id="160" idx="5"/>
              <a:endCxn id="81" idx="4"/>
            </p:cNvCxnSpPr>
            <p:nvPr/>
          </p:nvCxnSpPr>
          <p:spPr>
            <a:xfrm>
              <a:off x="3594505" y="2465658"/>
              <a:ext cx="252937" cy="520792"/>
            </a:xfrm>
            <a:prstGeom prst="line">
              <a:avLst/>
            </a:prstGeom>
            <a:grpFill/>
            <a:ln w="9525">
              <a:solidFill>
                <a:srgbClr val="B44B4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79C8E0B9-DD83-279F-8EB3-87BEE52D8F21}"/>
                </a:ext>
              </a:extLst>
            </p:cNvPr>
            <p:cNvCxnSpPr>
              <a:cxnSpLocks/>
              <a:stCxn id="77" idx="4"/>
              <a:endCxn id="88" idx="3"/>
            </p:cNvCxnSpPr>
            <p:nvPr/>
          </p:nvCxnSpPr>
          <p:spPr>
            <a:xfrm flipH="1">
              <a:off x="4625479" y="2993728"/>
              <a:ext cx="402836" cy="250854"/>
            </a:xfrm>
            <a:prstGeom prst="line">
              <a:avLst/>
            </a:prstGeom>
            <a:grpFill/>
            <a:ln w="12700">
              <a:solidFill>
                <a:srgbClr val="C17954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16F31FEC-F21E-46F0-119C-36D8057B5C24}"/>
                </a:ext>
              </a:extLst>
            </p:cNvPr>
            <p:cNvCxnSpPr>
              <a:cxnSpLocks/>
              <a:stCxn id="79" idx="5"/>
              <a:endCxn id="77" idx="1"/>
            </p:cNvCxnSpPr>
            <p:nvPr/>
          </p:nvCxnSpPr>
          <p:spPr>
            <a:xfrm>
              <a:off x="4851686" y="2589273"/>
              <a:ext cx="217692" cy="278599"/>
            </a:xfrm>
            <a:prstGeom prst="line">
              <a:avLst/>
            </a:prstGeom>
            <a:grpFill/>
            <a:ln w="12700">
              <a:solidFill>
                <a:srgbClr val="CEBC59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96C4B140-0D9F-8D0D-6C8B-E0E96FFEB029}"/>
                </a:ext>
              </a:extLst>
            </p:cNvPr>
            <p:cNvCxnSpPr>
              <a:cxnSpLocks/>
              <a:stCxn id="88" idx="5"/>
              <a:endCxn id="201" idx="5"/>
            </p:cNvCxnSpPr>
            <p:nvPr/>
          </p:nvCxnSpPr>
          <p:spPr>
            <a:xfrm>
              <a:off x="4693796" y="3273523"/>
              <a:ext cx="264049" cy="327837"/>
            </a:xfrm>
            <a:prstGeom prst="line">
              <a:avLst/>
            </a:prstGeom>
            <a:grpFill/>
            <a:ln w="12700">
              <a:gradFill>
                <a:gsLst>
                  <a:gs pos="0">
                    <a:srgbClr val="C79757"/>
                  </a:gs>
                  <a:gs pos="100000">
                    <a:srgbClr val="C3C463"/>
                  </a:gs>
                </a:gsLst>
                <a:lin ang="5400000" scaled="1"/>
              </a:gra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2E018DCB-2F39-D44F-0202-0B858B0D0C67}"/>
                </a:ext>
              </a:extLst>
            </p:cNvPr>
            <p:cNvCxnSpPr>
              <a:cxnSpLocks/>
              <a:stCxn id="75" idx="3"/>
              <a:endCxn id="151" idx="7"/>
            </p:cNvCxnSpPr>
            <p:nvPr/>
          </p:nvCxnSpPr>
          <p:spPr>
            <a:xfrm flipH="1">
              <a:off x="4630158" y="3819199"/>
              <a:ext cx="179075" cy="440829"/>
            </a:xfrm>
            <a:prstGeom prst="line">
              <a:avLst/>
            </a:prstGeom>
            <a:grpFill/>
            <a:ln w="12700">
              <a:solidFill>
                <a:srgbClr val="C38255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2634A7C1-28CA-596F-FD3C-C04FFCE9082D}"/>
                </a:ext>
              </a:extLst>
            </p:cNvPr>
            <p:cNvCxnSpPr>
              <a:cxnSpLocks/>
              <a:endCxn id="75" idx="0"/>
            </p:cNvCxnSpPr>
            <p:nvPr/>
          </p:nvCxnSpPr>
          <p:spPr>
            <a:xfrm flipH="1">
              <a:off x="4868442" y="3601766"/>
              <a:ext cx="24103" cy="72866"/>
            </a:xfrm>
            <a:prstGeom prst="line">
              <a:avLst/>
            </a:prstGeom>
            <a:grpFill/>
            <a:ln w="12700">
              <a:solidFill>
                <a:srgbClr val="C89F57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0D011247-22CA-3153-10D3-ED3761F4D992}"/>
                </a:ext>
              </a:extLst>
            </p:cNvPr>
            <p:cNvCxnSpPr>
              <a:cxnSpLocks/>
              <a:stCxn id="207" idx="3"/>
            </p:cNvCxnSpPr>
            <p:nvPr/>
          </p:nvCxnSpPr>
          <p:spPr>
            <a:xfrm flipH="1">
              <a:off x="4049786" y="2980841"/>
              <a:ext cx="410340" cy="229248"/>
            </a:xfrm>
            <a:prstGeom prst="line">
              <a:avLst/>
            </a:prstGeom>
            <a:grpFill/>
            <a:ln w="12700">
              <a:solidFill>
                <a:srgbClr val="C07054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1F5E399F-B4C6-B904-C995-EE6FC18B75D3}"/>
                </a:ext>
              </a:extLst>
            </p:cNvPr>
            <p:cNvCxnSpPr>
              <a:cxnSpLocks/>
              <a:stCxn id="77" idx="3"/>
              <a:endCxn id="207" idx="6"/>
            </p:cNvCxnSpPr>
            <p:nvPr/>
          </p:nvCxnSpPr>
          <p:spPr>
            <a:xfrm flipH="1">
              <a:off x="4635364" y="2943916"/>
              <a:ext cx="367658" cy="16311"/>
            </a:xfrm>
            <a:prstGeom prst="line">
              <a:avLst/>
            </a:prstGeom>
            <a:grpFill/>
            <a:ln w="12700">
              <a:solidFill>
                <a:srgbClr val="C17954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91547058-A5B1-1FB7-E675-284E146C85B6}"/>
                </a:ext>
              </a:extLst>
            </p:cNvPr>
            <p:cNvCxnSpPr>
              <a:cxnSpLocks/>
              <a:endCxn id="160" idx="1"/>
            </p:cNvCxnSpPr>
            <p:nvPr/>
          </p:nvCxnSpPr>
          <p:spPr>
            <a:xfrm flipH="1">
              <a:off x="3569455" y="1835410"/>
              <a:ext cx="20112" cy="459851"/>
            </a:xfrm>
            <a:prstGeom prst="line">
              <a:avLst/>
            </a:prstGeom>
            <a:grpFill/>
            <a:ln w="12700">
              <a:solidFill>
                <a:srgbClr val="B44D4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641B49FF-B67B-F702-DD4F-58D9BA82EEE4}"/>
                </a:ext>
              </a:extLst>
            </p:cNvPr>
            <p:cNvCxnSpPr>
              <a:cxnSpLocks/>
              <a:stCxn id="209" idx="5"/>
            </p:cNvCxnSpPr>
            <p:nvPr/>
          </p:nvCxnSpPr>
          <p:spPr>
            <a:xfrm>
              <a:off x="5084720" y="2022969"/>
              <a:ext cx="581182" cy="514879"/>
            </a:xfrm>
            <a:prstGeom prst="line">
              <a:avLst/>
            </a:prstGeom>
            <a:grpFill/>
            <a:ln w="12700">
              <a:solidFill>
                <a:srgbClr val="C2C464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AF65256A-A045-DBDB-621F-3064BA1198D9}"/>
                </a:ext>
              </a:extLst>
            </p:cNvPr>
            <p:cNvCxnSpPr>
              <a:cxnSpLocks/>
            </p:cNvCxnSpPr>
            <p:nvPr/>
          </p:nvCxnSpPr>
          <p:spPr>
            <a:xfrm>
              <a:off x="5657788" y="2582163"/>
              <a:ext cx="116054" cy="353241"/>
            </a:xfrm>
            <a:prstGeom prst="line">
              <a:avLst/>
            </a:prstGeom>
            <a:grpFill/>
            <a:ln w="12700">
              <a:solidFill>
                <a:srgbClr val="B9C26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1CFF8D19-3001-F314-2BE9-DCEB8F20BD82}"/>
                </a:ext>
              </a:extLst>
            </p:cNvPr>
            <p:cNvCxnSpPr>
              <a:cxnSpLocks/>
              <a:stCxn id="194" idx="1"/>
              <a:endCxn id="69" idx="4"/>
            </p:cNvCxnSpPr>
            <p:nvPr/>
          </p:nvCxnSpPr>
          <p:spPr>
            <a:xfrm flipH="1" flipV="1">
              <a:off x="5756001" y="1847029"/>
              <a:ext cx="230514" cy="576072"/>
            </a:xfrm>
            <a:prstGeom prst="line">
              <a:avLst/>
            </a:prstGeom>
            <a:grpFill/>
            <a:ln w="12700">
              <a:solidFill>
                <a:srgbClr val="B0BF7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32297E5E-3963-934B-9BD0-CD2FA040B7F2}"/>
                </a:ext>
              </a:extLst>
            </p:cNvPr>
            <p:cNvCxnSpPr>
              <a:cxnSpLocks/>
              <a:stCxn id="69" idx="0"/>
              <a:endCxn id="171" idx="4"/>
            </p:cNvCxnSpPr>
            <p:nvPr/>
          </p:nvCxnSpPr>
          <p:spPr>
            <a:xfrm flipV="1">
              <a:off x="5741663" y="1479366"/>
              <a:ext cx="2182" cy="217613"/>
            </a:xfrm>
            <a:prstGeom prst="line">
              <a:avLst/>
            </a:prstGeom>
            <a:grpFill/>
            <a:ln w="12700">
              <a:solidFill>
                <a:srgbClr val="BAC269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53E84869-CD8F-5C60-F17B-F84417032622}"/>
                </a:ext>
              </a:extLst>
            </p:cNvPr>
            <p:cNvCxnSpPr>
              <a:cxnSpLocks/>
              <a:stCxn id="65" idx="1"/>
            </p:cNvCxnSpPr>
            <p:nvPr/>
          </p:nvCxnSpPr>
          <p:spPr>
            <a:xfrm flipH="1" flipV="1">
              <a:off x="4988819" y="587756"/>
              <a:ext cx="189957" cy="308323"/>
            </a:xfrm>
            <a:prstGeom prst="line">
              <a:avLst/>
            </a:prstGeom>
            <a:grpFill/>
            <a:ln w="9525">
              <a:solidFill>
                <a:srgbClr val="CAAA58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0E7DE87D-8671-673E-ED60-CFA6BF67BCBD}"/>
                </a:ext>
              </a:extLst>
            </p:cNvPr>
            <p:cNvGrpSpPr/>
            <p:nvPr/>
          </p:nvGrpSpPr>
          <p:grpSpPr>
            <a:xfrm>
              <a:off x="2514370" y="354664"/>
              <a:ext cx="6704442" cy="5577836"/>
              <a:chOff x="2512033" y="354664"/>
              <a:chExt cx="6704442" cy="5577836"/>
            </a:xfrm>
            <a:grpFill/>
          </p:grpSpPr>
          <p:grpSp>
            <p:nvGrpSpPr>
              <p:cNvPr id="62" name="Group 61">
                <a:extLst>
                  <a:ext uri="{FF2B5EF4-FFF2-40B4-BE49-F238E27FC236}">
                    <a16:creationId xmlns:a16="http://schemas.microsoft.com/office/drawing/2014/main" id="{6DB2725A-4F83-EFBA-FEB4-3D345DF7D84D}"/>
                  </a:ext>
                </a:extLst>
              </p:cNvPr>
              <p:cNvGrpSpPr/>
              <p:nvPr/>
            </p:nvGrpSpPr>
            <p:grpSpPr>
              <a:xfrm>
                <a:off x="2512033" y="354664"/>
                <a:ext cx="6704442" cy="5577836"/>
                <a:chOff x="2512033" y="354664"/>
                <a:chExt cx="6704442" cy="5577836"/>
              </a:xfrm>
              <a:grpFill/>
            </p:grpSpPr>
            <p:grpSp>
              <p:nvGrpSpPr>
                <p:cNvPr id="64" name="Group 63">
                  <a:extLst>
                    <a:ext uri="{FF2B5EF4-FFF2-40B4-BE49-F238E27FC236}">
                      <a16:creationId xmlns:a16="http://schemas.microsoft.com/office/drawing/2014/main" id="{80642A9E-C642-5B8A-F09B-D76ED2DFAF2D}"/>
                    </a:ext>
                  </a:extLst>
                </p:cNvPr>
                <p:cNvGrpSpPr/>
                <p:nvPr/>
              </p:nvGrpSpPr>
              <p:grpSpPr>
                <a:xfrm>
                  <a:off x="2512033" y="354664"/>
                  <a:ext cx="6704442" cy="5577836"/>
                  <a:chOff x="2512033" y="354664"/>
                  <a:chExt cx="6704442" cy="5577836"/>
                </a:xfrm>
                <a:grpFill/>
              </p:grpSpPr>
              <p:grpSp>
                <p:nvGrpSpPr>
                  <p:cNvPr id="68" name="Group 67">
                    <a:extLst>
                      <a:ext uri="{FF2B5EF4-FFF2-40B4-BE49-F238E27FC236}">
                        <a16:creationId xmlns:a16="http://schemas.microsoft.com/office/drawing/2014/main" id="{B74882C6-C2D7-6BAD-CDB5-3F7CE076B574}"/>
                      </a:ext>
                    </a:extLst>
                  </p:cNvPr>
                  <p:cNvGrpSpPr/>
                  <p:nvPr/>
                </p:nvGrpSpPr>
                <p:grpSpPr>
                  <a:xfrm>
                    <a:off x="2512033" y="354664"/>
                    <a:ext cx="6704442" cy="5577836"/>
                    <a:chOff x="2512033" y="354664"/>
                    <a:chExt cx="6704442" cy="5577836"/>
                  </a:xfrm>
                  <a:grpFill/>
                </p:grpSpPr>
                <p:grpSp>
                  <p:nvGrpSpPr>
                    <p:cNvPr id="70" name="Group 69">
                      <a:extLst>
                        <a:ext uri="{FF2B5EF4-FFF2-40B4-BE49-F238E27FC236}">
                          <a16:creationId xmlns:a16="http://schemas.microsoft.com/office/drawing/2014/main" id="{70B0DCE3-28B1-EBB0-5A70-C22DCC23BA3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512033" y="354664"/>
                      <a:ext cx="6704442" cy="5577836"/>
                      <a:chOff x="2512033" y="354664"/>
                      <a:chExt cx="6704442" cy="5577836"/>
                    </a:xfrm>
                    <a:grpFill/>
                  </p:grpSpPr>
                  <p:grpSp>
                    <p:nvGrpSpPr>
                      <p:cNvPr id="72" name="Group 71">
                        <a:extLst>
                          <a:ext uri="{FF2B5EF4-FFF2-40B4-BE49-F238E27FC236}">
                            <a16:creationId xmlns:a16="http://schemas.microsoft.com/office/drawing/2014/main" id="{69C52633-034E-77D0-7047-8CD3AF7ACF8C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2512033" y="354664"/>
                        <a:ext cx="6704442" cy="5577836"/>
                        <a:chOff x="2512033" y="354664"/>
                        <a:chExt cx="6704442" cy="5577836"/>
                      </a:xfrm>
                      <a:grpFill/>
                    </p:grpSpPr>
                    <p:grpSp>
                      <p:nvGrpSpPr>
                        <p:cNvPr id="74" name="Group 73">
                          <a:extLst>
                            <a:ext uri="{FF2B5EF4-FFF2-40B4-BE49-F238E27FC236}">
                              <a16:creationId xmlns:a16="http://schemas.microsoft.com/office/drawing/2014/main" id="{A03FF171-08DD-6F62-9D41-234CA4A650C1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2512033" y="354664"/>
                          <a:ext cx="6704442" cy="5577836"/>
                          <a:chOff x="2512033" y="354664"/>
                          <a:chExt cx="6704442" cy="5577836"/>
                        </a:xfrm>
                        <a:grpFill/>
                      </p:grpSpPr>
                      <p:grpSp>
                        <p:nvGrpSpPr>
                          <p:cNvPr id="76" name="Group 75">
                            <a:extLst>
                              <a:ext uri="{FF2B5EF4-FFF2-40B4-BE49-F238E27FC236}">
                                <a16:creationId xmlns:a16="http://schemas.microsoft.com/office/drawing/2014/main" id="{0E77858B-2F82-39E5-7039-DE95E764CB95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2512033" y="354664"/>
                            <a:ext cx="6704442" cy="5577836"/>
                            <a:chOff x="2512033" y="354664"/>
                            <a:chExt cx="6704442" cy="5577836"/>
                          </a:xfrm>
                          <a:grpFill/>
                        </p:grpSpPr>
                        <p:grpSp>
                          <p:nvGrpSpPr>
                            <p:cNvPr id="78" name="Group 77">
                              <a:extLst>
                                <a:ext uri="{FF2B5EF4-FFF2-40B4-BE49-F238E27FC236}">
                                  <a16:creationId xmlns:a16="http://schemas.microsoft.com/office/drawing/2014/main" id="{4ACC5401-C4A0-CE28-FB20-8DCBD2BEEB2E}"/>
                                </a:ext>
                              </a:extLst>
                            </p:cNvPr>
                            <p:cNvGrpSpPr/>
                            <p:nvPr/>
                          </p:nvGrpSpPr>
                          <p:grpSpPr>
                            <a:xfrm>
                              <a:off x="2512033" y="354664"/>
                              <a:ext cx="6704442" cy="5577836"/>
                              <a:chOff x="2512033" y="354664"/>
                              <a:chExt cx="6704442" cy="5577836"/>
                            </a:xfrm>
                            <a:grpFill/>
                          </p:grpSpPr>
                          <p:grpSp>
                            <p:nvGrpSpPr>
                              <p:cNvPr id="80" name="Group 79">
                                <a:extLst>
                                  <a:ext uri="{FF2B5EF4-FFF2-40B4-BE49-F238E27FC236}">
                                    <a16:creationId xmlns:a16="http://schemas.microsoft.com/office/drawing/2014/main" id="{CF1A5648-11BB-C0DC-6FC1-ADAE743ED615}"/>
                                  </a:ext>
                                </a:extLst>
                              </p:cNvPr>
                              <p:cNvGrpSpPr/>
                              <p:nvPr/>
                            </p:nvGrpSpPr>
                            <p:grpSpPr>
                              <a:xfrm>
                                <a:off x="2512033" y="354664"/>
                                <a:ext cx="6704442" cy="5577836"/>
                                <a:chOff x="2512033" y="354664"/>
                                <a:chExt cx="6704442" cy="5577836"/>
                              </a:xfrm>
                              <a:grpFill/>
                            </p:grpSpPr>
                            <p:grpSp>
                              <p:nvGrpSpPr>
                                <p:cNvPr id="82" name="Group 81">
                                  <a:extLst>
                                    <a:ext uri="{FF2B5EF4-FFF2-40B4-BE49-F238E27FC236}">
                                      <a16:creationId xmlns:a16="http://schemas.microsoft.com/office/drawing/2014/main" id="{5FE73B5B-BF4F-8DEB-301A-75C1CF2CB318}"/>
                                    </a:ext>
                                  </a:extLst>
                                </p:cNvPr>
                                <p:cNvGrpSpPr/>
                                <p:nvPr/>
                              </p:nvGrpSpPr>
                              <p:grpSpPr>
                                <a:xfrm>
                                  <a:off x="2512033" y="354664"/>
                                  <a:ext cx="6704442" cy="5577836"/>
                                  <a:chOff x="2512033" y="354664"/>
                                  <a:chExt cx="6704442" cy="5577836"/>
                                </a:xfrm>
                                <a:grpFill/>
                              </p:grpSpPr>
                              <p:grpSp>
                                <p:nvGrpSpPr>
                                  <p:cNvPr id="84" name="Group 83">
                                    <a:extLst>
                                      <a:ext uri="{FF2B5EF4-FFF2-40B4-BE49-F238E27FC236}">
                                        <a16:creationId xmlns:a16="http://schemas.microsoft.com/office/drawing/2014/main" id="{822EABB6-33BB-75DF-6AEC-D1E192598EF2}"/>
                                      </a:ext>
                                    </a:extLst>
                                  </p:cNvPr>
                                  <p:cNvGrpSpPr/>
                                  <p:nvPr/>
                                </p:nvGrpSpPr>
                                <p:grpSpPr>
                                  <a:xfrm>
                                    <a:off x="2512033" y="354664"/>
                                    <a:ext cx="6704442" cy="5577836"/>
                                    <a:chOff x="2512033" y="354664"/>
                                    <a:chExt cx="6704442" cy="5577836"/>
                                  </a:xfrm>
                                  <a:grpFill/>
                                </p:grpSpPr>
                                <p:grpSp>
                                  <p:nvGrpSpPr>
                                    <p:cNvPr id="87" name="Group 86">
                                      <a:extLst>
                                        <a:ext uri="{FF2B5EF4-FFF2-40B4-BE49-F238E27FC236}">
                                          <a16:creationId xmlns:a16="http://schemas.microsoft.com/office/drawing/2014/main" id="{A66D8209-3E12-8AF1-E76A-EAE6881F47CA}"/>
                                        </a:ext>
                                      </a:extLst>
                                    </p:cNvPr>
                                    <p:cNvGrpSpPr/>
                                    <p:nvPr/>
                                  </p:nvGrpSpPr>
                                  <p:grpSpPr>
                                    <a:xfrm>
                                      <a:off x="2512033" y="354664"/>
                                      <a:ext cx="6704442" cy="5577836"/>
                                      <a:chOff x="2512033" y="354664"/>
                                      <a:chExt cx="6704442" cy="5577836"/>
                                    </a:xfrm>
                                    <a:grpFill/>
                                  </p:grpSpPr>
                                  <p:sp>
                                    <p:nvSpPr>
                                      <p:cNvPr id="89" name="Freeform 119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6A0EC29D-4500-A661-BB76-157C0B1A8D1A}"/>
                                          </a:ext>
                                        </a:extLst>
                                      </p:cNvPr>
                                      <p:cNvSpPr>
                                        <a:spLocks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7524664" y="3949523"/>
                                        <a:ext cx="527145" cy="456732"/>
                                      </a:xfrm>
                                      <a:custGeom>
                                        <a:avLst/>
                                        <a:gdLst>
                                          <a:gd name="T0" fmla="*/ 277 w 277"/>
                                          <a:gd name="T1" fmla="*/ 0 h 240"/>
                                          <a:gd name="T2" fmla="*/ 0 w 277"/>
                                          <a:gd name="T3" fmla="*/ 240 h 240"/>
                                          <a:gd name="T4" fmla="*/ 277 w 277"/>
                                          <a:gd name="T5" fmla="*/ 0 h 240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277" h="240">
                                            <a:moveTo>
                                              <a:pt x="277" y="0"/>
                                            </a:moveTo>
                                            <a:lnTo>
                                              <a:pt x="0" y="240"/>
                                            </a:lnTo>
                                            <a:lnTo>
                                              <a:pt x="277" y="0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90" name="Freeform 16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74582C43-643E-D2E3-B6FE-987D7701ADD4}"/>
                                          </a:ext>
                                        </a:extLst>
                                      </p:cNvPr>
                                      <p:cNvSpPr>
                                        <a:spLocks noEditPoint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8099385" y="2520334"/>
                                        <a:ext cx="521435" cy="1419674"/>
                                      </a:xfrm>
                                      <a:custGeom>
                                        <a:avLst/>
                                        <a:gdLst>
                                          <a:gd name="T0" fmla="*/ 270 w 274"/>
                                          <a:gd name="T1" fmla="*/ 11 h 746"/>
                                          <a:gd name="T2" fmla="*/ 274 w 274"/>
                                          <a:gd name="T3" fmla="*/ 0 h 746"/>
                                          <a:gd name="T4" fmla="*/ 274 w 274"/>
                                          <a:gd name="T5" fmla="*/ 546 h 746"/>
                                          <a:gd name="T6" fmla="*/ 7 w 274"/>
                                          <a:gd name="T7" fmla="*/ 742 h 746"/>
                                          <a:gd name="T8" fmla="*/ 0 w 274"/>
                                          <a:gd name="T9" fmla="*/ 746 h 746"/>
                                          <a:gd name="T10" fmla="*/ 270 w 274"/>
                                          <a:gd name="T11" fmla="*/ 11 h 746"/>
                                          <a:gd name="T12" fmla="*/ 270 w 274"/>
                                          <a:gd name="T13" fmla="*/ 25 h 746"/>
                                          <a:gd name="T14" fmla="*/ 10 w 274"/>
                                          <a:gd name="T15" fmla="*/ 734 h 746"/>
                                          <a:gd name="T16" fmla="*/ 270 w 274"/>
                                          <a:gd name="T17" fmla="*/ 545 h 746"/>
                                          <a:gd name="T18" fmla="*/ 270 w 274"/>
                                          <a:gd name="T19" fmla="*/ 25 h 746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  <a:cxn ang="0">
                                            <a:pos x="T10" y="T11"/>
                                          </a:cxn>
                                          <a:cxn ang="0">
                                            <a:pos x="T12" y="T13"/>
                                          </a:cxn>
                                          <a:cxn ang="0">
                                            <a:pos x="T14" y="T15"/>
                                          </a:cxn>
                                          <a:cxn ang="0">
                                            <a:pos x="T16" y="T17"/>
                                          </a:cxn>
                                          <a:cxn ang="0">
                                            <a:pos x="T18" y="T19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274" h="746">
                                            <a:moveTo>
                                              <a:pt x="270" y="11"/>
                                            </a:moveTo>
                                            <a:lnTo>
                                              <a:pt x="274" y="0"/>
                                            </a:lnTo>
                                            <a:lnTo>
                                              <a:pt x="274" y="546"/>
                                            </a:lnTo>
                                            <a:lnTo>
                                              <a:pt x="7" y="742"/>
                                            </a:lnTo>
                                            <a:lnTo>
                                              <a:pt x="0" y="746"/>
                                            </a:lnTo>
                                            <a:lnTo>
                                              <a:pt x="270" y="11"/>
                                            </a:lnTo>
                                            <a:close/>
                                            <a:moveTo>
                                              <a:pt x="270" y="25"/>
                                            </a:moveTo>
                                            <a:lnTo>
                                              <a:pt x="10" y="734"/>
                                            </a:lnTo>
                                            <a:lnTo>
                                              <a:pt x="270" y="545"/>
                                            </a:lnTo>
                                            <a:lnTo>
                                              <a:pt x="270" y="25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91" name="Line 120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FC0DA2BD-608B-01F0-99D9-DEE15E5A9511}"/>
                                          </a:ext>
                                        </a:extLst>
                                      </p:cNvPr>
                                      <p:cNvSpPr>
                                        <a:spLocks noChangeShapeType="1"/>
                                      </p:cNvSpPr>
                                      <p:nvPr/>
                                    </p:nvSpPr>
                                    <p:spPr bwMode="auto">
                                      <a:xfrm flipH="1">
                                        <a:off x="7524664" y="3949523"/>
                                        <a:ext cx="527145" cy="456732"/>
                                      </a:xfrm>
                                      <a:prstGeom prst="line">
                                        <a:avLst/>
                                      </a:prstGeom>
                                      <a:grpFill/>
                                      <a:ln w="12700" cap="flat">
                                        <a:solidFill>
                                          <a:srgbClr val="639797"/>
                                        </a:solidFill>
                                        <a:prstDash val="solid"/>
                                        <a:miter lim="800000"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92" name="Freeform 5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E826DBC0-76A2-F24A-B286-87065DDF4474}"/>
                                          </a:ext>
                                        </a:extLst>
                                      </p:cNvPr>
                                      <p:cNvSpPr>
                                        <a:spLocks noEditPoint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7113606" y="1022634"/>
                                        <a:ext cx="428186" cy="614685"/>
                                      </a:xfrm>
                                      <a:custGeom>
                                        <a:avLst/>
                                        <a:gdLst>
                                          <a:gd name="T0" fmla="*/ 1 w 225"/>
                                          <a:gd name="T1" fmla="*/ 5 h 323"/>
                                          <a:gd name="T2" fmla="*/ 0 w 225"/>
                                          <a:gd name="T3" fmla="*/ 0 h 323"/>
                                          <a:gd name="T4" fmla="*/ 222 w 225"/>
                                          <a:gd name="T5" fmla="*/ 161 h 323"/>
                                          <a:gd name="T6" fmla="*/ 225 w 225"/>
                                          <a:gd name="T7" fmla="*/ 162 h 323"/>
                                          <a:gd name="T8" fmla="*/ 35 w 225"/>
                                          <a:gd name="T9" fmla="*/ 320 h 323"/>
                                          <a:gd name="T10" fmla="*/ 32 w 225"/>
                                          <a:gd name="T11" fmla="*/ 323 h 323"/>
                                          <a:gd name="T12" fmla="*/ 1 w 225"/>
                                          <a:gd name="T13" fmla="*/ 5 h 323"/>
                                          <a:gd name="T14" fmla="*/ 5 w 225"/>
                                          <a:gd name="T15" fmla="*/ 9 h 323"/>
                                          <a:gd name="T16" fmla="*/ 35 w 225"/>
                                          <a:gd name="T17" fmla="*/ 315 h 323"/>
                                          <a:gd name="T18" fmla="*/ 217 w 225"/>
                                          <a:gd name="T19" fmla="*/ 163 h 323"/>
                                          <a:gd name="T20" fmla="*/ 5 w 225"/>
                                          <a:gd name="T21" fmla="*/ 9 h 323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  <a:cxn ang="0">
                                            <a:pos x="T10" y="T11"/>
                                          </a:cxn>
                                          <a:cxn ang="0">
                                            <a:pos x="T12" y="T13"/>
                                          </a:cxn>
                                          <a:cxn ang="0">
                                            <a:pos x="T14" y="T15"/>
                                          </a:cxn>
                                          <a:cxn ang="0">
                                            <a:pos x="T16" y="T17"/>
                                          </a:cxn>
                                          <a:cxn ang="0">
                                            <a:pos x="T18" y="T19"/>
                                          </a:cxn>
                                          <a:cxn ang="0">
                                            <a:pos x="T20" y="T21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225" h="323">
                                            <a:moveTo>
                                              <a:pt x="1" y="5"/>
                                            </a:moveTo>
                                            <a:lnTo>
                                              <a:pt x="0" y="0"/>
                                            </a:lnTo>
                                            <a:lnTo>
                                              <a:pt x="222" y="161"/>
                                            </a:lnTo>
                                            <a:lnTo>
                                              <a:pt x="225" y="162"/>
                                            </a:lnTo>
                                            <a:lnTo>
                                              <a:pt x="35" y="320"/>
                                            </a:lnTo>
                                            <a:lnTo>
                                              <a:pt x="32" y="323"/>
                                            </a:lnTo>
                                            <a:lnTo>
                                              <a:pt x="1" y="5"/>
                                            </a:lnTo>
                                            <a:close/>
                                            <a:moveTo>
                                              <a:pt x="5" y="9"/>
                                            </a:moveTo>
                                            <a:lnTo>
                                              <a:pt x="35" y="315"/>
                                            </a:lnTo>
                                            <a:lnTo>
                                              <a:pt x="217" y="163"/>
                                            </a:lnTo>
                                            <a:lnTo>
                                              <a:pt x="5" y="9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93" name="Freeform 6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42DAA8FA-0E01-8F2F-4639-268B3EAA2278}"/>
                                          </a:ext>
                                        </a:extLst>
                                      </p:cNvPr>
                                      <p:cNvSpPr>
                                        <a:spLocks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4515944" y="442204"/>
                                        <a:ext cx="934397" cy="983876"/>
                                      </a:xfrm>
                                      <a:custGeom>
                                        <a:avLst/>
                                        <a:gdLst>
                                          <a:gd name="T0" fmla="*/ 241 w 491"/>
                                          <a:gd name="T1" fmla="*/ 517 h 517"/>
                                          <a:gd name="T2" fmla="*/ 491 w 491"/>
                                          <a:gd name="T3" fmla="*/ 0 h 517"/>
                                          <a:gd name="T4" fmla="*/ 238 w 491"/>
                                          <a:gd name="T5" fmla="*/ 55 h 517"/>
                                          <a:gd name="T6" fmla="*/ 0 w 491"/>
                                          <a:gd name="T7" fmla="*/ 141 h 517"/>
                                          <a:gd name="T8" fmla="*/ 2 w 491"/>
                                          <a:gd name="T9" fmla="*/ 145 h 517"/>
                                          <a:gd name="T10" fmla="*/ 239 w 491"/>
                                          <a:gd name="T11" fmla="*/ 59 h 517"/>
                                          <a:gd name="T12" fmla="*/ 484 w 491"/>
                                          <a:gd name="T13" fmla="*/ 5 h 517"/>
                                          <a:gd name="T14" fmla="*/ 237 w 491"/>
                                          <a:gd name="T15" fmla="*/ 516 h 517"/>
                                          <a:gd name="T16" fmla="*/ 241 w 491"/>
                                          <a:gd name="T17" fmla="*/ 517 h 517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  <a:cxn ang="0">
                                            <a:pos x="T10" y="T11"/>
                                          </a:cxn>
                                          <a:cxn ang="0">
                                            <a:pos x="T12" y="T13"/>
                                          </a:cxn>
                                          <a:cxn ang="0">
                                            <a:pos x="T14" y="T15"/>
                                          </a:cxn>
                                          <a:cxn ang="0">
                                            <a:pos x="T16" y="T17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491" h="517">
                                            <a:moveTo>
                                              <a:pt x="241" y="517"/>
                                            </a:moveTo>
                                            <a:lnTo>
                                              <a:pt x="491" y="0"/>
                                            </a:lnTo>
                                            <a:lnTo>
                                              <a:pt x="238" y="55"/>
                                            </a:lnTo>
                                            <a:lnTo>
                                              <a:pt x="0" y="141"/>
                                            </a:lnTo>
                                            <a:lnTo>
                                              <a:pt x="2" y="145"/>
                                            </a:lnTo>
                                            <a:lnTo>
                                              <a:pt x="239" y="59"/>
                                            </a:lnTo>
                                            <a:lnTo>
                                              <a:pt x="484" y="5"/>
                                            </a:lnTo>
                                            <a:lnTo>
                                              <a:pt x="237" y="516"/>
                                            </a:lnTo>
                                            <a:lnTo>
                                              <a:pt x="241" y="517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94" name="Freeform 7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B8AB3EA6-BF04-FBAF-2F9D-2B8E12015106}"/>
                                          </a:ext>
                                        </a:extLst>
                                      </p:cNvPr>
                                      <p:cNvSpPr>
                                        <a:spLocks noEditPoint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6112602" y="432689"/>
                                        <a:ext cx="1075223" cy="1200824"/>
                                      </a:xfrm>
                                      <a:custGeom>
                                        <a:avLst/>
                                        <a:gdLst>
                                          <a:gd name="T0" fmla="*/ 1 w 565"/>
                                          <a:gd name="T1" fmla="*/ 7 h 631"/>
                                          <a:gd name="T2" fmla="*/ 0 w 565"/>
                                          <a:gd name="T3" fmla="*/ 0 h 631"/>
                                          <a:gd name="T4" fmla="*/ 561 w 565"/>
                                          <a:gd name="T5" fmla="*/ 627 h 631"/>
                                          <a:gd name="T6" fmla="*/ 565 w 565"/>
                                          <a:gd name="T7" fmla="*/ 631 h 631"/>
                                          <a:gd name="T8" fmla="*/ 126 w 565"/>
                                          <a:gd name="T9" fmla="*/ 631 h 631"/>
                                          <a:gd name="T10" fmla="*/ 1 w 565"/>
                                          <a:gd name="T11" fmla="*/ 7 h 631"/>
                                          <a:gd name="T12" fmla="*/ 7 w 565"/>
                                          <a:gd name="T13" fmla="*/ 14 h 631"/>
                                          <a:gd name="T14" fmla="*/ 130 w 565"/>
                                          <a:gd name="T15" fmla="*/ 626 h 631"/>
                                          <a:gd name="T16" fmla="*/ 555 w 565"/>
                                          <a:gd name="T17" fmla="*/ 626 h 631"/>
                                          <a:gd name="T18" fmla="*/ 7 w 565"/>
                                          <a:gd name="T19" fmla="*/ 14 h 631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  <a:cxn ang="0">
                                            <a:pos x="T10" y="T11"/>
                                          </a:cxn>
                                          <a:cxn ang="0">
                                            <a:pos x="T12" y="T13"/>
                                          </a:cxn>
                                          <a:cxn ang="0">
                                            <a:pos x="T14" y="T15"/>
                                          </a:cxn>
                                          <a:cxn ang="0">
                                            <a:pos x="T16" y="T17"/>
                                          </a:cxn>
                                          <a:cxn ang="0">
                                            <a:pos x="T18" y="T19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565" h="631">
                                            <a:moveTo>
                                              <a:pt x="1" y="7"/>
                                            </a:moveTo>
                                            <a:lnTo>
                                              <a:pt x="0" y="0"/>
                                            </a:lnTo>
                                            <a:lnTo>
                                              <a:pt x="561" y="627"/>
                                            </a:lnTo>
                                            <a:lnTo>
                                              <a:pt x="565" y="631"/>
                                            </a:lnTo>
                                            <a:lnTo>
                                              <a:pt x="126" y="631"/>
                                            </a:lnTo>
                                            <a:lnTo>
                                              <a:pt x="1" y="7"/>
                                            </a:lnTo>
                                            <a:close/>
                                            <a:moveTo>
                                              <a:pt x="7" y="14"/>
                                            </a:moveTo>
                                            <a:lnTo>
                                              <a:pt x="130" y="626"/>
                                            </a:lnTo>
                                            <a:lnTo>
                                              <a:pt x="555" y="626"/>
                                            </a:lnTo>
                                            <a:lnTo>
                                              <a:pt x="7" y="14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95" name="Freeform 8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0E002A2E-5ACF-8595-C621-DF4930ECF2DB}"/>
                                          </a:ext>
                                        </a:extLst>
                                      </p:cNvPr>
                                      <p:cNvSpPr>
                                        <a:spLocks noEditPoint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7174503" y="1323316"/>
                                        <a:ext cx="917270" cy="867790"/>
                                      </a:xfrm>
                                      <a:custGeom>
                                        <a:avLst/>
                                        <a:gdLst>
                                          <a:gd name="T0" fmla="*/ 0 w 482"/>
                                          <a:gd name="T1" fmla="*/ 161 h 456"/>
                                          <a:gd name="T2" fmla="*/ 0 w 482"/>
                                          <a:gd name="T3" fmla="*/ 159 h 456"/>
                                          <a:gd name="T4" fmla="*/ 474 w 482"/>
                                          <a:gd name="T5" fmla="*/ 3 h 456"/>
                                          <a:gd name="T6" fmla="*/ 482 w 482"/>
                                          <a:gd name="T7" fmla="*/ 0 h 456"/>
                                          <a:gd name="T8" fmla="*/ 8 w 482"/>
                                          <a:gd name="T9" fmla="*/ 456 h 456"/>
                                          <a:gd name="T10" fmla="*/ 0 w 482"/>
                                          <a:gd name="T11" fmla="*/ 161 h 456"/>
                                          <a:gd name="T12" fmla="*/ 4 w 482"/>
                                          <a:gd name="T13" fmla="*/ 162 h 456"/>
                                          <a:gd name="T14" fmla="*/ 12 w 482"/>
                                          <a:gd name="T15" fmla="*/ 447 h 456"/>
                                          <a:gd name="T16" fmla="*/ 466 w 482"/>
                                          <a:gd name="T17" fmla="*/ 9 h 456"/>
                                          <a:gd name="T18" fmla="*/ 4 w 482"/>
                                          <a:gd name="T19" fmla="*/ 162 h 456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  <a:cxn ang="0">
                                            <a:pos x="T10" y="T11"/>
                                          </a:cxn>
                                          <a:cxn ang="0">
                                            <a:pos x="T12" y="T13"/>
                                          </a:cxn>
                                          <a:cxn ang="0">
                                            <a:pos x="T14" y="T15"/>
                                          </a:cxn>
                                          <a:cxn ang="0">
                                            <a:pos x="T16" y="T17"/>
                                          </a:cxn>
                                          <a:cxn ang="0">
                                            <a:pos x="T18" y="T19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482" h="456">
                                            <a:moveTo>
                                              <a:pt x="0" y="161"/>
                                            </a:moveTo>
                                            <a:lnTo>
                                              <a:pt x="0" y="159"/>
                                            </a:lnTo>
                                            <a:lnTo>
                                              <a:pt x="474" y="3"/>
                                            </a:lnTo>
                                            <a:lnTo>
                                              <a:pt x="482" y="0"/>
                                            </a:lnTo>
                                            <a:lnTo>
                                              <a:pt x="8" y="456"/>
                                            </a:lnTo>
                                            <a:lnTo>
                                              <a:pt x="0" y="161"/>
                                            </a:lnTo>
                                            <a:close/>
                                            <a:moveTo>
                                              <a:pt x="4" y="162"/>
                                            </a:moveTo>
                                            <a:lnTo>
                                              <a:pt x="12" y="447"/>
                                            </a:lnTo>
                                            <a:lnTo>
                                              <a:pt x="466" y="9"/>
                                            </a:lnTo>
                                            <a:lnTo>
                                              <a:pt x="4" y="162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96" name="Freeform 9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FC0531C3-18FB-2F37-AEB6-1BD857E316A7}"/>
                                          </a:ext>
                                        </a:extLst>
                                      </p:cNvPr>
                                      <p:cNvSpPr>
                                        <a:spLocks noEditPoint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6274361" y="2175882"/>
                                        <a:ext cx="1177987" cy="799280"/>
                                      </a:xfrm>
                                      <a:custGeom>
                                        <a:avLst/>
                                        <a:gdLst>
                                          <a:gd name="T0" fmla="*/ 482 w 619"/>
                                          <a:gd name="T1" fmla="*/ 2 h 420"/>
                                          <a:gd name="T2" fmla="*/ 485 w 619"/>
                                          <a:gd name="T3" fmla="*/ 0 h 420"/>
                                          <a:gd name="T4" fmla="*/ 618 w 619"/>
                                          <a:gd name="T5" fmla="*/ 337 h 420"/>
                                          <a:gd name="T6" fmla="*/ 619 w 619"/>
                                          <a:gd name="T7" fmla="*/ 339 h 420"/>
                                          <a:gd name="T8" fmla="*/ 7 w 619"/>
                                          <a:gd name="T9" fmla="*/ 420 h 420"/>
                                          <a:gd name="T10" fmla="*/ 0 w 619"/>
                                          <a:gd name="T11" fmla="*/ 420 h 420"/>
                                          <a:gd name="T12" fmla="*/ 482 w 619"/>
                                          <a:gd name="T13" fmla="*/ 2 h 420"/>
                                          <a:gd name="T14" fmla="*/ 482 w 619"/>
                                          <a:gd name="T15" fmla="*/ 7 h 420"/>
                                          <a:gd name="T16" fmla="*/ 14 w 619"/>
                                          <a:gd name="T17" fmla="*/ 415 h 420"/>
                                          <a:gd name="T18" fmla="*/ 612 w 619"/>
                                          <a:gd name="T19" fmla="*/ 335 h 420"/>
                                          <a:gd name="T20" fmla="*/ 482 w 619"/>
                                          <a:gd name="T21" fmla="*/ 7 h 420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  <a:cxn ang="0">
                                            <a:pos x="T10" y="T11"/>
                                          </a:cxn>
                                          <a:cxn ang="0">
                                            <a:pos x="T12" y="T13"/>
                                          </a:cxn>
                                          <a:cxn ang="0">
                                            <a:pos x="T14" y="T15"/>
                                          </a:cxn>
                                          <a:cxn ang="0">
                                            <a:pos x="T16" y="T17"/>
                                          </a:cxn>
                                          <a:cxn ang="0">
                                            <a:pos x="T18" y="T19"/>
                                          </a:cxn>
                                          <a:cxn ang="0">
                                            <a:pos x="T20" y="T21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619" h="420">
                                            <a:moveTo>
                                              <a:pt x="482" y="2"/>
                                            </a:moveTo>
                                            <a:lnTo>
                                              <a:pt x="485" y="0"/>
                                            </a:lnTo>
                                            <a:lnTo>
                                              <a:pt x="618" y="337"/>
                                            </a:lnTo>
                                            <a:lnTo>
                                              <a:pt x="619" y="339"/>
                                            </a:lnTo>
                                            <a:lnTo>
                                              <a:pt x="7" y="420"/>
                                            </a:lnTo>
                                            <a:lnTo>
                                              <a:pt x="0" y="420"/>
                                            </a:lnTo>
                                            <a:lnTo>
                                              <a:pt x="482" y="2"/>
                                            </a:lnTo>
                                            <a:close/>
                                            <a:moveTo>
                                              <a:pt x="482" y="7"/>
                                            </a:moveTo>
                                            <a:lnTo>
                                              <a:pt x="14" y="415"/>
                                            </a:lnTo>
                                            <a:lnTo>
                                              <a:pt x="612" y="335"/>
                                            </a:lnTo>
                                            <a:lnTo>
                                              <a:pt x="482" y="7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97" name="Freeform 10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7AB9AC01-BAFC-D3F5-005A-7EEB87F38342}"/>
                                          </a:ext>
                                        </a:extLst>
                                      </p:cNvPr>
                                      <p:cNvSpPr>
                                        <a:spLocks noEditPoint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5503626" y="2476563"/>
                                        <a:ext cx="791668" cy="765026"/>
                                      </a:xfrm>
                                      <a:custGeom>
                                        <a:avLst/>
                                        <a:gdLst>
                                          <a:gd name="T0" fmla="*/ 267 w 416"/>
                                          <a:gd name="T1" fmla="*/ 4 h 402"/>
                                          <a:gd name="T2" fmla="*/ 269 w 416"/>
                                          <a:gd name="T3" fmla="*/ 0 h 402"/>
                                          <a:gd name="T4" fmla="*/ 415 w 416"/>
                                          <a:gd name="T5" fmla="*/ 258 h 402"/>
                                          <a:gd name="T6" fmla="*/ 416 w 416"/>
                                          <a:gd name="T7" fmla="*/ 261 h 402"/>
                                          <a:gd name="T8" fmla="*/ 7 w 416"/>
                                          <a:gd name="T9" fmla="*/ 399 h 402"/>
                                          <a:gd name="T10" fmla="*/ 0 w 416"/>
                                          <a:gd name="T11" fmla="*/ 402 h 402"/>
                                          <a:gd name="T12" fmla="*/ 267 w 416"/>
                                          <a:gd name="T13" fmla="*/ 4 h 402"/>
                                          <a:gd name="T14" fmla="*/ 269 w 416"/>
                                          <a:gd name="T15" fmla="*/ 10 h 402"/>
                                          <a:gd name="T16" fmla="*/ 11 w 416"/>
                                          <a:gd name="T17" fmla="*/ 393 h 402"/>
                                          <a:gd name="T18" fmla="*/ 409 w 416"/>
                                          <a:gd name="T19" fmla="*/ 258 h 402"/>
                                          <a:gd name="T20" fmla="*/ 269 w 416"/>
                                          <a:gd name="T21" fmla="*/ 10 h 402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  <a:cxn ang="0">
                                            <a:pos x="T10" y="T11"/>
                                          </a:cxn>
                                          <a:cxn ang="0">
                                            <a:pos x="T12" y="T13"/>
                                          </a:cxn>
                                          <a:cxn ang="0">
                                            <a:pos x="T14" y="T15"/>
                                          </a:cxn>
                                          <a:cxn ang="0">
                                            <a:pos x="T16" y="T17"/>
                                          </a:cxn>
                                          <a:cxn ang="0">
                                            <a:pos x="T18" y="T19"/>
                                          </a:cxn>
                                          <a:cxn ang="0">
                                            <a:pos x="T20" y="T21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416" h="402">
                                            <a:moveTo>
                                              <a:pt x="267" y="4"/>
                                            </a:moveTo>
                                            <a:lnTo>
                                              <a:pt x="269" y="0"/>
                                            </a:lnTo>
                                            <a:lnTo>
                                              <a:pt x="415" y="258"/>
                                            </a:lnTo>
                                            <a:lnTo>
                                              <a:pt x="416" y="261"/>
                                            </a:lnTo>
                                            <a:lnTo>
                                              <a:pt x="7" y="399"/>
                                            </a:lnTo>
                                            <a:lnTo>
                                              <a:pt x="0" y="402"/>
                                            </a:lnTo>
                                            <a:lnTo>
                                              <a:pt x="267" y="4"/>
                                            </a:lnTo>
                                            <a:close/>
                                            <a:moveTo>
                                              <a:pt x="269" y="10"/>
                                            </a:moveTo>
                                            <a:lnTo>
                                              <a:pt x="11" y="393"/>
                                            </a:lnTo>
                                            <a:lnTo>
                                              <a:pt x="409" y="258"/>
                                            </a:lnTo>
                                            <a:lnTo>
                                              <a:pt x="269" y="10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98" name="Freeform 11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F8E8160D-7EE3-0318-DF37-E12A7AEA93AA}"/>
                                          </a:ext>
                                        </a:extLst>
                                      </p:cNvPr>
                                      <p:cNvSpPr>
                                        <a:spLocks noEditPoint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6700644" y="3664066"/>
                                        <a:ext cx="633715" cy="1170375"/>
                                      </a:xfrm>
                                      <a:custGeom>
                                        <a:avLst/>
                                        <a:gdLst>
                                          <a:gd name="T0" fmla="*/ 2 w 333"/>
                                          <a:gd name="T1" fmla="*/ 329 h 615"/>
                                          <a:gd name="T2" fmla="*/ 0 w 333"/>
                                          <a:gd name="T3" fmla="*/ 327 h 615"/>
                                          <a:gd name="T4" fmla="*/ 329 w 333"/>
                                          <a:gd name="T5" fmla="*/ 5 h 615"/>
                                          <a:gd name="T6" fmla="*/ 333 w 333"/>
                                          <a:gd name="T7" fmla="*/ 0 h 615"/>
                                          <a:gd name="T8" fmla="*/ 277 w 333"/>
                                          <a:gd name="T9" fmla="*/ 615 h 615"/>
                                          <a:gd name="T10" fmla="*/ 2 w 333"/>
                                          <a:gd name="T11" fmla="*/ 329 h 615"/>
                                          <a:gd name="T12" fmla="*/ 7 w 333"/>
                                          <a:gd name="T13" fmla="*/ 327 h 615"/>
                                          <a:gd name="T14" fmla="*/ 273 w 333"/>
                                          <a:gd name="T15" fmla="*/ 604 h 615"/>
                                          <a:gd name="T16" fmla="*/ 327 w 333"/>
                                          <a:gd name="T17" fmla="*/ 13 h 615"/>
                                          <a:gd name="T18" fmla="*/ 7 w 333"/>
                                          <a:gd name="T19" fmla="*/ 327 h 615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  <a:cxn ang="0">
                                            <a:pos x="T10" y="T11"/>
                                          </a:cxn>
                                          <a:cxn ang="0">
                                            <a:pos x="T12" y="T13"/>
                                          </a:cxn>
                                          <a:cxn ang="0">
                                            <a:pos x="T14" y="T15"/>
                                          </a:cxn>
                                          <a:cxn ang="0">
                                            <a:pos x="T16" y="T17"/>
                                          </a:cxn>
                                          <a:cxn ang="0">
                                            <a:pos x="T18" y="T19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333" h="615">
                                            <a:moveTo>
                                              <a:pt x="2" y="329"/>
                                            </a:moveTo>
                                            <a:lnTo>
                                              <a:pt x="0" y="327"/>
                                            </a:lnTo>
                                            <a:lnTo>
                                              <a:pt x="329" y="5"/>
                                            </a:lnTo>
                                            <a:lnTo>
                                              <a:pt x="333" y="0"/>
                                            </a:lnTo>
                                            <a:lnTo>
                                              <a:pt x="277" y="615"/>
                                            </a:lnTo>
                                            <a:lnTo>
                                              <a:pt x="2" y="329"/>
                                            </a:lnTo>
                                            <a:close/>
                                            <a:moveTo>
                                              <a:pt x="7" y="327"/>
                                            </a:moveTo>
                                            <a:lnTo>
                                              <a:pt x="273" y="604"/>
                                            </a:lnTo>
                                            <a:lnTo>
                                              <a:pt x="327" y="13"/>
                                            </a:lnTo>
                                            <a:lnTo>
                                              <a:pt x="7" y="327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99" name="Freeform 12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9AFB8B79-F9B2-9233-6A51-A3A0C3796531}"/>
                                          </a:ext>
                                        </a:extLst>
                                      </p:cNvPr>
                                      <p:cNvSpPr>
                                        <a:spLocks noEditPoint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3996411" y="1654446"/>
                                        <a:ext cx="350161" cy="943912"/>
                                      </a:xfrm>
                                      <a:custGeom>
                                        <a:avLst/>
                                        <a:gdLst>
                                          <a:gd name="T0" fmla="*/ 0 w 184"/>
                                          <a:gd name="T1" fmla="*/ 0 h 496"/>
                                          <a:gd name="T2" fmla="*/ 184 w 184"/>
                                          <a:gd name="T3" fmla="*/ 436 h 496"/>
                                          <a:gd name="T4" fmla="*/ 184 w 184"/>
                                          <a:gd name="T5" fmla="*/ 438 h 496"/>
                                          <a:gd name="T6" fmla="*/ 3 w 184"/>
                                          <a:gd name="T7" fmla="*/ 495 h 496"/>
                                          <a:gd name="T8" fmla="*/ 0 w 184"/>
                                          <a:gd name="T9" fmla="*/ 496 h 496"/>
                                          <a:gd name="T10" fmla="*/ 0 w 184"/>
                                          <a:gd name="T11" fmla="*/ 0 h 496"/>
                                          <a:gd name="T12" fmla="*/ 4 w 184"/>
                                          <a:gd name="T13" fmla="*/ 22 h 496"/>
                                          <a:gd name="T14" fmla="*/ 4 w 184"/>
                                          <a:gd name="T15" fmla="*/ 490 h 496"/>
                                          <a:gd name="T16" fmla="*/ 179 w 184"/>
                                          <a:gd name="T17" fmla="*/ 435 h 496"/>
                                          <a:gd name="T18" fmla="*/ 4 w 184"/>
                                          <a:gd name="T19" fmla="*/ 22 h 496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  <a:cxn ang="0">
                                            <a:pos x="T10" y="T11"/>
                                          </a:cxn>
                                          <a:cxn ang="0">
                                            <a:pos x="T12" y="T13"/>
                                          </a:cxn>
                                          <a:cxn ang="0">
                                            <a:pos x="T14" y="T15"/>
                                          </a:cxn>
                                          <a:cxn ang="0">
                                            <a:pos x="T16" y="T17"/>
                                          </a:cxn>
                                          <a:cxn ang="0">
                                            <a:pos x="T18" y="T19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184" h="496">
                                            <a:moveTo>
                                              <a:pt x="0" y="0"/>
                                            </a:moveTo>
                                            <a:lnTo>
                                              <a:pt x="184" y="436"/>
                                            </a:lnTo>
                                            <a:lnTo>
                                              <a:pt x="184" y="438"/>
                                            </a:lnTo>
                                            <a:lnTo>
                                              <a:pt x="3" y="495"/>
                                            </a:lnTo>
                                            <a:lnTo>
                                              <a:pt x="0" y="496"/>
                                            </a:lnTo>
                                            <a:lnTo>
                                              <a:pt x="0" y="0"/>
                                            </a:lnTo>
                                            <a:close/>
                                            <a:moveTo>
                                              <a:pt x="4" y="22"/>
                                            </a:moveTo>
                                            <a:lnTo>
                                              <a:pt x="4" y="490"/>
                                            </a:lnTo>
                                            <a:lnTo>
                                              <a:pt x="179" y="435"/>
                                            </a:lnTo>
                                            <a:lnTo>
                                              <a:pt x="4" y="22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100" name="Freeform 13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6E2305F3-0E97-915E-E8F7-42FDB8415A0F}"/>
                                          </a:ext>
                                        </a:extLst>
                                      </p:cNvPr>
                                      <p:cNvSpPr>
                                        <a:spLocks noEditPoint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3336053" y="2373799"/>
                                        <a:ext cx="671776" cy="1375904"/>
                                      </a:xfrm>
                                      <a:custGeom>
                                        <a:avLst/>
                                        <a:gdLst>
                                          <a:gd name="T0" fmla="*/ 126 w 353"/>
                                          <a:gd name="T1" fmla="*/ 3 h 723"/>
                                          <a:gd name="T2" fmla="*/ 127 w 353"/>
                                          <a:gd name="T3" fmla="*/ 0 h 723"/>
                                          <a:gd name="T4" fmla="*/ 351 w 353"/>
                                          <a:gd name="T5" fmla="*/ 112 h 723"/>
                                          <a:gd name="T6" fmla="*/ 353 w 353"/>
                                          <a:gd name="T7" fmla="*/ 114 h 723"/>
                                          <a:gd name="T8" fmla="*/ 7 w 353"/>
                                          <a:gd name="T9" fmla="*/ 712 h 723"/>
                                          <a:gd name="T10" fmla="*/ 0 w 353"/>
                                          <a:gd name="T11" fmla="*/ 723 h 723"/>
                                          <a:gd name="T12" fmla="*/ 126 w 353"/>
                                          <a:gd name="T13" fmla="*/ 3 h 723"/>
                                          <a:gd name="T14" fmla="*/ 130 w 353"/>
                                          <a:gd name="T15" fmla="*/ 7 h 723"/>
                                          <a:gd name="T16" fmla="*/ 8 w 353"/>
                                          <a:gd name="T17" fmla="*/ 700 h 723"/>
                                          <a:gd name="T18" fmla="*/ 347 w 353"/>
                                          <a:gd name="T19" fmla="*/ 117 h 723"/>
                                          <a:gd name="T20" fmla="*/ 130 w 353"/>
                                          <a:gd name="T21" fmla="*/ 7 h 723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  <a:cxn ang="0">
                                            <a:pos x="T10" y="T11"/>
                                          </a:cxn>
                                          <a:cxn ang="0">
                                            <a:pos x="T12" y="T13"/>
                                          </a:cxn>
                                          <a:cxn ang="0">
                                            <a:pos x="T14" y="T15"/>
                                          </a:cxn>
                                          <a:cxn ang="0">
                                            <a:pos x="T16" y="T17"/>
                                          </a:cxn>
                                          <a:cxn ang="0">
                                            <a:pos x="T18" y="T19"/>
                                          </a:cxn>
                                          <a:cxn ang="0">
                                            <a:pos x="T20" y="T21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353" h="723">
                                            <a:moveTo>
                                              <a:pt x="126" y="3"/>
                                            </a:moveTo>
                                            <a:lnTo>
                                              <a:pt x="127" y="0"/>
                                            </a:lnTo>
                                            <a:lnTo>
                                              <a:pt x="351" y="112"/>
                                            </a:lnTo>
                                            <a:lnTo>
                                              <a:pt x="353" y="114"/>
                                            </a:lnTo>
                                            <a:lnTo>
                                              <a:pt x="7" y="712"/>
                                            </a:lnTo>
                                            <a:lnTo>
                                              <a:pt x="0" y="723"/>
                                            </a:lnTo>
                                            <a:lnTo>
                                              <a:pt x="126" y="3"/>
                                            </a:lnTo>
                                            <a:close/>
                                            <a:moveTo>
                                              <a:pt x="130" y="7"/>
                                            </a:moveTo>
                                            <a:lnTo>
                                              <a:pt x="8" y="700"/>
                                            </a:lnTo>
                                            <a:lnTo>
                                              <a:pt x="347" y="117"/>
                                            </a:lnTo>
                                            <a:lnTo>
                                              <a:pt x="130" y="7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101" name="Freeform 14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5E521FCD-4B05-4774-3127-A6DBB876BAB1}"/>
                                          </a:ext>
                                        </a:extLst>
                                      </p:cNvPr>
                                      <p:cNvSpPr>
                                        <a:spLocks noEditPoint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7113606" y="640121"/>
                                        <a:ext cx="426283" cy="700322"/>
                                      </a:xfrm>
                                      <a:custGeom>
                                        <a:avLst/>
                                        <a:gdLst>
                                          <a:gd name="T0" fmla="*/ 0 w 224"/>
                                          <a:gd name="T1" fmla="*/ 206 h 368"/>
                                          <a:gd name="T2" fmla="*/ 156 w 224"/>
                                          <a:gd name="T3" fmla="*/ 4 h 368"/>
                                          <a:gd name="T4" fmla="*/ 159 w 224"/>
                                          <a:gd name="T5" fmla="*/ 0 h 368"/>
                                          <a:gd name="T6" fmla="*/ 224 w 224"/>
                                          <a:gd name="T7" fmla="*/ 368 h 368"/>
                                          <a:gd name="T8" fmla="*/ 0 w 224"/>
                                          <a:gd name="T9" fmla="*/ 206 h 368"/>
                                          <a:gd name="T10" fmla="*/ 6 w 224"/>
                                          <a:gd name="T11" fmla="*/ 205 h 368"/>
                                          <a:gd name="T12" fmla="*/ 218 w 224"/>
                                          <a:gd name="T13" fmla="*/ 359 h 368"/>
                                          <a:gd name="T14" fmla="*/ 156 w 224"/>
                                          <a:gd name="T15" fmla="*/ 9 h 368"/>
                                          <a:gd name="T16" fmla="*/ 6 w 224"/>
                                          <a:gd name="T17" fmla="*/ 205 h 368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  <a:cxn ang="0">
                                            <a:pos x="T10" y="T11"/>
                                          </a:cxn>
                                          <a:cxn ang="0">
                                            <a:pos x="T12" y="T13"/>
                                          </a:cxn>
                                          <a:cxn ang="0">
                                            <a:pos x="T14" y="T15"/>
                                          </a:cxn>
                                          <a:cxn ang="0">
                                            <a:pos x="T16" y="T17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224" h="368">
                                            <a:moveTo>
                                              <a:pt x="0" y="206"/>
                                            </a:moveTo>
                                            <a:lnTo>
                                              <a:pt x="156" y="4"/>
                                            </a:lnTo>
                                            <a:lnTo>
                                              <a:pt x="159" y="0"/>
                                            </a:lnTo>
                                            <a:lnTo>
                                              <a:pt x="224" y="368"/>
                                            </a:lnTo>
                                            <a:lnTo>
                                              <a:pt x="0" y="206"/>
                                            </a:lnTo>
                                            <a:close/>
                                            <a:moveTo>
                                              <a:pt x="6" y="205"/>
                                            </a:moveTo>
                                            <a:lnTo>
                                              <a:pt x="218" y="359"/>
                                            </a:lnTo>
                                            <a:lnTo>
                                              <a:pt x="156" y="9"/>
                                            </a:lnTo>
                                            <a:lnTo>
                                              <a:pt x="6" y="205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102" name="Freeform 15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09C73CBA-A661-E142-1513-BEEEC5D30B4F}"/>
                                          </a:ext>
                                        </a:extLst>
                                      </p:cNvPr>
                                      <p:cNvSpPr>
                                        <a:spLocks noEditPoint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8070839" y="1325219"/>
                                        <a:ext cx="549981" cy="1236982"/>
                                      </a:xfrm>
                                      <a:custGeom>
                                        <a:avLst/>
                                        <a:gdLst>
                                          <a:gd name="T0" fmla="*/ 2 w 289"/>
                                          <a:gd name="T1" fmla="*/ 4 h 650"/>
                                          <a:gd name="T2" fmla="*/ 0 w 289"/>
                                          <a:gd name="T3" fmla="*/ 0 h 650"/>
                                          <a:gd name="T4" fmla="*/ 287 w 289"/>
                                          <a:gd name="T5" fmla="*/ 61 h 650"/>
                                          <a:gd name="T6" fmla="*/ 289 w 289"/>
                                          <a:gd name="T7" fmla="*/ 61 h 650"/>
                                          <a:gd name="T8" fmla="*/ 289 w 289"/>
                                          <a:gd name="T9" fmla="*/ 650 h 650"/>
                                          <a:gd name="T10" fmla="*/ 2 w 289"/>
                                          <a:gd name="T11" fmla="*/ 4 h 650"/>
                                          <a:gd name="T12" fmla="*/ 7 w 289"/>
                                          <a:gd name="T13" fmla="*/ 7 h 650"/>
                                          <a:gd name="T14" fmla="*/ 285 w 289"/>
                                          <a:gd name="T15" fmla="*/ 630 h 650"/>
                                          <a:gd name="T16" fmla="*/ 285 w 289"/>
                                          <a:gd name="T17" fmla="*/ 64 h 650"/>
                                          <a:gd name="T18" fmla="*/ 7 w 289"/>
                                          <a:gd name="T19" fmla="*/ 7 h 650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  <a:cxn ang="0">
                                            <a:pos x="T10" y="T11"/>
                                          </a:cxn>
                                          <a:cxn ang="0">
                                            <a:pos x="T12" y="T13"/>
                                          </a:cxn>
                                          <a:cxn ang="0">
                                            <a:pos x="T14" y="T15"/>
                                          </a:cxn>
                                          <a:cxn ang="0">
                                            <a:pos x="T16" y="T17"/>
                                          </a:cxn>
                                          <a:cxn ang="0">
                                            <a:pos x="T18" y="T19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289" h="650">
                                            <a:moveTo>
                                              <a:pt x="2" y="4"/>
                                            </a:moveTo>
                                            <a:lnTo>
                                              <a:pt x="0" y="0"/>
                                            </a:lnTo>
                                            <a:lnTo>
                                              <a:pt x="287" y="61"/>
                                            </a:lnTo>
                                            <a:lnTo>
                                              <a:pt x="289" y="61"/>
                                            </a:lnTo>
                                            <a:lnTo>
                                              <a:pt x="289" y="650"/>
                                            </a:lnTo>
                                            <a:lnTo>
                                              <a:pt x="2" y="4"/>
                                            </a:lnTo>
                                            <a:close/>
                                            <a:moveTo>
                                              <a:pt x="7" y="7"/>
                                            </a:moveTo>
                                            <a:lnTo>
                                              <a:pt x="285" y="630"/>
                                            </a:lnTo>
                                            <a:lnTo>
                                              <a:pt x="285" y="64"/>
                                            </a:lnTo>
                                            <a:lnTo>
                                              <a:pt x="7" y="7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103" name="Freeform 17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54A75BB2-9A86-0CE7-FF63-ACADB1F0D9AE}"/>
                                          </a:ext>
                                        </a:extLst>
                                      </p:cNvPr>
                                      <p:cNvSpPr>
                                        <a:spLocks noEditPoint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3994508" y="3224462"/>
                                        <a:ext cx="1609980" cy="578527"/>
                                      </a:xfrm>
                                      <a:custGeom>
                                        <a:avLst/>
                                        <a:gdLst>
                                          <a:gd name="T0" fmla="*/ 119 w 846"/>
                                          <a:gd name="T1" fmla="*/ 279 h 304"/>
                                          <a:gd name="T2" fmla="*/ 118 w 846"/>
                                          <a:gd name="T3" fmla="*/ 279 h 304"/>
                                          <a:gd name="T4" fmla="*/ 1 w 846"/>
                                          <a:gd name="T5" fmla="*/ 5 h 304"/>
                                          <a:gd name="T6" fmla="*/ 0 w 846"/>
                                          <a:gd name="T7" fmla="*/ 0 h 304"/>
                                          <a:gd name="T8" fmla="*/ 832 w 846"/>
                                          <a:gd name="T9" fmla="*/ 299 h 304"/>
                                          <a:gd name="T10" fmla="*/ 846 w 846"/>
                                          <a:gd name="T11" fmla="*/ 304 h 304"/>
                                          <a:gd name="T12" fmla="*/ 119 w 846"/>
                                          <a:gd name="T13" fmla="*/ 279 h 304"/>
                                          <a:gd name="T14" fmla="*/ 120 w 846"/>
                                          <a:gd name="T15" fmla="*/ 275 h 304"/>
                                          <a:gd name="T16" fmla="*/ 817 w 846"/>
                                          <a:gd name="T17" fmla="*/ 299 h 304"/>
                                          <a:gd name="T18" fmla="*/ 8 w 846"/>
                                          <a:gd name="T19" fmla="*/ 7 h 304"/>
                                          <a:gd name="T20" fmla="*/ 120 w 846"/>
                                          <a:gd name="T21" fmla="*/ 275 h 304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  <a:cxn ang="0">
                                            <a:pos x="T10" y="T11"/>
                                          </a:cxn>
                                          <a:cxn ang="0">
                                            <a:pos x="T12" y="T13"/>
                                          </a:cxn>
                                          <a:cxn ang="0">
                                            <a:pos x="T14" y="T15"/>
                                          </a:cxn>
                                          <a:cxn ang="0">
                                            <a:pos x="T16" y="T17"/>
                                          </a:cxn>
                                          <a:cxn ang="0">
                                            <a:pos x="T18" y="T19"/>
                                          </a:cxn>
                                          <a:cxn ang="0">
                                            <a:pos x="T20" y="T21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846" h="304">
                                            <a:moveTo>
                                              <a:pt x="119" y="279"/>
                                            </a:moveTo>
                                            <a:lnTo>
                                              <a:pt x="118" y="279"/>
                                            </a:lnTo>
                                            <a:lnTo>
                                              <a:pt x="1" y="5"/>
                                            </a:lnTo>
                                            <a:lnTo>
                                              <a:pt x="0" y="0"/>
                                            </a:lnTo>
                                            <a:lnTo>
                                              <a:pt x="832" y="299"/>
                                            </a:lnTo>
                                            <a:lnTo>
                                              <a:pt x="846" y="304"/>
                                            </a:lnTo>
                                            <a:lnTo>
                                              <a:pt x="119" y="279"/>
                                            </a:lnTo>
                                            <a:close/>
                                            <a:moveTo>
                                              <a:pt x="120" y="275"/>
                                            </a:moveTo>
                                            <a:lnTo>
                                              <a:pt x="817" y="299"/>
                                            </a:lnTo>
                                            <a:lnTo>
                                              <a:pt x="8" y="7"/>
                                            </a:lnTo>
                                            <a:lnTo>
                                              <a:pt x="120" y="275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104" name="Freeform 18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B4D35198-B6A1-2CAB-91BD-4B9E5262FFA5}"/>
                                          </a:ext>
                                        </a:extLst>
                                      </p:cNvPr>
                                      <p:cNvSpPr>
                                        <a:spLocks noEditPoint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7159279" y="1329025"/>
                                        <a:ext cx="943912" cy="310197"/>
                                      </a:xfrm>
                                      <a:custGeom>
                                        <a:avLst/>
                                        <a:gdLst>
                                          <a:gd name="T0" fmla="*/ 196 w 496"/>
                                          <a:gd name="T1" fmla="*/ 0 h 163"/>
                                          <a:gd name="T2" fmla="*/ 196 w 496"/>
                                          <a:gd name="T3" fmla="*/ 0 h 163"/>
                                          <a:gd name="T4" fmla="*/ 496 w 496"/>
                                          <a:gd name="T5" fmla="*/ 0 h 163"/>
                                          <a:gd name="T6" fmla="*/ 11 w 496"/>
                                          <a:gd name="T7" fmla="*/ 160 h 163"/>
                                          <a:gd name="T8" fmla="*/ 0 w 496"/>
                                          <a:gd name="T9" fmla="*/ 163 h 163"/>
                                          <a:gd name="T10" fmla="*/ 196 w 496"/>
                                          <a:gd name="T11" fmla="*/ 0 h 163"/>
                                          <a:gd name="T12" fmla="*/ 198 w 496"/>
                                          <a:gd name="T13" fmla="*/ 4 h 163"/>
                                          <a:gd name="T14" fmla="*/ 20 w 496"/>
                                          <a:gd name="T15" fmla="*/ 152 h 163"/>
                                          <a:gd name="T16" fmla="*/ 469 w 496"/>
                                          <a:gd name="T17" fmla="*/ 4 h 163"/>
                                          <a:gd name="T18" fmla="*/ 198 w 496"/>
                                          <a:gd name="T19" fmla="*/ 4 h 163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  <a:cxn ang="0">
                                            <a:pos x="T10" y="T11"/>
                                          </a:cxn>
                                          <a:cxn ang="0">
                                            <a:pos x="T12" y="T13"/>
                                          </a:cxn>
                                          <a:cxn ang="0">
                                            <a:pos x="T14" y="T15"/>
                                          </a:cxn>
                                          <a:cxn ang="0">
                                            <a:pos x="T16" y="T17"/>
                                          </a:cxn>
                                          <a:cxn ang="0">
                                            <a:pos x="T18" y="T19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496" h="163">
                                            <a:moveTo>
                                              <a:pt x="196" y="0"/>
                                            </a:moveTo>
                                            <a:lnTo>
                                              <a:pt x="196" y="0"/>
                                            </a:lnTo>
                                            <a:lnTo>
                                              <a:pt x="496" y="0"/>
                                            </a:lnTo>
                                            <a:lnTo>
                                              <a:pt x="11" y="160"/>
                                            </a:lnTo>
                                            <a:lnTo>
                                              <a:pt x="0" y="163"/>
                                            </a:lnTo>
                                            <a:lnTo>
                                              <a:pt x="196" y="0"/>
                                            </a:lnTo>
                                            <a:close/>
                                            <a:moveTo>
                                              <a:pt x="198" y="4"/>
                                            </a:moveTo>
                                            <a:lnTo>
                                              <a:pt x="20" y="152"/>
                                            </a:lnTo>
                                            <a:lnTo>
                                              <a:pt x="469" y="4"/>
                                            </a:lnTo>
                                            <a:lnTo>
                                              <a:pt x="198" y="4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105" name="Freeform 19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0D5ECCD3-9444-3824-234E-F665BB04D549}"/>
                                          </a:ext>
                                        </a:extLst>
                                      </p:cNvPr>
                                      <p:cNvSpPr>
                                        <a:spLocks noEditPoint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5735798" y="430786"/>
                                        <a:ext cx="626103" cy="1206533"/>
                                      </a:xfrm>
                                      <a:custGeom>
                                        <a:avLst/>
                                        <a:gdLst>
                                          <a:gd name="T0" fmla="*/ 2 w 329"/>
                                          <a:gd name="T1" fmla="*/ 500 h 634"/>
                                          <a:gd name="T2" fmla="*/ 0 w 329"/>
                                          <a:gd name="T3" fmla="*/ 499 h 634"/>
                                          <a:gd name="T4" fmla="*/ 199 w 329"/>
                                          <a:gd name="T5" fmla="*/ 7 h 634"/>
                                          <a:gd name="T6" fmla="*/ 202 w 329"/>
                                          <a:gd name="T7" fmla="*/ 0 h 634"/>
                                          <a:gd name="T8" fmla="*/ 328 w 329"/>
                                          <a:gd name="T9" fmla="*/ 630 h 634"/>
                                          <a:gd name="T10" fmla="*/ 329 w 329"/>
                                          <a:gd name="T11" fmla="*/ 634 h 634"/>
                                          <a:gd name="T12" fmla="*/ 2 w 329"/>
                                          <a:gd name="T13" fmla="*/ 500 h 634"/>
                                          <a:gd name="T14" fmla="*/ 5 w 329"/>
                                          <a:gd name="T15" fmla="*/ 496 h 634"/>
                                          <a:gd name="T16" fmla="*/ 322 w 329"/>
                                          <a:gd name="T17" fmla="*/ 626 h 634"/>
                                          <a:gd name="T18" fmla="*/ 201 w 329"/>
                                          <a:gd name="T19" fmla="*/ 15 h 634"/>
                                          <a:gd name="T20" fmla="*/ 5 w 329"/>
                                          <a:gd name="T21" fmla="*/ 496 h 634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  <a:cxn ang="0">
                                            <a:pos x="T10" y="T11"/>
                                          </a:cxn>
                                          <a:cxn ang="0">
                                            <a:pos x="T12" y="T13"/>
                                          </a:cxn>
                                          <a:cxn ang="0">
                                            <a:pos x="T14" y="T15"/>
                                          </a:cxn>
                                          <a:cxn ang="0">
                                            <a:pos x="T16" y="T17"/>
                                          </a:cxn>
                                          <a:cxn ang="0">
                                            <a:pos x="T18" y="T19"/>
                                          </a:cxn>
                                          <a:cxn ang="0">
                                            <a:pos x="T20" y="T21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329" h="634">
                                            <a:moveTo>
                                              <a:pt x="2" y="500"/>
                                            </a:moveTo>
                                            <a:lnTo>
                                              <a:pt x="0" y="499"/>
                                            </a:lnTo>
                                            <a:lnTo>
                                              <a:pt x="199" y="7"/>
                                            </a:lnTo>
                                            <a:lnTo>
                                              <a:pt x="202" y="0"/>
                                            </a:lnTo>
                                            <a:lnTo>
                                              <a:pt x="328" y="630"/>
                                            </a:lnTo>
                                            <a:lnTo>
                                              <a:pt x="329" y="634"/>
                                            </a:lnTo>
                                            <a:lnTo>
                                              <a:pt x="2" y="500"/>
                                            </a:lnTo>
                                            <a:close/>
                                            <a:moveTo>
                                              <a:pt x="5" y="496"/>
                                            </a:moveTo>
                                            <a:lnTo>
                                              <a:pt x="322" y="626"/>
                                            </a:lnTo>
                                            <a:lnTo>
                                              <a:pt x="201" y="15"/>
                                            </a:lnTo>
                                            <a:lnTo>
                                              <a:pt x="5" y="496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106" name="Freeform 20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2D850787-5C16-85C1-5478-DA3BA64A349C}"/>
                                          </a:ext>
                                        </a:extLst>
                                      </p:cNvPr>
                                      <p:cNvSpPr>
                                        <a:spLocks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4099176" y="935094"/>
                                        <a:ext cx="247396" cy="1552888"/>
                                      </a:xfrm>
                                      <a:custGeom>
                                        <a:avLst/>
                                        <a:gdLst>
                                          <a:gd name="T0" fmla="*/ 126 w 130"/>
                                          <a:gd name="T1" fmla="*/ 816 h 816"/>
                                          <a:gd name="T2" fmla="*/ 130 w 130"/>
                                          <a:gd name="T3" fmla="*/ 814 h 816"/>
                                          <a:gd name="T4" fmla="*/ 4 w 130"/>
                                          <a:gd name="T5" fmla="*/ 0 h 816"/>
                                          <a:gd name="T6" fmla="*/ 0 w 130"/>
                                          <a:gd name="T7" fmla="*/ 1 h 816"/>
                                          <a:gd name="T8" fmla="*/ 126 w 130"/>
                                          <a:gd name="T9" fmla="*/ 816 h 816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130" h="816">
                                            <a:moveTo>
                                              <a:pt x="126" y="816"/>
                                            </a:moveTo>
                                            <a:lnTo>
                                              <a:pt x="130" y="814"/>
                                            </a:lnTo>
                                            <a:lnTo>
                                              <a:pt x="4" y="0"/>
                                            </a:lnTo>
                                            <a:lnTo>
                                              <a:pt x="0" y="1"/>
                                            </a:lnTo>
                                            <a:lnTo>
                                              <a:pt x="126" y="816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107" name="Freeform 21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A8DBA309-7146-3FA5-2569-A8CB098BFFEA}"/>
                                          </a:ext>
                                        </a:extLst>
                                      </p:cNvPr>
                                      <p:cNvSpPr>
                                        <a:spLocks noEditPoint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6340968" y="1623998"/>
                                        <a:ext cx="858275" cy="565205"/>
                                      </a:xfrm>
                                      <a:custGeom>
                                        <a:avLst/>
                                        <a:gdLst>
                                          <a:gd name="T0" fmla="*/ 0 w 451"/>
                                          <a:gd name="T1" fmla="*/ 0 h 297"/>
                                          <a:gd name="T2" fmla="*/ 442 w 451"/>
                                          <a:gd name="T3" fmla="*/ 0 h 297"/>
                                          <a:gd name="T4" fmla="*/ 451 w 451"/>
                                          <a:gd name="T5" fmla="*/ 293 h 297"/>
                                          <a:gd name="T6" fmla="*/ 451 w 451"/>
                                          <a:gd name="T7" fmla="*/ 297 h 297"/>
                                          <a:gd name="T8" fmla="*/ 0 w 451"/>
                                          <a:gd name="T9" fmla="*/ 0 h 297"/>
                                          <a:gd name="T10" fmla="*/ 14 w 451"/>
                                          <a:gd name="T11" fmla="*/ 5 h 297"/>
                                          <a:gd name="T12" fmla="*/ 446 w 451"/>
                                          <a:gd name="T13" fmla="*/ 289 h 297"/>
                                          <a:gd name="T14" fmla="*/ 438 w 451"/>
                                          <a:gd name="T15" fmla="*/ 5 h 297"/>
                                          <a:gd name="T16" fmla="*/ 14 w 451"/>
                                          <a:gd name="T17" fmla="*/ 5 h 297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  <a:cxn ang="0">
                                            <a:pos x="T10" y="T11"/>
                                          </a:cxn>
                                          <a:cxn ang="0">
                                            <a:pos x="T12" y="T13"/>
                                          </a:cxn>
                                          <a:cxn ang="0">
                                            <a:pos x="T14" y="T15"/>
                                          </a:cxn>
                                          <a:cxn ang="0">
                                            <a:pos x="T16" y="T17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451" h="297">
                                            <a:moveTo>
                                              <a:pt x="0" y="0"/>
                                            </a:moveTo>
                                            <a:lnTo>
                                              <a:pt x="442" y="0"/>
                                            </a:lnTo>
                                            <a:lnTo>
                                              <a:pt x="451" y="293"/>
                                            </a:lnTo>
                                            <a:lnTo>
                                              <a:pt x="451" y="297"/>
                                            </a:lnTo>
                                            <a:lnTo>
                                              <a:pt x="0" y="0"/>
                                            </a:lnTo>
                                            <a:close/>
                                            <a:moveTo>
                                              <a:pt x="14" y="5"/>
                                            </a:moveTo>
                                            <a:lnTo>
                                              <a:pt x="446" y="289"/>
                                            </a:lnTo>
                                            <a:lnTo>
                                              <a:pt x="438" y="5"/>
                                            </a:lnTo>
                                            <a:lnTo>
                                              <a:pt x="14" y="5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108" name="Freeform 22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C1E2CBB9-2E92-F3E6-B813-29C739B1B60B}"/>
                                          </a:ext>
                                        </a:extLst>
                                      </p:cNvPr>
                                      <p:cNvSpPr>
                                        <a:spLocks noEditPoint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6009837" y="2173979"/>
                                        <a:ext cx="1200824" cy="804990"/>
                                      </a:xfrm>
                                      <a:custGeom>
                                        <a:avLst/>
                                        <a:gdLst>
                                          <a:gd name="T0" fmla="*/ 1 w 631"/>
                                          <a:gd name="T1" fmla="*/ 165 h 423"/>
                                          <a:gd name="T2" fmla="*/ 0 w 631"/>
                                          <a:gd name="T3" fmla="*/ 162 h 423"/>
                                          <a:gd name="T4" fmla="*/ 631 w 631"/>
                                          <a:gd name="T5" fmla="*/ 0 h 423"/>
                                          <a:gd name="T6" fmla="*/ 147 w 631"/>
                                          <a:gd name="T7" fmla="*/ 420 h 423"/>
                                          <a:gd name="T8" fmla="*/ 146 w 631"/>
                                          <a:gd name="T9" fmla="*/ 423 h 423"/>
                                          <a:gd name="T10" fmla="*/ 1 w 631"/>
                                          <a:gd name="T11" fmla="*/ 165 h 423"/>
                                          <a:gd name="T12" fmla="*/ 7 w 631"/>
                                          <a:gd name="T13" fmla="*/ 166 h 423"/>
                                          <a:gd name="T14" fmla="*/ 147 w 631"/>
                                          <a:gd name="T15" fmla="*/ 416 h 423"/>
                                          <a:gd name="T16" fmla="*/ 615 w 631"/>
                                          <a:gd name="T17" fmla="*/ 9 h 423"/>
                                          <a:gd name="T18" fmla="*/ 7 w 631"/>
                                          <a:gd name="T19" fmla="*/ 166 h 423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  <a:cxn ang="0">
                                            <a:pos x="T10" y="T11"/>
                                          </a:cxn>
                                          <a:cxn ang="0">
                                            <a:pos x="T12" y="T13"/>
                                          </a:cxn>
                                          <a:cxn ang="0">
                                            <a:pos x="T14" y="T15"/>
                                          </a:cxn>
                                          <a:cxn ang="0">
                                            <a:pos x="T16" y="T17"/>
                                          </a:cxn>
                                          <a:cxn ang="0">
                                            <a:pos x="T18" y="T19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631" h="423">
                                            <a:moveTo>
                                              <a:pt x="1" y="165"/>
                                            </a:moveTo>
                                            <a:lnTo>
                                              <a:pt x="0" y="162"/>
                                            </a:lnTo>
                                            <a:lnTo>
                                              <a:pt x="631" y="0"/>
                                            </a:lnTo>
                                            <a:lnTo>
                                              <a:pt x="147" y="420"/>
                                            </a:lnTo>
                                            <a:lnTo>
                                              <a:pt x="146" y="423"/>
                                            </a:lnTo>
                                            <a:lnTo>
                                              <a:pt x="1" y="165"/>
                                            </a:lnTo>
                                            <a:close/>
                                            <a:moveTo>
                                              <a:pt x="7" y="166"/>
                                            </a:moveTo>
                                            <a:lnTo>
                                              <a:pt x="147" y="416"/>
                                            </a:lnTo>
                                            <a:lnTo>
                                              <a:pt x="615" y="9"/>
                                            </a:lnTo>
                                            <a:lnTo>
                                              <a:pt x="7" y="166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109" name="Freeform 23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AF8FC964-D73F-02DA-F9AE-6B71DB70EA58}"/>
                                          </a:ext>
                                        </a:extLst>
                                      </p:cNvPr>
                                      <p:cNvSpPr>
                                        <a:spLocks noEditPoint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4966966" y="1372795"/>
                                        <a:ext cx="785959" cy="588042"/>
                                      </a:xfrm>
                                      <a:custGeom>
                                        <a:avLst/>
                                        <a:gdLst>
                                          <a:gd name="T0" fmla="*/ 0 w 413"/>
                                          <a:gd name="T1" fmla="*/ 28 h 309"/>
                                          <a:gd name="T2" fmla="*/ 0 w 413"/>
                                          <a:gd name="T3" fmla="*/ 25 h 309"/>
                                          <a:gd name="T4" fmla="*/ 413 w 413"/>
                                          <a:gd name="T5" fmla="*/ 0 h 309"/>
                                          <a:gd name="T6" fmla="*/ 28 w 413"/>
                                          <a:gd name="T7" fmla="*/ 306 h 309"/>
                                          <a:gd name="T8" fmla="*/ 25 w 413"/>
                                          <a:gd name="T9" fmla="*/ 309 h 309"/>
                                          <a:gd name="T10" fmla="*/ 0 w 413"/>
                                          <a:gd name="T11" fmla="*/ 28 h 309"/>
                                          <a:gd name="T12" fmla="*/ 4 w 413"/>
                                          <a:gd name="T13" fmla="*/ 29 h 309"/>
                                          <a:gd name="T14" fmla="*/ 28 w 413"/>
                                          <a:gd name="T15" fmla="*/ 299 h 309"/>
                                          <a:gd name="T16" fmla="*/ 401 w 413"/>
                                          <a:gd name="T17" fmla="*/ 5 h 309"/>
                                          <a:gd name="T18" fmla="*/ 4 w 413"/>
                                          <a:gd name="T19" fmla="*/ 29 h 309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  <a:cxn ang="0">
                                            <a:pos x="T10" y="T11"/>
                                          </a:cxn>
                                          <a:cxn ang="0">
                                            <a:pos x="T12" y="T13"/>
                                          </a:cxn>
                                          <a:cxn ang="0">
                                            <a:pos x="T14" y="T15"/>
                                          </a:cxn>
                                          <a:cxn ang="0">
                                            <a:pos x="T16" y="T17"/>
                                          </a:cxn>
                                          <a:cxn ang="0">
                                            <a:pos x="T18" y="T19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413" h="309">
                                            <a:moveTo>
                                              <a:pt x="0" y="28"/>
                                            </a:moveTo>
                                            <a:lnTo>
                                              <a:pt x="0" y="25"/>
                                            </a:lnTo>
                                            <a:lnTo>
                                              <a:pt x="413" y="0"/>
                                            </a:lnTo>
                                            <a:lnTo>
                                              <a:pt x="28" y="306"/>
                                            </a:lnTo>
                                            <a:lnTo>
                                              <a:pt x="25" y="309"/>
                                            </a:lnTo>
                                            <a:lnTo>
                                              <a:pt x="0" y="28"/>
                                            </a:lnTo>
                                            <a:close/>
                                            <a:moveTo>
                                              <a:pt x="4" y="29"/>
                                            </a:moveTo>
                                            <a:lnTo>
                                              <a:pt x="28" y="299"/>
                                            </a:lnTo>
                                            <a:lnTo>
                                              <a:pt x="401" y="5"/>
                                            </a:lnTo>
                                            <a:lnTo>
                                              <a:pt x="4" y="29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110" name="Freeform 24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495DBED7-D94F-04D8-74B1-580714F82E6E}"/>
                                          </a:ext>
                                        </a:extLst>
                                      </p:cNvPr>
                                      <p:cNvSpPr>
                                        <a:spLocks noEditPoint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5005027" y="1623998"/>
                                        <a:ext cx="1356874" cy="869693"/>
                                      </a:xfrm>
                                      <a:custGeom>
                                        <a:avLst/>
                                        <a:gdLst>
                                          <a:gd name="T0" fmla="*/ 5 w 713"/>
                                          <a:gd name="T1" fmla="*/ 174 h 457"/>
                                          <a:gd name="T2" fmla="*/ 0 w 713"/>
                                          <a:gd name="T3" fmla="*/ 171 h 457"/>
                                          <a:gd name="T4" fmla="*/ 709 w 713"/>
                                          <a:gd name="T5" fmla="*/ 0 h 457"/>
                                          <a:gd name="T6" fmla="*/ 713 w 713"/>
                                          <a:gd name="T7" fmla="*/ 0 h 457"/>
                                          <a:gd name="T8" fmla="*/ 533 w 713"/>
                                          <a:gd name="T9" fmla="*/ 454 h 457"/>
                                          <a:gd name="T10" fmla="*/ 532 w 713"/>
                                          <a:gd name="T11" fmla="*/ 457 h 457"/>
                                          <a:gd name="T12" fmla="*/ 5 w 713"/>
                                          <a:gd name="T13" fmla="*/ 174 h 457"/>
                                          <a:gd name="T14" fmla="*/ 12 w 713"/>
                                          <a:gd name="T15" fmla="*/ 173 h 457"/>
                                          <a:gd name="T16" fmla="*/ 529 w 713"/>
                                          <a:gd name="T17" fmla="*/ 450 h 457"/>
                                          <a:gd name="T18" fmla="*/ 705 w 713"/>
                                          <a:gd name="T19" fmla="*/ 5 h 457"/>
                                          <a:gd name="T20" fmla="*/ 12 w 713"/>
                                          <a:gd name="T21" fmla="*/ 173 h 457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  <a:cxn ang="0">
                                            <a:pos x="T10" y="T11"/>
                                          </a:cxn>
                                          <a:cxn ang="0">
                                            <a:pos x="T12" y="T13"/>
                                          </a:cxn>
                                          <a:cxn ang="0">
                                            <a:pos x="T14" y="T15"/>
                                          </a:cxn>
                                          <a:cxn ang="0">
                                            <a:pos x="T16" y="T17"/>
                                          </a:cxn>
                                          <a:cxn ang="0">
                                            <a:pos x="T18" y="T19"/>
                                          </a:cxn>
                                          <a:cxn ang="0">
                                            <a:pos x="T20" y="T21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713" h="457">
                                            <a:moveTo>
                                              <a:pt x="5" y="174"/>
                                            </a:moveTo>
                                            <a:lnTo>
                                              <a:pt x="0" y="171"/>
                                            </a:lnTo>
                                            <a:lnTo>
                                              <a:pt x="709" y="0"/>
                                            </a:lnTo>
                                            <a:lnTo>
                                              <a:pt x="713" y="0"/>
                                            </a:lnTo>
                                            <a:lnTo>
                                              <a:pt x="533" y="454"/>
                                            </a:lnTo>
                                            <a:lnTo>
                                              <a:pt x="532" y="457"/>
                                            </a:lnTo>
                                            <a:lnTo>
                                              <a:pt x="5" y="174"/>
                                            </a:lnTo>
                                            <a:close/>
                                            <a:moveTo>
                                              <a:pt x="12" y="173"/>
                                            </a:moveTo>
                                            <a:lnTo>
                                              <a:pt x="529" y="450"/>
                                            </a:lnTo>
                                            <a:lnTo>
                                              <a:pt x="705" y="5"/>
                                            </a:lnTo>
                                            <a:lnTo>
                                              <a:pt x="12" y="173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111" name="Freeform 25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F49A4994-07C0-7F20-62DE-3B0A39314130}"/>
                                          </a:ext>
                                        </a:extLst>
                                      </p:cNvPr>
                                      <p:cNvSpPr>
                                        <a:spLocks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7326747" y="3673581"/>
                                        <a:ext cx="784056" cy="258815"/>
                                      </a:xfrm>
                                      <a:custGeom>
                                        <a:avLst/>
                                        <a:gdLst>
                                          <a:gd name="T0" fmla="*/ 410 w 412"/>
                                          <a:gd name="T1" fmla="*/ 136 h 136"/>
                                          <a:gd name="T2" fmla="*/ 412 w 412"/>
                                          <a:gd name="T3" fmla="*/ 132 h 136"/>
                                          <a:gd name="T4" fmla="*/ 1 w 412"/>
                                          <a:gd name="T5" fmla="*/ 0 h 136"/>
                                          <a:gd name="T6" fmla="*/ 0 w 412"/>
                                          <a:gd name="T7" fmla="*/ 4 h 136"/>
                                          <a:gd name="T8" fmla="*/ 410 w 412"/>
                                          <a:gd name="T9" fmla="*/ 136 h 136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412" h="136">
                                            <a:moveTo>
                                              <a:pt x="410" y="136"/>
                                            </a:moveTo>
                                            <a:lnTo>
                                              <a:pt x="412" y="132"/>
                                            </a:lnTo>
                                            <a:lnTo>
                                              <a:pt x="1" y="0"/>
                                            </a:lnTo>
                                            <a:lnTo>
                                              <a:pt x="0" y="4"/>
                                            </a:lnTo>
                                            <a:lnTo>
                                              <a:pt x="410" y="136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112" name="Freeform 26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E84E8840-FEB9-4AE8-8E84-C5234A5836ED}"/>
                                          </a:ext>
                                        </a:extLst>
                                      </p:cNvPr>
                                      <p:cNvSpPr>
                                        <a:spLocks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7313426" y="3667872"/>
                                        <a:ext cx="782153" cy="258815"/>
                                      </a:xfrm>
                                      <a:custGeom>
                                        <a:avLst/>
                                        <a:gdLst>
                                          <a:gd name="T0" fmla="*/ 409 w 411"/>
                                          <a:gd name="T1" fmla="*/ 136 h 136"/>
                                          <a:gd name="T2" fmla="*/ 411 w 411"/>
                                          <a:gd name="T3" fmla="*/ 132 h 136"/>
                                          <a:gd name="T4" fmla="*/ 1 w 411"/>
                                          <a:gd name="T5" fmla="*/ 0 h 136"/>
                                          <a:gd name="T6" fmla="*/ 0 w 411"/>
                                          <a:gd name="T7" fmla="*/ 4 h 136"/>
                                          <a:gd name="T8" fmla="*/ 409 w 411"/>
                                          <a:gd name="T9" fmla="*/ 136 h 136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411" h="136">
                                            <a:moveTo>
                                              <a:pt x="409" y="136"/>
                                            </a:moveTo>
                                            <a:lnTo>
                                              <a:pt x="411" y="132"/>
                                            </a:lnTo>
                                            <a:lnTo>
                                              <a:pt x="1" y="0"/>
                                            </a:lnTo>
                                            <a:lnTo>
                                              <a:pt x="0" y="4"/>
                                            </a:lnTo>
                                            <a:lnTo>
                                              <a:pt x="409" y="136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113" name="Freeform 27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107E248C-CF2C-FCC3-A4AA-7078EEF8C2AD}"/>
                                          </a:ext>
                                        </a:extLst>
                                      </p:cNvPr>
                                      <p:cNvSpPr>
                                        <a:spLocks noEditPoint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6162081" y="4282557"/>
                                        <a:ext cx="1073320" cy="549981"/>
                                      </a:xfrm>
                                      <a:custGeom>
                                        <a:avLst/>
                                        <a:gdLst>
                                          <a:gd name="T0" fmla="*/ 5 w 564"/>
                                          <a:gd name="T1" fmla="*/ 171 h 289"/>
                                          <a:gd name="T2" fmla="*/ 0 w 564"/>
                                          <a:gd name="T3" fmla="*/ 171 h 289"/>
                                          <a:gd name="T4" fmla="*/ 285 w 564"/>
                                          <a:gd name="T5" fmla="*/ 0 h 289"/>
                                          <a:gd name="T6" fmla="*/ 287 w 564"/>
                                          <a:gd name="T7" fmla="*/ 0 h 289"/>
                                          <a:gd name="T8" fmla="*/ 564 w 564"/>
                                          <a:gd name="T9" fmla="*/ 289 h 289"/>
                                          <a:gd name="T10" fmla="*/ 5 w 564"/>
                                          <a:gd name="T11" fmla="*/ 171 h 289"/>
                                          <a:gd name="T12" fmla="*/ 12 w 564"/>
                                          <a:gd name="T13" fmla="*/ 169 h 289"/>
                                          <a:gd name="T14" fmla="*/ 552 w 564"/>
                                          <a:gd name="T15" fmla="*/ 281 h 289"/>
                                          <a:gd name="T16" fmla="*/ 286 w 564"/>
                                          <a:gd name="T17" fmla="*/ 5 h 289"/>
                                          <a:gd name="T18" fmla="*/ 12 w 564"/>
                                          <a:gd name="T19" fmla="*/ 169 h 289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  <a:cxn ang="0">
                                            <a:pos x="T10" y="T11"/>
                                          </a:cxn>
                                          <a:cxn ang="0">
                                            <a:pos x="T12" y="T13"/>
                                          </a:cxn>
                                          <a:cxn ang="0">
                                            <a:pos x="T14" y="T15"/>
                                          </a:cxn>
                                          <a:cxn ang="0">
                                            <a:pos x="T16" y="T17"/>
                                          </a:cxn>
                                          <a:cxn ang="0">
                                            <a:pos x="T18" y="T19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564" h="289">
                                            <a:moveTo>
                                              <a:pt x="5" y="171"/>
                                            </a:moveTo>
                                            <a:lnTo>
                                              <a:pt x="0" y="171"/>
                                            </a:lnTo>
                                            <a:lnTo>
                                              <a:pt x="285" y="0"/>
                                            </a:lnTo>
                                            <a:lnTo>
                                              <a:pt x="287" y="0"/>
                                            </a:lnTo>
                                            <a:lnTo>
                                              <a:pt x="564" y="289"/>
                                            </a:lnTo>
                                            <a:lnTo>
                                              <a:pt x="5" y="171"/>
                                            </a:lnTo>
                                            <a:close/>
                                            <a:moveTo>
                                              <a:pt x="12" y="169"/>
                                            </a:moveTo>
                                            <a:lnTo>
                                              <a:pt x="552" y="281"/>
                                            </a:lnTo>
                                            <a:lnTo>
                                              <a:pt x="286" y="5"/>
                                            </a:lnTo>
                                            <a:lnTo>
                                              <a:pt x="12" y="169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114" name="Freeform 28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680C7871-4FD9-6A32-3286-EC7114484CAE}"/>
                                          </a:ext>
                                        </a:extLst>
                                      </p:cNvPr>
                                      <p:cNvSpPr>
                                        <a:spLocks noEditPoint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3339859" y="3220655"/>
                                        <a:ext cx="671776" cy="804990"/>
                                      </a:xfrm>
                                      <a:custGeom>
                                        <a:avLst/>
                                        <a:gdLst>
                                          <a:gd name="T0" fmla="*/ 1 w 353"/>
                                          <a:gd name="T1" fmla="*/ 267 h 423"/>
                                          <a:gd name="T2" fmla="*/ 0 w 353"/>
                                          <a:gd name="T3" fmla="*/ 266 h 423"/>
                                          <a:gd name="T4" fmla="*/ 353 w 353"/>
                                          <a:gd name="T5" fmla="*/ 0 h 423"/>
                                          <a:gd name="T6" fmla="*/ 160 w 353"/>
                                          <a:gd name="T7" fmla="*/ 420 h 423"/>
                                          <a:gd name="T8" fmla="*/ 159 w 353"/>
                                          <a:gd name="T9" fmla="*/ 423 h 423"/>
                                          <a:gd name="T10" fmla="*/ 1 w 353"/>
                                          <a:gd name="T11" fmla="*/ 267 h 423"/>
                                          <a:gd name="T12" fmla="*/ 6 w 353"/>
                                          <a:gd name="T13" fmla="*/ 266 h 423"/>
                                          <a:gd name="T14" fmla="*/ 158 w 353"/>
                                          <a:gd name="T15" fmla="*/ 414 h 423"/>
                                          <a:gd name="T16" fmla="*/ 343 w 353"/>
                                          <a:gd name="T17" fmla="*/ 13 h 423"/>
                                          <a:gd name="T18" fmla="*/ 6 w 353"/>
                                          <a:gd name="T19" fmla="*/ 266 h 423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  <a:cxn ang="0">
                                            <a:pos x="T10" y="T11"/>
                                          </a:cxn>
                                          <a:cxn ang="0">
                                            <a:pos x="T12" y="T13"/>
                                          </a:cxn>
                                          <a:cxn ang="0">
                                            <a:pos x="T14" y="T15"/>
                                          </a:cxn>
                                          <a:cxn ang="0">
                                            <a:pos x="T16" y="T17"/>
                                          </a:cxn>
                                          <a:cxn ang="0">
                                            <a:pos x="T18" y="T19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353" h="423">
                                            <a:moveTo>
                                              <a:pt x="1" y="267"/>
                                            </a:moveTo>
                                            <a:lnTo>
                                              <a:pt x="0" y="266"/>
                                            </a:lnTo>
                                            <a:lnTo>
                                              <a:pt x="353" y="0"/>
                                            </a:lnTo>
                                            <a:lnTo>
                                              <a:pt x="160" y="420"/>
                                            </a:lnTo>
                                            <a:lnTo>
                                              <a:pt x="159" y="423"/>
                                            </a:lnTo>
                                            <a:lnTo>
                                              <a:pt x="1" y="267"/>
                                            </a:lnTo>
                                            <a:close/>
                                            <a:moveTo>
                                              <a:pt x="6" y="266"/>
                                            </a:moveTo>
                                            <a:lnTo>
                                              <a:pt x="158" y="414"/>
                                            </a:lnTo>
                                            <a:lnTo>
                                              <a:pt x="343" y="13"/>
                                            </a:lnTo>
                                            <a:lnTo>
                                              <a:pt x="6" y="266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115" name="Freeform 29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29000CB5-0F5C-1656-1059-7341F4045FF0}"/>
                                          </a:ext>
                                        </a:extLst>
                                      </p:cNvPr>
                                      <p:cNvSpPr>
                                        <a:spLocks noEditPoint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2694726" y="2373799"/>
                                        <a:ext cx="890627" cy="1362583"/>
                                      </a:xfrm>
                                      <a:custGeom>
                                        <a:avLst/>
                                        <a:gdLst>
                                          <a:gd name="T0" fmla="*/ 1 w 468"/>
                                          <a:gd name="T1" fmla="*/ 217 h 716"/>
                                          <a:gd name="T2" fmla="*/ 0 w 468"/>
                                          <a:gd name="T3" fmla="*/ 214 h 716"/>
                                          <a:gd name="T4" fmla="*/ 464 w 468"/>
                                          <a:gd name="T5" fmla="*/ 2 h 716"/>
                                          <a:gd name="T6" fmla="*/ 468 w 468"/>
                                          <a:gd name="T7" fmla="*/ 0 h 716"/>
                                          <a:gd name="T8" fmla="*/ 344 w 468"/>
                                          <a:gd name="T9" fmla="*/ 711 h 716"/>
                                          <a:gd name="T10" fmla="*/ 343 w 468"/>
                                          <a:gd name="T11" fmla="*/ 716 h 716"/>
                                          <a:gd name="T12" fmla="*/ 1 w 468"/>
                                          <a:gd name="T13" fmla="*/ 217 h 716"/>
                                          <a:gd name="T14" fmla="*/ 6 w 468"/>
                                          <a:gd name="T15" fmla="*/ 215 h 716"/>
                                          <a:gd name="T16" fmla="*/ 340 w 468"/>
                                          <a:gd name="T17" fmla="*/ 705 h 716"/>
                                          <a:gd name="T18" fmla="*/ 463 w 468"/>
                                          <a:gd name="T19" fmla="*/ 7 h 716"/>
                                          <a:gd name="T20" fmla="*/ 6 w 468"/>
                                          <a:gd name="T21" fmla="*/ 215 h 716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  <a:cxn ang="0">
                                            <a:pos x="T10" y="T11"/>
                                          </a:cxn>
                                          <a:cxn ang="0">
                                            <a:pos x="T12" y="T13"/>
                                          </a:cxn>
                                          <a:cxn ang="0">
                                            <a:pos x="T14" y="T15"/>
                                          </a:cxn>
                                          <a:cxn ang="0">
                                            <a:pos x="T16" y="T17"/>
                                          </a:cxn>
                                          <a:cxn ang="0">
                                            <a:pos x="T18" y="T19"/>
                                          </a:cxn>
                                          <a:cxn ang="0">
                                            <a:pos x="T20" y="T21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468" h="716">
                                            <a:moveTo>
                                              <a:pt x="1" y="217"/>
                                            </a:moveTo>
                                            <a:lnTo>
                                              <a:pt x="0" y="214"/>
                                            </a:lnTo>
                                            <a:lnTo>
                                              <a:pt x="464" y="2"/>
                                            </a:lnTo>
                                            <a:lnTo>
                                              <a:pt x="468" y="0"/>
                                            </a:lnTo>
                                            <a:lnTo>
                                              <a:pt x="344" y="711"/>
                                            </a:lnTo>
                                            <a:lnTo>
                                              <a:pt x="343" y="716"/>
                                            </a:lnTo>
                                            <a:lnTo>
                                              <a:pt x="1" y="217"/>
                                            </a:lnTo>
                                            <a:close/>
                                            <a:moveTo>
                                              <a:pt x="6" y="215"/>
                                            </a:moveTo>
                                            <a:lnTo>
                                              <a:pt x="340" y="705"/>
                                            </a:lnTo>
                                            <a:lnTo>
                                              <a:pt x="463" y="7"/>
                                            </a:lnTo>
                                            <a:lnTo>
                                              <a:pt x="6" y="215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116" name="Freeform 30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C0FDFAE3-2120-51E4-7909-590119D3E8EB}"/>
                                          </a:ext>
                                        </a:extLst>
                                      </p:cNvPr>
                                      <p:cNvSpPr>
                                        <a:spLocks noEditPoint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3132427" y="1667768"/>
                                        <a:ext cx="877306" cy="719352"/>
                                      </a:xfrm>
                                      <a:custGeom>
                                        <a:avLst/>
                                        <a:gdLst>
                                          <a:gd name="T0" fmla="*/ 2 w 461"/>
                                          <a:gd name="T1" fmla="*/ 116 h 378"/>
                                          <a:gd name="T2" fmla="*/ 0 w 461"/>
                                          <a:gd name="T3" fmla="*/ 113 h 378"/>
                                          <a:gd name="T4" fmla="*/ 456 w 461"/>
                                          <a:gd name="T5" fmla="*/ 1 h 378"/>
                                          <a:gd name="T6" fmla="*/ 461 w 461"/>
                                          <a:gd name="T7" fmla="*/ 0 h 378"/>
                                          <a:gd name="T8" fmla="*/ 237 w 461"/>
                                          <a:gd name="T9" fmla="*/ 375 h 378"/>
                                          <a:gd name="T10" fmla="*/ 236 w 461"/>
                                          <a:gd name="T11" fmla="*/ 378 h 378"/>
                                          <a:gd name="T12" fmla="*/ 2 w 461"/>
                                          <a:gd name="T13" fmla="*/ 116 h 378"/>
                                          <a:gd name="T14" fmla="*/ 7 w 461"/>
                                          <a:gd name="T15" fmla="*/ 116 h 378"/>
                                          <a:gd name="T16" fmla="*/ 236 w 461"/>
                                          <a:gd name="T17" fmla="*/ 371 h 378"/>
                                          <a:gd name="T18" fmla="*/ 452 w 461"/>
                                          <a:gd name="T19" fmla="*/ 7 h 378"/>
                                          <a:gd name="T20" fmla="*/ 7 w 461"/>
                                          <a:gd name="T21" fmla="*/ 116 h 378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  <a:cxn ang="0">
                                            <a:pos x="T10" y="T11"/>
                                          </a:cxn>
                                          <a:cxn ang="0">
                                            <a:pos x="T12" y="T13"/>
                                          </a:cxn>
                                          <a:cxn ang="0">
                                            <a:pos x="T14" y="T15"/>
                                          </a:cxn>
                                          <a:cxn ang="0">
                                            <a:pos x="T16" y="T17"/>
                                          </a:cxn>
                                          <a:cxn ang="0">
                                            <a:pos x="T18" y="T19"/>
                                          </a:cxn>
                                          <a:cxn ang="0">
                                            <a:pos x="T20" y="T21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461" h="378">
                                            <a:moveTo>
                                              <a:pt x="2" y="116"/>
                                            </a:moveTo>
                                            <a:lnTo>
                                              <a:pt x="0" y="113"/>
                                            </a:lnTo>
                                            <a:lnTo>
                                              <a:pt x="456" y="1"/>
                                            </a:lnTo>
                                            <a:lnTo>
                                              <a:pt x="461" y="0"/>
                                            </a:lnTo>
                                            <a:lnTo>
                                              <a:pt x="237" y="375"/>
                                            </a:lnTo>
                                            <a:lnTo>
                                              <a:pt x="236" y="378"/>
                                            </a:lnTo>
                                            <a:lnTo>
                                              <a:pt x="2" y="116"/>
                                            </a:lnTo>
                                            <a:close/>
                                            <a:moveTo>
                                              <a:pt x="7" y="116"/>
                                            </a:moveTo>
                                            <a:lnTo>
                                              <a:pt x="236" y="371"/>
                                            </a:lnTo>
                                            <a:lnTo>
                                              <a:pt x="452" y="7"/>
                                            </a:lnTo>
                                            <a:lnTo>
                                              <a:pt x="7" y="116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117" name="Freeform 31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0DEF34BC-EE88-0917-E0BF-2025DCB76BE4}"/>
                                          </a:ext>
                                        </a:extLst>
                                      </p:cNvPr>
                                      <p:cNvSpPr>
                                        <a:spLocks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2559609" y="1192005"/>
                                        <a:ext cx="1444414" cy="2352168"/>
                                      </a:xfrm>
                                      <a:custGeom>
                                        <a:avLst/>
                                        <a:gdLst>
                                          <a:gd name="T0" fmla="*/ 4 w 759"/>
                                          <a:gd name="T1" fmla="*/ 1236 h 1236"/>
                                          <a:gd name="T2" fmla="*/ 76 w 759"/>
                                          <a:gd name="T3" fmla="*/ 836 h 1236"/>
                                          <a:gd name="T4" fmla="*/ 307 w 759"/>
                                          <a:gd name="T5" fmla="*/ 366 h 1236"/>
                                          <a:gd name="T6" fmla="*/ 623 w 759"/>
                                          <a:gd name="T7" fmla="*/ 8 h 1236"/>
                                          <a:gd name="T8" fmla="*/ 755 w 759"/>
                                          <a:gd name="T9" fmla="*/ 255 h 1236"/>
                                          <a:gd name="T10" fmla="*/ 759 w 759"/>
                                          <a:gd name="T11" fmla="*/ 253 h 1236"/>
                                          <a:gd name="T12" fmla="*/ 623 w 759"/>
                                          <a:gd name="T13" fmla="*/ 0 h 1236"/>
                                          <a:gd name="T14" fmla="*/ 622 w 759"/>
                                          <a:gd name="T15" fmla="*/ 3 h 1236"/>
                                          <a:gd name="T16" fmla="*/ 303 w 759"/>
                                          <a:gd name="T17" fmla="*/ 363 h 1236"/>
                                          <a:gd name="T18" fmla="*/ 72 w 759"/>
                                          <a:gd name="T19" fmla="*/ 835 h 1236"/>
                                          <a:gd name="T20" fmla="*/ 0 w 759"/>
                                          <a:gd name="T21" fmla="*/ 1235 h 1236"/>
                                          <a:gd name="T22" fmla="*/ 4 w 759"/>
                                          <a:gd name="T23" fmla="*/ 1236 h 1236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  <a:cxn ang="0">
                                            <a:pos x="T10" y="T11"/>
                                          </a:cxn>
                                          <a:cxn ang="0">
                                            <a:pos x="T12" y="T13"/>
                                          </a:cxn>
                                          <a:cxn ang="0">
                                            <a:pos x="T14" y="T15"/>
                                          </a:cxn>
                                          <a:cxn ang="0">
                                            <a:pos x="T16" y="T17"/>
                                          </a:cxn>
                                          <a:cxn ang="0">
                                            <a:pos x="T18" y="T19"/>
                                          </a:cxn>
                                          <a:cxn ang="0">
                                            <a:pos x="T20" y="T21"/>
                                          </a:cxn>
                                          <a:cxn ang="0">
                                            <a:pos x="T22" y="T23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759" h="1236">
                                            <a:moveTo>
                                              <a:pt x="4" y="1236"/>
                                            </a:moveTo>
                                            <a:lnTo>
                                              <a:pt x="76" y="836"/>
                                            </a:lnTo>
                                            <a:lnTo>
                                              <a:pt x="307" y="366"/>
                                            </a:lnTo>
                                            <a:lnTo>
                                              <a:pt x="623" y="8"/>
                                            </a:lnTo>
                                            <a:lnTo>
                                              <a:pt x="755" y="255"/>
                                            </a:lnTo>
                                            <a:lnTo>
                                              <a:pt x="759" y="253"/>
                                            </a:lnTo>
                                            <a:lnTo>
                                              <a:pt x="623" y="0"/>
                                            </a:lnTo>
                                            <a:lnTo>
                                              <a:pt x="622" y="3"/>
                                            </a:lnTo>
                                            <a:lnTo>
                                              <a:pt x="303" y="363"/>
                                            </a:lnTo>
                                            <a:lnTo>
                                              <a:pt x="72" y="835"/>
                                            </a:lnTo>
                                            <a:lnTo>
                                              <a:pt x="0" y="1235"/>
                                            </a:lnTo>
                                            <a:lnTo>
                                              <a:pt x="4" y="1236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118" name="Freeform 32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F93FA522-C840-8BC4-0000-0D60CE1C2369}"/>
                                          </a:ext>
                                        </a:extLst>
                                      </p:cNvPr>
                                      <p:cNvSpPr>
                                        <a:spLocks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8613208" y="2781051"/>
                                        <a:ext cx="502405" cy="1105671"/>
                                      </a:xfrm>
                                      <a:custGeom>
                                        <a:avLst/>
                                        <a:gdLst>
                                          <a:gd name="T0" fmla="*/ 0 w 264"/>
                                          <a:gd name="T1" fmla="*/ 581 h 581"/>
                                          <a:gd name="T2" fmla="*/ 4 w 264"/>
                                          <a:gd name="T3" fmla="*/ 571 h 581"/>
                                          <a:gd name="T4" fmla="*/ 264 w 264"/>
                                          <a:gd name="T5" fmla="*/ 1 h 581"/>
                                          <a:gd name="T6" fmla="*/ 260 w 264"/>
                                          <a:gd name="T7" fmla="*/ 0 h 581"/>
                                          <a:gd name="T8" fmla="*/ 4 w 264"/>
                                          <a:gd name="T9" fmla="*/ 560 h 581"/>
                                          <a:gd name="T10" fmla="*/ 4 w 264"/>
                                          <a:gd name="T11" fmla="*/ 409 h 581"/>
                                          <a:gd name="T12" fmla="*/ 0 w 264"/>
                                          <a:gd name="T13" fmla="*/ 409 h 581"/>
                                          <a:gd name="T14" fmla="*/ 0 w 264"/>
                                          <a:gd name="T15" fmla="*/ 581 h 581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  <a:cxn ang="0">
                                            <a:pos x="T10" y="T11"/>
                                          </a:cxn>
                                          <a:cxn ang="0">
                                            <a:pos x="T12" y="T13"/>
                                          </a:cxn>
                                          <a:cxn ang="0">
                                            <a:pos x="T14" y="T15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264" h="581">
                                            <a:moveTo>
                                              <a:pt x="0" y="581"/>
                                            </a:moveTo>
                                            <a:lnTo>
                                              <a:pt x="4" y="571"/>
                                            </a:lnTo>
                                            <a:lnTo>
                                              <a:pt x="264" y="1"/>
                                            </a:lnTo>
                                            <a:lnTo>
                                              <a:pt x="260" y="0"/>
                                            </a:lnTo>
                                            <a:lnTo>
                                              <a:pt x="4" y="560"/>
                                            </a:lnTo>
                                            <a:lnTo>
                                              <a:pt x="4" y="409"/>
                                            </a:lnTo>
                                            <a:lnTo>
                                              <a:pt x="0" y="409"/>
                                            </a:lnTo>
                                            <a:lnTo>
                                              <a:pt x="0" y="581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119" name="Freeform 33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4AB9D099-B38A-2117-6529-F1293AC6D678}"/>
                                          </a:ext>
                                        </a:extLst>
                                      </p:cNvPr>
                                      <p:cNvSpPr>
                                        <a:spLocks noEditPoint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5444632" y="442204"/>
                                        <a:ext cx="3672885" cy="2340750"/>
                                      </a:xfrm>
                                      <a:custGeom>
                                        <a:avLst/>
                                        <a:gdLst>
                                          <a:gd name="T0" fmla="*/ 1665 w 1930"/>
                                          <a:gd name="T1" fmla="*/ 1106 h 1230"/>
                                          <a:gd name="T2" fmla="*/ 1664 w 1930"/>
                                          <a:gd name="T3" fmla="*/ 1105 h 1230"/>
                                          <a:gd name="T4" fmla="*/ 1829 w 1930"/>
                                          <a:gd name="T5" fmla="*/ 801 h 1230"/>
                                          <a:gd name="T6" fmla="*/ 1665 w 1930"/>
                                          <a:gd name="T7" fmla="*/ 528 h 1230"/>
                                          <a:gd name="T8" fmla="*/ 1035 w 1930"/>
                                          <a:gd name="T9" fmla="*/ 110 h 1230"/>
                                          <a:gd name="T10" fmla="*/ 354 w 1930"/>
                                          <a:gd name="T11" fmla="*/ 4 h 1230"/>
                                          <a:gd name="T12" fmla="*/ 0 w 1930"/>
                                          <a:gd name="T13" fmla="*/ 5 h 1230"/>
                                          <a:gd name="T14" fmla="*/ 0 w 1930"/>
                                          <a:gd name="T15" fmla="*/ 0 h 1230"/>
                                          <a:gd name="T16" fmla="*/ 355 w 1930"/>
                                          <a:gd name="T17" fmla="*/ 0 h 1230"/>
                                          <a:gd name="T18" fmla="*/ 1035 w 1930"/>
                                          <a:gd name="T19" fmla="*/ 106 h 1230"/>
                                          <a:gd name="T20" fmla="*/ 1668 w 1930"/>
                                          <a:gd name="T21" fmla="*/ 525 h 1230"/>
                                          <a:gd name="T22" fmla="*/ 1834 w 1930"/>
                                          <a:gd name="T23" fmla="*/ 799 h 1230"/>
                                          <a:gd name="T24" fmla="*/ 1834 w 1930"/>
                                          <a:gd name="T25" fmla="*/ 801 h 1230"/>
                                          <a:gd name="T26" fmla="*/ 1834 w 1930"/>
                                          <a:gd name="T27" fmla="*/ 801 h 1230"/>
                                          <a:gd name="T28" fmla="*/ 1929 w 1930"/>
                                          <a:gd name="T29" fmla="*/ 1226 h 1230"/>
                                          <a:gd name="T30" fmla="*/ 1930 w 1930"/>
                                          <a:gd name="T31" fmla="*/ 1230 h 1230"/>
                                          <a:gd name="T32" fmla="*/ 1665 w 1930"/>
                                          <a:gd name="T33" fmla="*/ 1106 h 1230"/>
                                          <a:gd name="T34" fmla="*/ 1669 w 1930"/>
                                          <a:gd name="T35" fmla="*/ 1103 h 1230"/>
                                          <a:gd name="T36" fmla="*/ 1925 w 1930"/>
                                          <a:gd name="T37" fmla="*/ 1223 h 1230"/>
                                          <a:gd name="T38" fmla="*/ 1830 w 1930"/>
                                          <a:gd name="T39" fmla="*/ 806 h 1230"/>
                                          <a:gd name="T40" fmla="*/ 1669 w 1930"/>
                                          <a:gd name="T41" fmla="*/ 1103 h 1230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  <a:cxn ang="0">
                                            <a:pos x="T10" y="T11"/>
                                          </a:cxn>
                                          <a:cxn ang="0">
                                            <a:pos x="T12" y="T13"/>
                                          </a:cxn>
                                          <a:cxn ang="0">
                                            <a:pos x="T14" y="T15"/>
                                          </a:cxn>
                                          <a:cxn ang="0">
                                            <a:pos x="T16" y="T17"/>
                                          </a:cxn>
                                          <a:cxn ang="0">
                                            <a:pos x="T18" y="T19"/>
                                          </a:cxn>
                                          <a:cxn ang="0">
                                            <a:pos x="T20" y="T21"/>
                                          </a:cxn>
                                          <a:cxn ang="0">
                                            <a:pos x="T22" y="T23"/>
                                          </a:cxn>
                                          <a:cxn ang="0">
                                            <a:pos x="T24" y="T25"/>
                                          </a:cxn>
                                          <a:cxn ang="0">
                                            <a:pos x="T26" y="T27"/>
                                          </a:cxn>
                                          <a:cxn ang="0">
                                            <a:pos x="T28" y="T29"/>
                                          </a:cxn>
                                          <a:cxn ang="0">
                                            <a:pos x="T30" y="T31"/>
                                          </a:cxn>
                                          <a:cxn ang="0">
                                            <a:pos x="T32" y="T33"/>
                                          </a:cxn>
                                          <a:cxn ang="0">
                                            <a:pos x="T34" y="T35"/>
                                          </a:cxn>
                                          <a:cxn ang="0">
                                            <a:pos x="T36" y="T37"/>
                                          </a:cxn>
                                          <a:cxn ang="0">
                                            <a:pos x="T38" y="T39"/>
                                          </a:cxn>
                                          <a:cxn ang="0">
                                            <a:pos x="T40" y="T41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1930" h="1230">
                                            <a:moveTo>
                                              <a:pt x="1665" y="1106"/>
                                            </a:moveTo>
                                            <a:lnTo>
                                              <a:pt x="1664" y="1105"/>
                                            </a:lnTo>
                                            <a:lnTo>
                                              <a:pt x="1829" y="801"/>
                                            </a:lnTo>
                                            <a:lnTo>
                                              <a:pt x="1665" y="528"/>
                                            </a:lnTo>
                                            <a:lnTo>
                                              <a:pt x="1035" y="110"/>
                                            </a:lnTo>
                                            <a:lnTo>
                                              <a:pt x="354" y="4"/>
                                            </a:lnTo>
                                            <a:lnTo>
                                              <a:pt x="0" y="5"/>
                                            </a:lnTo>
                                            <a:lnTo>
                                              <a:pt x="0" y="0"/>
                                            </a:lnTo>
                                            <a:lnTo>
                                              <a:pt x="355" y="0"/>
                                            </a:lnTo>
                                            <a:lnTo>
                                              <a:pt x="1035" y="106"/>
                                            </a:lnTo>
                                            <a:lnTo>
                                              <a:pt x="1668" y="525"/>
                                            </a:lnTo>
                                            <a:lnTo>
                                              <a:pt x="1834" y="799"/>
                                            </a:lnTo>
                                            <a:lnTo>
                                              <a:pt x="1834" y="801"/>
                                            </a:lnTo>
                                            <a:lnTo>
                                              <a:pt x="1834" y="801"/>
                                            </a:lnTo>
                                            <a:lnTo>
                                              <a:pt x="1929" y="1226"/>
                                            </a:lnTo>
                                            <a:lnTo>
                                              <a:pt x="1930" y="1230"/>
                                            </a:lnTo>
                                            <a:lnTo>
                                              <a:pt x="1665" y="1106"/>
                                            </a:lnTo>
                                            <a:close/>
                                            <a:moveTo>
                                              <a:pt x="1669" y="1103"/>
                                            </a:moveTo>
                                            <a:lnTo>
                                              <a:pt x="1925" y="1223"/>
                                            </a:lnTo>
                                            <a:lnTo>
                                              <a:pt x="1830" y="806"/>
                                            </a:lnTo>
                                            <a:lnTo>
                                              <a:pt x="1669" y="1103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120" name="Freeform 34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992FF440-CDD2-C025-AC5F-145967B85BA2}"/>
                                          </a:ext>
                                        </a:extLst>
                                      </p:cNvPr>
                                      <p:cNvSpPr>
                                        <a:spLocks noEditPoint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5564524" y="3787764"/>
                                        <a:ext cx="1153248" cy="824020"/>
                                      </a:xfrm>
                                      <a:custGeom>
                                        <a:avLst/>
                                        <a:gdLst>
                                          <a:gd name="T0" fmla="*/ 4 w 606"/>
                                          <a:gd name="T1" fmla="*/ 7 h 433"/>
                                          <a:gd name="T2" fmla="*/ 0 w 606"/>
                                          <a:gd name="T3" fmla="*/ 0 h 433"/>
                                          <a:gd name="T4" fmla="*/ 601 w 606"/>
                                          <a:gd name="T5" fmla="*/ 260 h 433"/>
                                          <a:gd name="T6" fmla="*/ 606 w 606"/>
                                          <a:gd name="T7" fmla="*/ 261 h 433"/>
                                          <a:gd name="T8" fmla="*/ 322 w 606"/>
                                          <a:gd name="T9" fmla="*/ 431 h 433"/>
                                          <a:gd name="T10" fmla="*/ 319 w 606"/>
                                          <a:gd name="T11" fmla="*/ 433 h 433"/>
                                          <a:gd name="T12" fmla="*/ 4 w 606"/>
                                          <a:gd name="T13" fmla="*/ 7 h 433"/>
                                          <a:gd name="T14" fmla="*/ 13 w 606"/>
                                          <a:gd name="T15" fmla="*/ 10 h 433"/>
                                          <a:gd name="T16" fmla="*/ 321 w 606"/>
                                          <a:gd name="T17" fmla="*/ 427 h 433"/>
                                          <a:gd name="T18" fmla="*/ 596 w 606"/>
                                          <a:gd name="T19" fmla="*/ 262 h 433"/>
                                          <a:gd name="T20" fmla="*/ 13 w 606"/>
                                          <a:gd name="T21" fmla="*/ 10 h 433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  <a:cxn ang="0">
                                            <a:pos x="T10" y="T11"/>
                                          </a:cxn>
                                          <a:cxn ang="0">
                                            <a:pos x="T12" y="T13"/>
                                          </a:cxn>
                                          <a:cxn ang="0">
                                            <a:pos x="T14" y="T15"/>
                                          </a:cxn>
                                          <a:cxn ang="0">
                                            <a:pos x="T16" y="T17"/>
                                          </a:cxn>
                                          <a:cxn ang="0">
                                            <a:pos x="T18" y="T19"/>
                                          </a:cxn>
                                          <a:cxn ang="0">
                                            <a:pos x="T20" y="T21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606" h="433">
                                            <a:moveTo>
                                              <a:pt x="4" y="7"/>
                                            </a:moveTo>
                                            <a:lnTo>
                                              <a:pt x="0" y="0"/>
                                            </a:lnTo>
                                            <a:lnTo>
                                              <a:pt x="601" y="260"/>
                                            </a:lnTo>
                                            <a:lnTo>
                                              <a:pt x="606" y="261"/>
                                            </a:lnTo>
                                            <a:lnTo>
                                              <a:pt x="322" y="431"/>
                                            </a:lnTo>
                                            <a:lnTo>
                                              <a:pt x="319" y="433"/>
                                            </a:lnTo>
                                            <a:lnTo>
                                              <a:pt x="4" y="7"/>
                                            </a:lnTo>
                                            <a:close/>
                                            <a:moveTo>
                                              <a:pt x="13" y="10"/>
                                            </a:moveTo>
                                            <a:lnTo>
                                              <a:pt x="321" y="427"/>
                                            </a:lnTo>
                                            <a:lnTo>
                                              <a:pt x="596" y="262"/>
                                            </a:lnTo>
                                            <a:lnTo>
                                              <a:pt x="13" y="10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121" name="Freeform 35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0B2A9713-A261-7408-116D-D09FE294995A}"/>
                                          </a:ext>
                                        </a:extLst>
                                      </p:cNvPr>
                                      <p:cNvSpPr>
                                        <a:spLocks noEditPoint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4213359" y="3747800"/>
                                        <a:ext cx="1377808" cy="595654"/>
                                      </a:xfrm>
                                      <a:custGeom>
                                        <a:avLst/>
                                        <a:gdLst>
                                          <a:gd name="T0" fmla="*/ 1 w 724"/>
                                          <a:gd name="T1" fmla="*/ 2 h 313"/>
                                          <a:gd name="T2" fmla="*/ 0 w 724"/>
                                          <a:gd name="T3" fmla="*/ 0 h 313"/>
                                          <a:gd name="T4" fmla="*/ 717 w 724"/>
                                          <a:gd name="T5" fmla="*/ 24 h 313"/>
                                          <a:gd name="T6" fmla="*/ 724 w 724"/>
                                          <a:gd name="T7" fmla="*/ 24 h 313"/>
                                          <a:gd name="T8" fmla="*/ 202 w 724"/>
                                          <a:gd name="T9" fmla="*/ 312 h 313"/>
                                          <a:gd name="T10" fmla="*/ 201 w 724"/>
                                          <a:gd name="T11" fmla="*/ 313 h 313"/>
                                          <a:gd name="T12" fmla="*/ 1 w 724"/>
                                          <a:gd name="T13" fmla="*/ 2 h 313"/>
                                          <a:gd name="T14" fmla="*/ 8 w 724"/>
                                          <a:gd name="T15" fmla="*/ 4 h 313"/>
                                          <a:gd name="T16" fmla="*/ 202 w 724"/>
                                          <a:gd name="T17" fmla="*/ 308 h 313"/>
                                          <a:gd name="T18" fmla="*/ 709 w 724"/>
                                          <a:gd name="T19" fmla="*/ 28 h 313"/>
                                          <a:gd name="T20" fmla="*/ 8 w 724"/>
                                          <a:gd name="T21" fmla="*/ 4 h 313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  <a:cxn ang="0">
                                            <a:pos x="T10" y="T11"/>
                                          </a:cxn>
                                          <a:cxn ang="0">
                                            <a:pos x="T12" y="T13"/>
                                          </a:cxn>
                                          <a:cxn ang="0">
                                            <a:pos x="T14" y="T15"/>
                                          </a:cxn>
                                          <a:cxn ang="0">
                                            <a:pos x="T16" y="T17"/>
                                          </a:cxn>
                                          <a:cxn ang="0">
                                            <a:pos x="T18" y="T19"/>
                                          </a:cxn>
                                          <a:cxn ang="0">
                                            <a:pos x="T20" y="T21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724" h="313">
                                            <a:moveTo>
                                              <a:pt x="1" y="2"/>
                                            </a:moveTo>
                                            <a:lnTo>
                                              <a:pt x="0" y="0"/>
                                            </a:lnTo>
                                            <a:lnTo>
                                              <a:pt x="717" y="24"/>
                                            </a:lnTo>
                                            <a:lnTo>
                                              <a:pt x="724" y="24"/>
                                            </a:lnTo>
                                            <a:lnTo>
                                              <a:pt x="202" y="312"/>
                                            </a:lnTo>
                                            <a:lnTo>
                                              <a:pt x="201" y="313"/>
                                            </a:lnTo>
                                            <a:lnTo>
                                              <a:pt x="1" y="2"/>
                                            </a:lnTo>
                                            <a:close/>
                                            <a:moveTo>
                                              <a:pt x="8" y="4"/>
                                            </a:moveTo>
                                            <a:lnTo>
                                              <a:pt x="202" y="308"/>
                                            </a:lnTo>
                                            <a:lnTo>
                                              <a:pt x="709" y="28"/>
                                            </a:lnTo>
                                            <a:lnTo>
                                              <a:pt x="8" y="4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122" name="Freeform 36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350259DF-D032-F4BC-70CE-73B9115593A3}"/>
                                          </a:ext>
                                        </a:extLst>
                                      </p:cNvPr>
                                      <p:cNvSpPr>
                                        <a:spLocks noEditPoint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6097378" y="428883"/>
                                        <a:ext cx="1084738" cy="1212242"/>
                                      </a:xfrm>
                                      <a:custGeom>
                                        <a:avLst/>
                                        <a:gdLst>
                                          <a:gd name="T0" fmla="*/ 0 w 570"/>
                                          <a:gd name="T1" fmla="*/ 0 h 637"/>
                                          <a:gd name="T2" fmla="*/ 538 w 570"/>
                                          <a:gd name="T3" fmla="*/ 315 h 637"/>
                                          <a:gd name="T4" fmla="*/ 539 w 570"/>
                                          <a:gd name="T5" fmla="*/ 316 h 637"/>
                                          <a:gd name="T6" fmla="*/ 570 w 570"/>
                                          <a:gd name="T7" fmla="*/ 631 h 637"/>
                                          <a:gd name="T8" fmla="*/ 570 w 570"/>
                                          <a:gd name="T9" fmla="*/ 637 h 637"/>
                                          <a:gd name="T10" fmla="*/ 0 w 570"/>
                                          <a:gd name="T11" fmla="*/ 0 h 637"/>
                                          <a:gd name="T12" fmla="*/ 22 w 570"/>
                                          <a:gd name="T13" fmla="*/ 17 h 637"/>
                                          <a:gd name="T14" fmla="*/ 565 w 570"/>
                                          <a:gd name="T15" fmla="*/ 624 h 637"/>
                                          <a:gd name="T16" fmla="*/ 535 w 570"/>
                                          <a:gd name="T17" fmla="*/ 319 h 637"/>
                                          <a:gd name="T18" fmla="*/ 22 w 570"/>
                                          <a:gd name="T19" fmla="*/ 17 h 637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  <a:cxn ang="0">
                                            <a:pos x="T10" y="T11"/>
                                          </a:cxn>
                                          <a:cxn ang="0">
                                            <a:pos x="T12" y="T13"/>
                                          </a:cxn>
                                          <a:cxn ang="0">
                                            <a:pos x="T14" y="T15"/>
                                          </a:cxn>
                                          <a:cxn ang="0">
                                            <a:pos x="T16" y="T17"/>
                                          </a:cxn>
                                          <a:cxn ang="0">
                                            <a:pos x="T18" y="T19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570" h="637">
                                            <a:moveTo>
                                              <a:pt x="0" y="0"/>
                                            </a:moveTo>
                                            <a:lnTo>
                                              <a:pt x="538" y="315"/>
                                            </a:lnTo>
                                            <a:lnTo>
                                              <a:pt x="539" y="316"/>
                                            </a:lnTo>
                                            <a:lnTo>
                                              <a:pt x="570" y="631"/>
                                            </a:lnTo>
                                            <a:lnTo>
                                              <a:pt x="570" y="637"/>
                                            </a:lnTo>
                                            <a:lnTo>
                                              <a:pt x="0" y="0"/>
                                            </a:lnTo>
                                            <a:close/>
                                            <a:moveTo>
                                              <a:pt x="22" y="17"/>
                                            </a:moveTo>
                                            <a:lnTo>
                                              <a:pt x="565" y="624"/>
                                            </a:lnTo>
                                            <a:lnTo>
                                              <a:pt x="535" y="319"/>
                                            </a:lnTo>
                                            <a:lnTo>
                                              <a:pt x="22" y="17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123" name="Freeform 37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5E989CCF-AA9C-F50E-4400-89590170E378}"/>
                                          </a:ext>
                                        </a:extLst>
                                      </p:cNvPr>
                                      <p:cNvSpPr>
                                        <a:spLocks noEditPoint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4959354" y="432689"/>
                                        <a:ext cx="1168472" cy="999101"/>
                                      </a:xfrm>
                                      <a:custGeom>
                                        <a:avLst/>
                                        <a:gdLst>
                                          <a:gd name="T0" fmla="*/ 614 w 614"/>
                                          <a:gd name="T1" fmla="*/ 0 h 525"/>
                                          <a:gd name="T2" fmla="*/ 413 w 614"/>
                                          <a:gd name="T3" fmla="*/ 498 h 525"/>
                                          <a:gd name="T4" fmla="*/ 413 w 614"/>
                                          <a:gd name="T5" fmla="*/ 499 h 525"/>
                                          <a:gd name="T6" fmla="*/ 6 w 614"/>
                                          <a:gd name="T7" fmla="*/ 523 h 525"/>
                                          <a:gd name="T8" fmla="*/ 0 w 614"/>
                                          <a:gd name="T9" fmla="*/ 525 h 525"/>
                                          <a:gd name="T10" fmla="*/ 614 w 614"/>
                                          <a:gd name="T11" fmla="*/ 0 h 525"/>
                                          <a:gd name="T12" fmla="*/ 605 w 614"/>
                                          <a:gd name="T13" fmla="*/ 14 h 525"/>
                                          <a:gd name="T14" fmla="*/ 12 w 614"/>
                                          <a:gd name="T15" fmla="*/ 519 h 525"/>
                                          <a:gd name="T16" fmla="*/ 409 w 614"/>
                                          <a:gd name="T17" fmla="*/ 495 h 525"/>
                                          <a:gd name="T18" fmla="*/ 605 w 614"/>
                                          <a:gd name="T19" fmla="*/ 14 h 525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  <a:cxn ang="0">
                                            <a:pos x="T10" y="T11"/>
                                          </a:cxn>
                                          <a:cxn ang="0">
                                            <a:pos x="T12" y="T13"/>
                                          </a:cxn>
                                          <a:cxn ang="0">
                                            <a:pos x="T14" y="T15"/>
                                          </a:cxn>
                                          <a:cxn ang="0">
                                            <a:pos x="T16" y="T17"/>
                                          </a:cxn>
                                          <a:cxn ang="0">
                                            <a:pos x="T18" y="T19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614" h="525">
                                            <a:moveTo>
                                              <a:pt x="614" y="0"/>
                                            </a:moveTo>
                                            <a:lnTo>
                                              <a:pt x="413" y="498"/>
                                            </a:lnTo>
                                            <a:lnTo>
                                              <a:pt x="413" y="499"/>
                                            </a:lnTo>
                                            <a:lnTo>
                                              <a:pt x="6" y="523"/>
                                            </a:lnTo>
                                            <a:lnTo>
                                              <a:pt x="0" y="525"/>
                                            </a:lnTo>
                                            <a:lnTo>
                                              <a:pt x="614" y="0"/>
                                            </a:lnTo>
                                            <a:close/>
                                            <a:moveTo>
                                              <a:pt x="605" y="14"/>
                                            </a:moveTo>
                                            <a:lnTo>
                                              <a:pt x="12" y="519"/>
                                            </a:lnTo>
                                            <a:lnTo>
                                              <a:pt x="409" y="495"/>
                                            </a:lnTo>
                                            <a:lnTo>
                                              <a:pt x="605" y="14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124" name="Freeform 38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83DDC4C9-64C8-1559-3B12-6D587B6CA223}"/>
                                          </a:ext>
                                        </a:extLst>
                                      </p:cNvPr>
                                      <p:cNvSpPr>
                                        <a:spLocks noEditPoint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7437124" y="2080729"/>
                                        <a:ext cx="1189406" cy="744092"/>
                                      </a:xfrm>
                                      <a:custGeom>
                                        <a:avLst/>
                                        <a:gdLst>
                                          <a:gd name="T0" fmla="*/ 270 w 625"/>
                                          <a:gd name="T1" fmla="*/ 2 h 391"/>
                                          <a:gd name="T2" fmla="*/ 271 w 625"/>
                                          <a:gd name="T3" fmla="*/ 0 h 391"/>
                                          <a:gd name="T4" fmla="*/ 625 w 625"/>
                                          <a:gd name="T5" fmla="*/ 244 h 391"/>
                                          <a:gd name="T6" fmla="*/ 5 w 625"/>
                                          <a:gd name="T7" fmla="*/ 389 h 391"/>
                                          <a:gd name="T8" fmla="*/ 0 w 625"/>
                                          <a:gd name="T9" fmla="*/ 391 h 391"/>
                                          <a:gd name="T10" fmla="*/ 270 w 625"/>
                                          <a:gd name="T11" fmla="*/ 2 h 391"/>
                                          <a:gd name="T12" fmla="*/ 273 w 625"/>
                                          <a:gd name="T13" fmla="*/ 6 h 391"/>
                                          <a:gd name="T14" fmla="*/ 9 w 625"/>
                                          <a:gd name="T15" fmla="*/ 384 h 391"/>
                                          <a:gd name="T16" fmla="*/ 614 w 625"/>
                                          <a:gd name="T17" fmla="*/ 242 h 391"/>
                                          <a:gd name="T18" fmla="*/ 273 w 625"/>
                                          <a:gd name="T19" fmla="*/ 6 h 391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  <a:cxn ang="0">
                                            <a:pos x="T10" y="T11"/>
                                          </a:cxn>
                                          <a:cxn ang="0">
                                            <a:pos x="T12" y="T13"/>
                                          </a:cxn>
                                          <a:cxn ang="0">
                                            <a:pos x="T14" y="T15"/>
                                          </a:cxn>
                                          <a:cxn ang="0">
                                            <a:pos x="T16" y="T17"/>
                                          </a:cxn>
                                          <a:cxn ang="0">
                                            <a:pos x="T18" y="T19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625" h="391">
                                            <a:moveTo>
                                              <a:pt x="270" y="2"/>
                                            </a:moveTo>
                                            <a:lnTo>
                                              <a:pt x="271" y="0"/>
                                            </a:lnTo>
                                            <a:lnTo>
                                              <a:pt x="625" y="244"/>
                                            </a:lnTo>
                                            <a:lnTo>
                                              <a:pt x="5" y="389"/>
                                            </a:lnTo>
                                            <a:lnTo>
                                              <a:pt x="0" y="391"/>
                                            </a:lnTo>
                                            <a:lnTo>
                                              <a:pt x="270" y="2"/>
                                            </a:lnTo>
                                            <a:close/>
                                            <a:moveTo>
                                              <a:pt x="273" y="6"/>
                                            </a:moveTo>
                                            <a:lnTo>
                                              <a:pt x="9" y="384"/>
                                            </a:lnTo>
                                            <a:lnTo>
                                              <a:pt x="614" y="242"/>
                                            </a:lnTo>
                                            <a:lnTo>
                                              <a:pt x="273" y="6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125" name="Freeform 39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66EAC259-CA79-FBFF-414A-620537CD81A6}"/>
                                          </a:ext>
                                        </a:extLst>
                                      </p:cNvPr>
                                      <p:cNvSpPr>
                                        <a:spLocks noEditPoint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7182116" y="1321413"/>
                                        <a:ext cx="902045" cy="867790"/>
                                      </a:xfrm>
                                      <a:custGeom>
                                        <a:avLst/>
                                        <a:gdLst>
                                          <a:gd name="T0" fmla="*/ 469 w 474"/>
                                          <a:gd name="T1" fmla="*/ 4 h 456"/>
                                          <a:gd name="T2" fmla="*/ 474 w 474"/>
                                          <a:gd name="T3" fmla="*/ 0 h 456"/>
                                          <a:gd name="T4" fmla="*/ 408 w 474"/>
                                          <a:gd name="T5" fmla="*/ 402 h 456"/>
                                          <a:gd name="T6" fmla="*/ 408 w 474"/>
                                          <a:gd name="T7" fmla="*/ 403 h 456"/>
                                          <a:gd name="T8" fmla="*/ 7 w 474"/>
                                          <a:gd name="T9" fmla="*/ 455 h 456"/>
                                          <a:gd name="T10" fmla="*/ 0 w 474"/>
                                          <a:gd name="T11" fmla="*/ 456 h 456"/>
                                          <a:gd name="T12" fmla="*/ 469 w 474"/>
                                          <a:gd name="T13" fmla="*/ 4 h 456"/>
                                          <a:gd name="T14" fmla="*/ 467 w 474"/>
                                          <a:gd name="T15" fmla="*/ 12 h 456"/>
                                          <a:gd name="T16" fmla="*/ 14 w 474"/>
                                          <a:gd name="T17" fmla="*/ 449 h 456"/>
                                          <a:gd name="T18" fmla="*/ 404 w 474"/>
                                          <a:gd name="T19" fmla="*/ 399 h 456"/>
                                          <a:gd name="T20" fmla="*/ 467 w 474"/>
                                          <a:gd name="T21" fmla="*/ 12 h 456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  <a:cxn ang="0">
                                            <a:pos x="T10" y="T11"/>
                                          </a:cxn>
                                          <a:cxn ang="0">
                                            <a:pos x="T12" y="T13"/>
                                          </a:cxn>
                                          <a:cxn ang="0">
                                            <a:pos x="T14" y="T15"/>
                                          </a:cxn>
                                          <a:cxn ang="0">
                                            <a:pos x="T16" y="T17"/>
                                          </a:cxn>
                                          <a:cxn ang="0">
                                            <a:pos x="T18" y="T19"/>
                                          </a:cxn>
                                          <a:cxn ang="0">
                                            <a:pos x="T20" y="T21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474" h="456">
                                            <a:moveTo>
                                              <a:pt x="469" y="4"/>
                                            </a:moveTo>
                                            <a:lnTo>
                                              <a:pt x="474" y="0"/>
                                            </a:lnTo>
                                            <a:lnTo>
                                              <a:pt x="408" y="402"/>
                                            </a:lnTo>
                                            <a:lnTo>
                                              <a:pt x="408" y="403"/>
                                            </a:lnTo>
                                            <a:lnTo>
                                              <a:pt x="7" y="455"/>
                                            </a:lnTo>
                                            <a:lnTo>
                                              <a:pt x="0" y="456"/>
                                            </a:lnTo>
                                            <a:lnTo>
                                              <a:pt x="469" y="4"/>
                                            </a:lnTo>
                                            <a:close/>
                                            <a:moveTo>
                                              <a:pt x="467" y="12"/>
                                            </a:moveTo>
                                            <a:lnTo>
                                              <a:pt x="14" y="449"/>
                                            </a:lnTo>
                                            <a:lnTo>
                                              <a:pt x="404" y="399"/>
                                            </a:lnTo>
                                            <a:lnTo>
                                              <a:pt x="467" y="12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126" name="Freeform 40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EE52A167-1963-0D49-CA2C-9DA6BDECFAE9}"/>
                                          </a:ext>
                                        </a:extLst>
                                      </p:cNvPr>
                                      <p:cNvSpPr>
                                        <a:spLocks noEditPoint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4999318" y="1374698"/>
                                        <a:ext cx="1368292" cy="586139"/>
                                      </a:xfrm>
                                      <a:custGeom>
                                        <a:avLst/>
                                        <a:gdLst>
                                          <a:gd name="T0" fmla="*/ 388 w 719"/>
                                          <a:gd name="T1" fmla="*/ 0 h 308"/>
                                          <a:gd name="T2" fmla="*/ 389 w 719"/>
                                          <a:gd name="T3" fmla="*/ 0 h 308"/>
                                          <a:gd name="T4" fmla="*/ 719 w 719"/>
                                          <a:gd name="T5" fmla="*/ 134 h 308"/>
                                          <a:gd name="T6" fmla="*/ 0 w 719"/>
                                          <a:gd name="T7" fmla="*/ 308 h 308"/>
                                          <a:gd name="T8" fmla="*/ 388 w 719"/>
                                          <a:gd name="T9" fmla="*/ 0 h 308"/>
                                          <a:gd name="T10" fmla="*/ 391 w 719"/>
                                          <a:gd name="T11" fmla="*/ 4 h 308"/>
                                          <a:gd name="T12" fmla="*/ 19 w 719"/>
                                          <a:gd name="T13" fmla="*/ 298 h 308"/>
                                          <a:gd name="T14" fmla="*/ 705 w 719"/>
                                          <a:gd name="T15" fmla="*/ 134 h 308"/>
                                          <a:gd name="T16" fmla="*/ 391 w 719"/>
                                          <a:gd name="T17" fmla="*/ 4 h 308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  <a:cxn ang="0">
                                            <a:pos x="T10" y="T11"/>
                                          </a:cxn>
                                          <a:cxn ang="0">
                                            <a:pos x="T12" y="T13"/>
                                          </a:cxn>
                                          <a:cxn ang="0">
                                            <a:pos x="T14" y="T15"/>
                                          </a:cxn>
                                          <a:cxn ang="0">
                                            <a:pos x="T16" y="T17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719" h="308">
                                            <a:moveTo>
                                              <a:pt x="388" y="0"/>
                                            </a:moveTo>
                                            <a:lnTo>
                                              <a:pt x="389" y="0"/>
                                            </a:lnTo>
                                            <a:lnTo>
                                              <a:pt x="719" y="134"/>
                                            </a:lnTo>
                                            <a:lnTo>
                                              <a:pt x="0" y="308"/>
                                            </a:lnTo>
                                            <a:lnTo>
                                              <a:pt x="388" y="0"/>
                                            </a:lnTo>
                                            <a:close/>
                                            <a:moveTo>
                                              <a:pt x="391" y="4"/>
                                            </a:moveTo>
                                            <a:lnTo>
                                              <a:pt x="19" y="298"/>
                                            </a:lnTo>
                                            <a:lnTo>
                                              <a:pt x="705" y="134"/>
                                            </a:lnTo>
                                            <a:lnTo>
                                              <a:pt x="391" y="4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127" name="Freeform 41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DE2445AD-9085-AD82-64EE-2CB6F2032106}"/>
                                          </a:ext>
                                        </a:extLst>
                                      </p:cNvPr>
                                      <p:cNvSpPr>
                                        <a:spLocks noEditPoint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6007934" y="1623998"/>
                                        <a:ext cx="1197018" cy="869693"/>
                                      </a:xfrm>
                                      <a:custGeom>
                                        <a:avLst/>
                                        <a:gdLst>
                                          <a:gd name="T0" fmla="*/ 181 w 629"/>
                                          <a:gd name="T1" fmla="*/ 1 h 457"/>
                                          <a:gd name="T2" fmla="*/ 181 w 629"/>
                                          <a:gd name="T3" fmla="*/ 0 h 457"/>
                                          <a:gd name="T4" fmla="*/ 625 w 629"/>
                                          <a:gd name="T5" fmla="*/ 292 h 457"/>
                                          <a:gd name="T6" fmla="*/ 629 w 629"/>
                                          <a:gd name="T7" fmla="*/ 294 h 457"/>
                                          <a:gd name="T8" fmla="*/ 5 w 629"/>
                                          <a:gd name="T9" fmla="*/ 455 h 457"/>
                                          <a:gd name="T10" fmla="*/ 0 w 629"/>
                                          <a:gd name="T11" fmla="*/ 457 h 457"/>
                                          <a:gd name="T12" fmla="*/ 181 w 629"/>
                                          <a:gd name="T13" fmla="*/ 1 h 457"/>
                                          <a:gd name="T14" fmla="*/ 183 w 629"/>
                                          <a:gd name="T15" fmla="*/ 5 h 457"/>
                                          <a:gd name="T16" fmla="*/ 8 w 629"/>
                                          <a:gd name="T17" fmla="*/ 450 h 457"/>
                                          <a:gd name="T18" fmla="*/ 618 w 629"/>
                                          <a:gd name="T19" fmla="*/ 293 h 457"/>
                                          <a:gd name="T20" fmla="*/ 183 w 629"/>
                                          <a:gd name="T21" fmla="*/ 5 h 457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  <a:cxn ang="0">
                                            <a:pos x="T10" y="T11"/>
                                          </a:cxn>
                                          <a:cxn ang="0">
                                            <a:pos x="T12" y="T13"/>
                                          </a:cxn>
                                          <a:cxn ang="0">
                                            <a:pos x="T14" y="T15"/>
                                          </a:cxn>
                                          <a:cxn ang="0">
                                            <a:pos x="T16" y="T17"/>
                                          </a:cxn>
                                          <a:cxn ang="0">
                                            <a:pos x="T18" y="T19"/>
                                          </a:cxn>
                                          <a:cxn ang="0">
                                            <a:pos x="T20" y="T21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629" h="457">
                                            <a:moveTo>
                                              <a:pt x="181" y="1"/>
                                            </a:moveTo>
                                            <a:lnTo>
                                              <a:pt x="181" y="0"/>
                                            </a:lnTo>
                                            <a:lnTo>
                                              <a:pt x="625" y="292"/>
                                            </a:lnTo>
                                            <a:lnTo>
                                              <a:pt x="629" y="294"/>
                                            </a:lnTo>
                                            <a:lnTo>
                                              <a:pt x="5" y="455"/>
                                            </a:lnTo>
                                            <a:lnTo>
                                              <a:pt x="0" y="457"/>
                                            </a:lnTo>
                                            <a:lnTo>
                                              <a:pt x="181" y="1"/>
                                            </a:lnTo>
                                            <a:close/>
                                            <a:moveTo>
                                              <a:pt x="183" y="5"/>
                                            </a:moveTo>
                                            <a:lnTo>
                                              <a:pt x="8" y="450"/>
                                            </a:lnTo>
                                            <a:lnTo>
                                              <a:pt x="618" y="293"/>
                                            </a:lnTo>
                                            <a:lnTo>
                                              <a:pt x="183" y="5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128" name="Freeform 42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923AB4C6-D929-51E0-D0B3-4EB81ED72D8F}"/>
                                          </a:ext>
                                        </a:extLst>
                                      </p:cNvPr>
                                      <p:cNvSpPr>
                                        <a:spLocks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3743306" y="548775"/>
                                        <a:ext cx="1231273" cy="890627"/>
                                      </a:xfrm>
                                      <a:custGeom>
                                        <a:avLst/>
                                        <a:gdLst>
                                          <a:gd name="T0" fmla="*/ 647 w 647"/>
                                          <a:gd name="T1" fmla="*/ 468 h 468"/>
                                          <a:gd name="T2" fmla="*/ 647 w 647"/>
                                          <a:gd name="T3" fmla="*/ 0 h 468"/>
                                          <a:gd name="T4" fmla="*/ 643 w 647"/>
                                          <a:gd name="T5" fmla="*/ 0 h 468"/>
                                          <a:gd name="T6" fmla="*/ 643 w 647"/>
                                          <a:gd name="T7" fmla="*/ 453 h 468"/>
                                          <a:gd name="T8" fmla="*/ 408 w 647"/>
                                          <a:gd name="T9" fmla="*/ 85 h 468"/>
                                          <a:gd name="T10" fmla="*/ 406 w 647"/>
                                          <a:gd name="T11" fmla="*/ 87 h 468"/>
                                          <a:gd name="T12" fmla="*/ 189 w 647"/>
                                          <a:gd name="T13" fmla="*/ 202 h 468"/>
                                          <a:gd name="T14" fmla="*/ 0 w 647"/>
                                          <a:gd name="T15" fmla="*/ 341 h 468"/>
                                          <a:gd name="T16" fmla="*/ 2 w 647"/>
                                          <a:gd name="T17" fmla="*/ 343 h 468"/>
                                          <a:gd name="T18" fmla="*/ 191 w 647"/>
                                          <a:gd name="T19" fmla="*/ 206 h 468"/>
                                          <a:gd name="T20" fmla="*/ 406 w 647"/>
                                          <a:gd name="T21" fmla="*/ 91 h 468"/>
                                          <a:gd name="T22" fmla="*/ 647 w 647"/>
                                          <a:gd name="T23" fmla="*/ 468 h 468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  <a:cxn ang="0">
                                            <a:pos x="T10" y="T11"/>
                                          </a:cxn>
                                          <a:cxn ang="0">
                                            <a:pos x="T12" y="T13"/>
                                          </a:cxn>
                                          <a:cxn ang="0">
                                            <a:pos x="T14" y="T15"/>
                                          </a:cxn>
                                          <a:cxn ang="0">
                                            <a:pos x="T16" y="T17"/>
                                          </a:cxn>
                                          <a:cxn ang="0">
                                            <a:pos x="T18" y="T19"/>
                                          </a:cxn>
                                          <a:cxn ang="0">
                                            <a:pos x="T20" y="T21"/>
                                          </a:cxn>
                                          <a:cxn ang="0">
                                            <a:pos x="T22" y="T23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647" h="468">
                                            <a:moveTo>
                                              <a:pt x="647" y="468"/>
                                            </a:moveTo>
                                            <a:lnTo>
                                              <a:pt x="647" y="0"/>
                                            </a:lnTo>
                                            <a:lnTo>
                                              <a:pt x="643" y="0"/>
                                            </a:lnTo>
                                            <a:lnTo>
                                              <a:pt x="643" y="453"/>
                                            </a:lnTo>
                                            <a:lnTo>
                                              <a:pt x="408" y="85"/>
                                            </a:lnTo>
                                            <a:lnTo>
                                              <a:pt x="406" y="87"/>
                                            </a:lnTo>
                                            <a:lnTo>
                                              <a:pt x="189" y="202"/>
                                            </a:lnTo>
                                            <a:lnTo>
                                              <a:pt x="0" y="341"/>
                                            </a:lnTo>
                                            <a:lnTo>
                                              <a:pt x="2" y="343"/>
                                            </a:lnTo>
                                            <a:lnTo>
                                              <a:pt x="191" y="206"/>
                                            </a:lnTo>
                                            <a:lnTo>
                                              <a:pt x="406" y="91"/>
                                            </a:lnTo>
                                            <a:lnTo>
                                              <a:pt x="647" y="468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129" name="Freeform 43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7E5CB083-189D-727A-212D-970153995A0E}"/>
                                          </a:ext>
                                        </a:extLst>
                                      </p:cNvPr>
                                      <p:cNvSpPr>
                                        <a:spLocks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3996411" y="929385"/>
                                        <a:ext cx="974361" cy="745995"/>
                                      </a:xfrm>
                                      <a:custGeom>
                                        <a:avLst/>
                                        <a:gdLst>
                                          <a:gd name="T0" fmla="*/ 4 w 512"/>
                                          <a:gd name="T1" fmla="*/ 392 h 392"/>
                                          <a:gd name="T2" fmla="*/ 58 w 512"/>
                                          <a:gd name="T3" fmla="*/ 7 h 392"/>
                                          <a:gd name="T4" fmla="*/ 511 w 512"/>
                                          <a:gd name="T5" fmla="*/ 262 h 392"/>
                                          <a:gd name="T6" fmla="*/ 512 w 512"/>
                                          <a:gd name="T7" fmla="*/ 258 h 392"/>
                                          <a:gd name="T8" fmla="*/ 56 w 512"/>
                                          <a:gd name="T9" fmla="*/ 0 h 392"/>
                                          <a:gd name="T10" fmla="*/ 54 w 512"/>
                                          <a:gd name="T11" fmla="*/ 3 h 392"/>
                                          <a:gd name="T12" fmla="*/ 0 w 512"/>
                                          <a:gd name="T13" fmla="*/ 392 h 392"/>
                                          <a:gd name="T14" fmla="*/ 4 w 512"/>
                                          <a:gd name="T15" fmla="*/ 392 h 392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  <a:cxn ang="0">
                                            <a:pos x="T10" y="T11"/>
                                          </a:cxn>
                                          <a:cxn ang="0">
                                            <a:pos x="T12" y="T13"/>
                                          </a:cxn>
                                          <a:cxn ang="0">
                                            <a:pos x="T14" y="T15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512" h="392">
                                            <a:moveTo>
                                              <a:pt x="4" y="392"/>
                                            </a:moveTo>
                                            <a:lnTo>
                                              <a:pt x="58" y="7"/>
                                            </a:lnTo>
                                            <a:lnTo>
                                              <a:pt x="511" y="262"/>
                                            </a:lnTo>
                                            <a:lnTo>
                                              <a:pt x="512" y="258"/>
                                            </a:lnTo>
                                            <a:lnTo>
                                              <a:pt x="56" y="0"/>
                                            </a:lnTo>
                                            <a:lnTo>
                                              <a:pt x="54" y="3"/>
                                            </a:lnTo>
                                            <a:lnTo>
                                              <a:pt x="0" y="392"/>
                                            </a:lnTo>
                                            <a:lnTo>
                                              <a:pt x="4" y="392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130" name="Freeform 44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9E74E04A-5FED-9D2F-52D3-4A927DC242BF}"/>
                                          </a:ext>
                                        </a:extLst>
                                      </p:cNvPr>
                                      <p:cNvSpPr>
                                        <a:spLocks noEditPoint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7220176" y="3652648"/>
                                        <a:ext cx="315906" cy="1187502"/>
                                      </a:xfrm>
                                      <a:custGeom>
                                        <a:avLst/>
                                        <a:gdLst>
                                          <a:gd name="T0" fmla="*/ 54 w 166"/>
                                          <a:gd name="T1" fmla="*/ 12 h 624"/>
                                          <a:gd name="T2" fmla="*/ 56 w 166"/>
                                          <a:gd name="T3" fmla="*/ 0 h 624"/>
                                          <a:gd name="T4" fmla="*/ 166 w 166"/>
                                          <a:gd name="T5" fmla="*/ 400 h 624"/>
                                          <a:gd name="T6" fmla="*/ 166 w 166"/>
                                          <a:gd name="T7" fmla="*/ 401 h 624"/>
                                          <a:gd name="T8" fmla="*/ 0 w 166"/>
                                          <a:gd name="T9" fmla="*/ 624 h 624"/>
                                          <a:gd name="T10" fmla="*/ 54 w 166"/>
                                          <a:gd name="T11" fmla="*/ 12 h 624"/>
                                          <a:gd name="T12" fmla="*/ 58 w 166"/>
                                          <a:gd name="T13" fmla="*/ 24 h 624"/>
                                          <a:gd name="T14" fmla="*/ 6 w 166"/>
                                          <a:gd name="T15" fmla="*/ 609 h 624"/>
                                          <a:gd name="T16" fmla="*/ 161 w 166"/>
                                          <a:gd name="T17" fmla="*/ 400 h 624"/>
                                          <a:gd name="T18" fmla="*/ 58 w 166"/>
                                          <a:gd name="T19" fmla="*/ 24 h 624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  <a:cxn ang="0">
                                            <a:pos x="T10" y="T11"/>
                                          </a:cxn>
                                          <a:cxn ang="0">
                                            <a:pos x="T12" y="T13"/>
                                          </a:cxn>
                                          <a:cxn ang="0">
                                            <a:pos x="T14" y="T15"/>
                                          </a:cxn>
                                          <a:cxn ang="0">
                                            <a:pos x="T16" y="T17"/>
                                          </a:cxn>
                                          <a:cxn ang="0">
                                            <a:pos x="T18" y="T19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166" h="624">
                                            <a:moveTo>
                                              <a:pt x="54" y="12"/>
                                            </a:moveTo>
                                            <a:lnTo>
                                              <a:pt x="56" y="0"/>
                                            </a:lnTo>
                                            <a:lnTo>
                                              <a:pt x="166" y="400"/>
                                            </a:lnTo>
                                            <a:lnTo>
                                              <a:pt x="166" y="401"/>
                                            </a:lnTo>
                                            <a:lnTo>
                                              <a:pt x="0" y="624"/>
                                            </a:lnTo>
                                            <a:lnTo>
                                              <a:pt x="54" y="12"/>
                                            </a:lnTo>
                                            <a:close/>
                                            <a:moveTo>
                                              <a:pt x="58" y="24"/>
                                            </a:moveTo>
                                            <a:lnTo>
                                              <a:pt x="6" y="609"/>
                                            </a:lnTo>
                                            <a:lnTo>
                                              <a:pt x="161" y="400"/>
                                            </a:lnTo>
                                            <a:lnTo>
                                              <a:pt x="58" y="24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131" name="Freeform 45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05EE9705-302D-3E0E-35CD-F16519936BCF}"/>
                                          </a:ext>
                                        </a:extLst>
                                      </p:cNvPr>
                                      <p:cNvSpPr>
                                        <a:spLocks noEditPoint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3916483" y="3214946"/>
                                        <a:ext cx="306391" cy="1356874"/>
                                      </a:xfrm>
                                      <a:custGeom>
                                        <a:avLst/>
                                        <a:gdLst>
                                          <a:gd name="T0" fmla="*/ 42 w 161"/>
                                          <a:gd name="T1" fmla="*/ 10 h 713"/>
                                          <a:gd name="T2" fmla="*/ 44 w 161"/>
                                          <a:gd name="T3" fmla="*/ 0 h 713"/>
                                          <a:gd name="T4" fmla="*/ 161 w 161"/>
                                          <a:gd name="T5" fmla="*/ 281 h 713"/>
                                          <a:gd name="T6" fmla="*/ 6 w 161"/>
                                          <a:gd name="T7" fmla="*/ 700 h 713"/>
                                          <a:gd name="T8" fmla="*/ 0 w 161"/>
                                          <a:gd name="T9" fmla="*/ 713 h 713"/>
                                          <a:gd name="T10" fmla="*/ 42 w 161"/>
                                          <a:gd name="T11" fmla="*/ 10 h 713"/>
                                          <a:gd name="T12" fmla="*/ 46 w 161"/>
                                          <a:gd name="T13" fmla="*/ 19 h 713"/>
                                          <a:gd name="T14" fmla="*/ 6 w 161"/>
                                          <a:gd name="T15" fmla="*/ 685 h 713"/>
                                          <a:gd name="T16" fmla="*/ 157 w 161"/>
                                          <a:gd name="T17" fmla="*/ 281 h 713"/>
                                          <a:gd name="T18" fmla="*/ 46 w 161"/>
                                          <a:gd name="T19" fmla="*/ 19 h 713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  <a:cxn ang="0">
                                            <a:pos x="T10" y="T11"/>
                                          </a:cxn>
                                          <a:cxn ang="0">
                                            <a:pos x="T12" y="T13"/>
                                          </a:cxn>
                                          <a:cxn ang="0">
                                            <a:pos x="T14" y="T15"/>
                                          </a:cxn>
                                          <a:cxn ang="0">
                                            <a:pos x="T16" y="T17"/>
                                          </a:cxn>
                                          <a:cxn ang="0">
                                            <a:pos x="T18" y="T19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161" h="713">
                                            <a:moveTo>
                                              <a:pt x="42" y="10"/>
                                            </a:moveTo>
                                            <a:lnTo>
                                              <a:pt x="44" y="0"/>
                                            </a:lnTo>
                                            <a:lnTo>
                                              <a:pt x="161" y="281"/>
                                            </a:lnTo>
                                            <a:lnTo>
                                              <a:pt x="6" y="700"/>
                                            </a:lnTo>
                                            <a:lnTo>
                                              <a:pt x="0" y="713"/>
                                            </a:lnTo>
                                            <a:lnTo>
                                              <a:pt x="42" y="10"/>
                                            </a:lnTo>
                                            <a:close/>
                                            <a:moveTo>
                                              <a:pt x="46" y="19"/>
                                            </a:moveTo>
                                            <a:lnTo>
                                              <a:pt x="6" y="685"/>
                                            </a:lnTo>
                                            <a:lnTo>
                                              <a:pt x="157" y="281"/>
                                            </a:lnTo>
                                            <a:lnTo>
                                              <a:pt x="46" y="19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132" name="Freeform 46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589208AC-FB3F-CFD6-E28C-423B3987D569}"/>
                                          </a:ext>
                                        </a:extLst>
                                      </p:cNvPr>
                                      <p:cNvSpPr>
                                        <a:spLocks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2650956" y="3715448"/>
                                        <a:ext cx="2669978" cy="2171379"/>
                                      </a:xfrm>
                                      <a:custGeom>
                                        <a:avLst/>
                                        <a:gdLst>
                                          <a:gd name="T0" fmla="*/ 872 w 1403"/>
                                          <a:gd name="T1" fmla="*/ 1141 h 1141"/>
                                          <a:gd name="T2" fmla="*/ 879 w 1403"/>
                                          <a:gd name="T3" fmla="*/ 1132 h 1141"/>
                                          <a:gd name="T4" fmla="*/ 1403 w 1403"/>
                                          <a:gd name="T5" fmla="*/ 361 h 1141"/>
                                          <a:gd name="T6" fmla="*/ 1399 w 1403"/>
                                          <a:gd name="T7" fmla="*/ 358 h 1141"/>
                                          <a:gd name="T8" fmla="*/ 880 w 1403"/>
                                          <a:gd name="T9" fmla="*/ 1122 h 1141"/>
                                          <a:gd name="T10" fmla="*/ 1026 w 1403"/>
                                          <a:gd name="T11" fmla="*/ 323 h 1141"/>
                                          <a:gd name="T12" fmla="*/ 1022 w 1403"/>
                                          <a:gd name="T13" fmla="*/ 325 h 1141"/>
                                          <a:gd name="T14" fmla="*/ 668 w 1403"/>
                                          <a:gd name="T15" fmla="*/ 434 h 1141"/>
                                          <a:gd name="T16" fmla="*/ 364 w 1403"/>
                                          <a:gd name="T17" fmla="*/ 495 h 1141"/>
                                          <a:gd name="T18" fmla="*/ 108 w 1403"/>
                                          <a:gd name="T19" fmla="*/ 384 h 1141"/>
                                          <a:gd name="T20" fmla="*/ 371 w 1403"/>
                                          <a:gd name="T21" fmla="*/ 0 h 1141"/>
                                          <a:gd name="T22" fmla="*/ 364 w 1403"/>
                                          <a:gd name="T23" fmla="*/ 5 h 1141"/>
                                          <a:gd name="T24" fmla="*/ 0 w 1403"/>
                                          <a:gd name="T25" fmla="*/ 182 h 1141"/>
                                          <a:gd name="T26" fmla="*/ 1 w 1403"/>
                                          <a:gd name="T27" fmla="*/ 186 h 1141"/>
                                          <a:gd name="T28" fmla="*/ 358 w 1403"/>
                                          <a:gd name="T29" fmla="*/ 11 h 1141"/>
                                          <a:gd name="T30" fmla="*/ 101 w 1403"/>
                                          <a:gd name="T31" fmla="*/ 387 h 1141"/>
                                          <a:gd name="T32" fmla="*/ 104 w 1403"/>
                                          <a:gd name="T33" fmla="*/ 387 h 1141"/>
                                          <a:gd name="T34" fmla="*/ 364 w 1403"/>
                                          <a:gd name="T35" fmla="*/ 500 h 1141"/>
                                          <a:gd name="T36" fmla="*/ 366 w 1403"/>
                                          <a:gd name="T37" fmla="*/ 499 h 1141"/>
                                          <a:gd name="T38" fmla="*/ 668 w 1403"/>
                                          <a:gd name="T39" fmla="*/ 438 h 1141"/>
                                          <a:gd name="T40" fmla="*/ 1021 w 1403"/>
                                          <a:gd name="T41" fmla="*/ 330 h 1141"/>
                                          <a:gd name="T42" fmla="*/ 872 w 1403"/>
                                          <a:gd name="T43" fmla="*/ 1141 h 1141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  <a:cxn ang="0">
                                            <a:pos x="T10" y="T11"/>
                                          </a:cxn>
                                          <a:cxn ang="0">
                                            <a:pos x="T12" y="T13"/>
                                          </a:cxn>
                                          <a:cxn ang="0">
                                            <a:pos x="T14" y="T15"/>
                                          </a:cxn>
                                          <a:cxn ang="0">
                                            <a:pos x="T16" y="T17"/>
                                          </a:cxn>
                                          <a:cxn ang="0">
                                            <a:pos x="T18" y="T19"/>
                                          </a:cxn>
                                          <a:cxn ang="0">
                                            <a:pos x="T20" y="T21"/>
                                          </a:cxn>
                                          <a:cxn ang="0">
                                            <a:pos x="T22" y="T23"/>
                                          </a:cxn>
                                          <a:cxn ang="0">
                                            <a:pos x="T24" y="T25"/>
                                          </a:cxn>
                                          <a:cxn ang="0">
                                            <a:pos x="T26" y="T27"/>
                                          </a:cxn>
                                          <a:cxn ang="0">
                                            <a:pos x="T28" y="T29"/>
                                          </a:cxn>
                                          <a:cxn ang="0">
                                            <a:pos x="T30" y="T31"/>
                                          </a:cxn>
                                          <a:cxn ang="0">
                                            <a:pos x="T32" y="T33"/>
                                          </a:cxn>
                                          <a:cxn ang="0">
                                            <a:pos x="T34" y="T35"/>
                                          </a:cxn>
                                          <a:cxn ang="0">
                                            <a:pos x="T36" y="T37"/>
                                          </a:cxn>
                                          <a:cxn ang="0">
                                            <a:pos x="T38" y="T39"/>
                                          </a:cxn>
                                          <a:cxn ang="0">
                                            <a:pos x="T40" y="T41"/>
                                          </a:cxn>
                                          <a:cxn ang="0">
                                            <a:pos x="T42" y="T43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1403" h="1141">
                                            <a:moveTo>
                                              <a:pt x="872" y="1141"/>
                                            </a:moveTo>
                                            <a:lnTo>
                                              <a:pt x="879" y="1132"/>
                                            </a:lnTo>
                                            <a:lnTo>
                                              <a:pt x="1403" y="361"/>
                                            </a:lnTo>
                                            <a:lnTo>
                                              <a:pt x="1399" y="358"/>
                                            </a:lnTo>
                                            <a:lnTo>
                                              <a:pt x="880" y="1122"/>
                                            </a:lnTo>
                                            <a:lnTo>
                                              <a:pt x="1026" y="323"/>
                                            </a:lnTo>
                                            <a:lnTo>
                                              <a:pt x="1022" y="325"/>
                                            </a:lnTo>
                                            <a:lnTo>
                                              <a:pt x="668" y="434"/>
                                            </a:lnTo>
                                            <a:lnTo>
                                              <a:pt x="364" y="495"/>
                                            </a:lnTo>
                                            <a:lnTo>
                                              <a:pt x="108" y="384"/>
                                            </a:lnTo>
                                            <a:lnTo>
                                              <a:pt x="371" y="0"/>
                                            </a:lnTo>
                                            <a:lnTo>
                                              <a:pt x="364" y="5"/>
                                            </a:lnTo>
                                            <a:lnTo>
                                              <a:pt x="0" y="182"/>
                                            </a:lnTo>
                                            <a:lnTo>
                                              <a:pt x="1" y="186"/>
                                            </a:lnTo>
                                            <a:lnTo>
                                              <a:pt x="358" y="11"/>
                                            </a:lnTo>
                                            <a:lnTo>
                                              <a:pt x="101" y="387"/>
                                            </a:lnTo>
                                            <a:lnTo>
                                              <a:pt x="104" y="387"/>
                                            </a:lnTo>
                                            <a:lnTo>
                                              <a:pt x="364" y="500"/>
                                            </a:lnTo>
                                            <a:lnTo>
                                              <a:pt x="366" y="499"/>
                                            </a:lnTo>
                                            <a:lnTo>
                                              <a:pt x="668" y="438"/>
                                            </a:lnTo>
                                            <a:lnTo>
                                              <a:pt x="1021" y="330"/>
                                            </a:lnTo>
                                            <a:lnTo>
                                              <a:pt x="872" y="1141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133" name="Freeform 47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C6FFF4EE-27C2-BAF0-3BD3-CB40D8463AE2}"/>
                                          </a:ext>
                                        </a:extLst>
                                      </p:cNvPr>
                                      <p:cNvSpPr>
                                        <a:spLocks noEditPoint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3332247" y="2577425"/>
                                        <a:ext cx="671776" cy="1164666"/>
                                      </a:xfrm>
                                      <a:custGeom>
                                        <a:avLst/>
                                        <a:gdLst>
                                          <a:gd name="T0" fmla="*/ 349 w 353"/>
                                          <a:gd name="T1" fmla="*/ 7 h 612"/>
                                          <a:gd name="T2" fmla="*/ 353 w 353"/>
                                          <a:gd name="T3" fmla="*/ 0 h 612"/>
                                          <a:gd name="T4" fmla="*/ 353 w 353"/>
                                          <a:gd name="T5" fmla="*/ 345 h 612"/>
                                          <a:gd name="T6" fmla="*/ 0 w 353"/>
                                          <a:gd name="T7" fmla="*/ 612 h 612"/>
                                          <a:gd name="T8" fmla="*/ 349 w 353"/>
                                          <a:gd name="T9" fmla="*/ 7 h 612"/>
                                          <a:gd name="T10" fmla="*/ 349 w 353"/>
                                          <a:gd name="T11" fmla="*/ 16 h 612"/>
                                          <a:gd name="T12" fmla="*/ 14 w 353"/>
                                          <a:gd name="T13" fmla="*/ 596 h 612"/>
                                          <a:gd name="T14" fmla="*/ 349 w 353"/>
                                          <a:gd name="T15" fmla="*/ 343 h 612"/>
                                          <a:gd name="T16" fmla="*/ 349 w 353"/>
                                          <a:gd name="T17" fmla="*/ 16 h 612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  <a:cxn ang="0">
                                            <a:pos x="T10" y="T11"/>
                                          </a:cxn>
                                          <a:cxn ang="0">
                                            <a:pos x="T12" y="T13"/>
                                          </a:cxn>
                                          <a:cxn ang="0">
                                            <a:pos x="T14" y="T15"/>
                                          </a:cxn>
                                          <a:cxn ang="0">
                                            <a:pos x="T16" y="T17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353" h="612">
                                            <a:moveTo>
                                              <a:pt x="349" y="7"/>
                                            </a:moveTo>
                                            <a:lnTo>
                                              <a:pt x="353" y="0"/>
                                            </a:lnTo>
                                            <a:lnTo>
                                              <a:pt x="353" y="345"/>
                                            </a:lnTo>
                                            <a:lnTo>
                                              <a:pt x="0" y="612"/>
                                            </a:lnTo>
                                            <a:lnTo>
                                              <a:pt x="349" y="7"/>
                                            </a:lnTo>
                                            <a:close/>
                                            <a:moveTo>
                                              <a:pt x="349" y="16"/>
                                            </a:moveTo>
                                            <a:lnTo>
                                              <a:pt x="14" y="596"/>
                                            </a:lnTo>
                                            <a:lnTo>
                                              <a:pt x="349" y="343"/>
                                            </a:lnTo>
                                            <a:lnTo>
                                              <a:pt x="349" y="16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134" name="Freeform 48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0C1EA03E-E6BE-5BA9-A451-1639E1C27233}"/>
                                          </a:ext>
                                        </a:extLst>
                                      </p:cNvPr>
                                      <p:cNvSpPr>
                                        <a:spLocks noEditPoint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3575837" y="1660155"/>
                                        <a:ext cx="428186" cy="938203"/>
                                      </a:xfrm>
                                      <a:custGeom>
                                        <a:avLst/>
                                        <a:gdLst>
                                          <a:gd name="T0" fmla="*/ 1 w 225"/>
                                          <a:gd name="T1" fmla="*/ 381 h 493"/>
                                          <a:gd name="T2" fmla="*/ 0 w 225"/>
                                          <a:gd name="T3" fmla="*/ 379 h 493"/>
                                          <a:gd name="T4" fmla="*/ 225 w 225"/>
                                          <a:gd name="T5" fmla="*/ 0 h 493"/>
                                          <a:gd name="T6" fmla="*/ 225 w 225"/>
                                          <a:gd name="T7" fmla="*/ 493 h 493"/>
                                          <a:gd name="T8" fmla="*/ 1 w 225"/>
                                          <a:gd name="T9" fmla="*/ 381 h 493"/>
                                          <a:gd name="T10" fmla="*/ 5 w 225"/>
                                          <a:gd name="T11" fmla="*/ 378 h 493"/>
                                          <a:gd name="T12" fmla="*/ 221 w 225"/>
                                          <a:gd name="T13" fmla="*/ 486 h 493"/>
                                          <a:gd name="T14" fmla="*/ 221 w 225"/>
                                          <a:gd name="T15" fmla="*/ 16 h 493"/>
                                          <a:gd name="T16" fmla="*/ 5 w 225"/>
                                          <a:gd name="T17" fmla="*/ 378 h 493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  <a:cxn ang="0">
                                            <a:pos x="T10" y="T11"/>
                                          </a:cxn>
                                          <a:cxn ang="0">
                                            <a:pos x="T12" y="T13"/>
                                          </a:cxn>
                                          <a:cxn ang="0">
                                            <a:pos x="T14" y="T15"/>
                                          </a:cxn>
                                          <a:cxn ang="0">
                                            <a:pos x="T16" y="T17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225" h="493">
                                            <a:moveTo>
                                              <a:pt x="1" y="381"/>
                                            </a:moveTo>
                                            <a:lnTo>
                                              <a:pt x="0" y="379"/>
                                            </a:lnTo>
                                            <a:lnTo>
                                              <a:pt x="225" y="0"/>
                                            </a:lnTo>
                                            <a:lnTo>
                                              <a:pt x="225" y="493"/>
                                            </a:lnTo>
                                            <a:lnTo>
                                              <a:pt x="1" y="381"/>
                                            </a:lnTo>
                                            <a:close/>
                                            <a:moveTo>
                                              <a:pt x="5" y="378"/>
                                            </a:moveTo>
                                            <a:lnTo>
                                              <a:pt x="221" y="486"/>
                                            </a:lnTo>
                                            <a:lnTo>
                                              <a:pt x="221" y="16"/>
                                            </a:lnTo>
                                            <a:lnTo>
                                              <a:pt x="5" y="378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135" name="Freeform 49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9BDA4E92-8FF9-46EE-2337-310507536DAB}"/>
                                          </a:ext>
                                        </a:extLst>
                                      </p:cNvPr>
                                      <p:cNvSpPr>
                                        <a:spLocks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2557706" y="3536562"/>
                                        <a:ext cx="1368292" cy="1143732"/>
                                      </a:xfrm>
                                      <a:custGeom>
                                        <a:avLst/>
                                        <a:gdLst>
                                          <a:gd name="T0" fmla="*/ 412 w 719"/>
                                          <a:gd name="T1" fmla="*/ 601 h 601"/>
                                          <a:gd name="T2" fmla="*/ 416 w 719"/>
                                          <a:gd name="T3" fmla="*/ 593 h 601"/>
                                          <a:gd name="T4" fmla="*/ 569 w 719"/>
                                          <a:gd name="T5" fmla="*/ 258 h 601"/>
                                          <a:gd name="T6" fmla="*/ 716 w 719"/>
                                          <a:gd name="T7" fmla="*/ 532 h 601"/>
                                          <a:gd name="T8" fmla="*/ 719 w 719"/>
                                          <a:gd name="T9" fmla="*/ 529 h 601"/>
                                          <a:gd name="T10" fmla="*/ 569 w 719"/>
                                          <a:gd name="T11" fmla="*/ 248 h 601"/>
                                          <a:gd name="T12" fmla="*/ 567 w 719"/>
                                          <a:gd name="T13" fmla="*/ 251 h 601"/>
                                          <a:gd name="T14" fmla="*/ 416 w 719"/>
                                          <a:gd name="T15" fmla="*/ 582 h 601"/>
                                          <a:gd name="T16" fmla="*/ 416 w 719"/>
                                          <a:gd name="T17" fmla="*/ 99 h 601"/>
                                          <a:gd name="T18" fmla="*/ 415 w 719"/>
                                          <a:gd name="T19" fmla="*/ 99 h 601"/>
                                          <a:gd name="T20" fmla="*/ 0 w 719"/>
                                          <a:gd name="T21" fmla="*/ 0 h 601"/>
                                          <a:gd name="T22" fmla="*/ 1 w 719"/>
                                          <a:gd name="T23" fmla="*/ 4 h 601"/>
                                          <a:gd name="T24" fmla="*/ 47 w 719"/>
                                          <a:gd name="T25" fmla="*/ 278 h 601"/>
                                          <a:gd name="T26" fmla="*/ 151 w 719"/>
                                          <a:gd name="T27" fmla="*/ 481 h 601"/>
                                          <a:gd name="T28" fmla="*/ 155 w 719"/>
                                          <a:gd name="T29" fmla="*/ 478 h 601"/>
                                          <a:gd name="T30" fmla="*/ 51 w 719"/>
                                          <a:gd name="T31" fmla="*/ 277 h 601"/>
                                          <a:gd name="T32" fmla="*/ 5 w 719"/>
                                          <a:gd name="T33" fmla="*/ 7 h 601"/>
                                          <a:gd name="T34" fmla="*/ 412 w 719"/>
                                          <a:gd name="T35" fmla="*/ 101 h 601"/>
                                          <a:gd name="T36" fmla="*/ 412 w 719"/>
                                          <a:gd name="T37" fmla="*/ 601 h 601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  <a:cxn ang="0">
                                            <a:pos x="T10" y="T11"/>
                                          </a:cxn>
                                          <a:cxn ang="0">
                                            <a:pos x="T12" y="T13"/>
                                          </a:cxn>
                                          <a:cxn ang="0">
                                            <a:pos x="T14" y="T15"/>
                                          </a:cxn>
                                          <a:cxn ang="0">
                                            <a:pos x="T16" y="T17"/>
                                          </a:cxn>
                                          <a:cxn ang="0">
                                            <a:pos x="T18" y="T19"/>
                                          </a:cxn>
                                          <a:cxn ang="0">
                                            <a:pos x="T20" y="T21"/>
                                          </a:cxn>
                                          <a:cxn ang="0">
                                            <a:pos x="T22" y="T23"/>
                                          </a:cxn>
                                          <a:cxn ang="0">
                                            <a:pos x="T24" y="T25"/>
                                          </a:cxn>
                                          <a:cxn ang="0">
                                            <a:pos x="T26" y="T27"/>
                                          </a:cxn>
                                          <a:cxn ang="0">
                                            <a:pos x="T28" y="T29"/>
                                          </a:cxn>
                                          <a:cxn ang="0">
                                            <a:pos x="T30" y="T31"/>
                                          </a:cxn>
                                          <a:cxn ang="0">
                                            <a:pos x="T32" y="T33"/>
                                          </a:cxn>
                                          <a:cxn ang="0">
                                            <a:pos x="T34" y="T35"/>
                                          </a:cxn>
                                          <a:cxn ang="0">
                                            <a:pos x="T36" y="T37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719" h="601">
                                            <a:moveTo>
                                              <a:pt x="412" y="601"/>
                                            </a:moveTo>
                                            <a:lnTo>
                                              <a:pt x="416" y="593"/>
                                            </a:lnTo>
                                            <a:lnTo>
                                              <a:pt x="569" y="258"/>
                                            </a:lnTo>
                                            <a:lnTo>
                                              <a:pt x="716" y="532"/>
                                            </a:lnTo>
                                            <a:lnTo>
                                              <a:pt x="719" y="529"/>
                                            </a:lnTo>
                                            <a:lnTo>
                                              <a:pt x="569" y="248"/>
                                            </a:lnTo>
                                            <a:lnTo>
                                              <a:pt x="567" y="251"/>
                                            </a:lnTo>
                                            <a:lnTo>
                                              <a:pt x="416" y="582"/>
                                            </a:lnTo>
                                            <a:lnTo>
                                              <a:pt x="416" y="99"/>
                                            </a:lnTo>
                                            <a:lnTo>
                                              <a:pt x="415" y="99"/>
                                            </a:lnTo>
                                            <a:lnTo>
                                              <a:pt x="0" y="0"/>
                                            </a:lnTo>
                                            <a:lnTo>
                                              <a:pt x="1" y="4"/>
                                            </a:lnTo>
                                            <a:lnTo>
                                              <a:pt x="47" y="278"/>
                                            </a:lnTo>
                                            <a:lnTo>
                                              <a:pt x="151" y="481"/>
                                            </a:lnTo>
                                            <a:lnTo>
                                              <a:pt x="155" y="478"/>
                                            </a:lnTo>
                                            <a:lnTo>
                                              <a:pt x="51" y="277"/>
                                            </a:lnTo>
                                            <a:lnTo>
                                              <a:pt x="5" y="7"/>
                                            </a:lnTo>
                                            <a:lnTo>
                                              <a:pt x="412" y="101"/>
                                            </a:lnTo>
                                            <a:lnTo>
                                              <a:pt x="412" y="601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136" name="Freeform 50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1F6A3C06-199E-1A5A-608A-AF7B7EE61750}"/>
                                          </a:ext>
                                        </a:extLst>
                                      </p:cNvPr>
                                      <p:cNvSpPr>
                                        <a:spLocks noEditPoint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7408566" y="636315"/>
                                        <a:ext cx="679389" cy="700322"/>
                                      </a:xfrm>
                                      <a:custGeom>
                                        <a:avLst/>
                                        <a:gdLst>
                                          <a:gd name="T0" fmla="*/ 0 w 357"/>
                                          <a:gd name="T1" fmla="*/ 0 h 368"/>
                                          <a:gd name="T2" fmla="*/ 352 w 357"/>
                                          <a:gd name="T3" fmla="*/ 364 h 368"/>
                                          <a:gd name="T4" fmla="*/ 357 w 357"/>
                                          <a:gd name="T5" fmla="*/ 368 h 368"/>
                                          <a:gd name="T6" fmla="*/ 65 w 357"/>
                                          <a:gd name="T7" fmla="*/ 368 h 368"/>
                                          <a:gd name="T8" fmla="*/ 0 w 357"/>
                                          <a:gd name="T9" fmla="*/ 0 h 368"/>
                                          <a:gd name="T10" fmla="*/ 7 w 357"/>
                                          <a:gd name="T11" fmla="*/ 12 h 368"/>
                                          <a:gd name="T12" fmla="*/ 67 w 357"/>
                                          <a:gd name="T13" fmla="*/ 364 h 368"/>
                                          <a:gd name="T14" fmla="*/ 347 w 357"/>
                                          <a:gd name="T15" fmla="*/ 364 h 368"/>
                                          <a:gd name="T16" fmla="*/ 7 w 357"/>
                                          <a:gd name="T17" fmla="*/ 12 h 368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  <a:cxn ang="0">
                                            <a:pos x="T10" y="T11"/>
                                          </a:cxn>
                                          <a:cxn ang="0">
                                            <a:pos x="T12" y="T13"/>
                                          </a:cxn>
                                          <a:cxn ang="0">
                                            <a:pos x="T14" y="T15"/>
                                          </a:cxn>
                                          <a:cxn ang="0">
                                            <a:pos x="T16" y="T17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357" h="368">
                                            <a:moveTo>
                                              <a:pt x="0" y="0"/>
                                            </a:moveTo>
                                            <a:lnTo>
                                              <a:pt x="352" y="364"/>
                                            </a:lnTo>
                                            <a:lnTo>
                                              <a:pt x="357" y="368"/>
                                            </a:lnTo>
                                            <a:lnTo>
                                              <a:pt x="65" y="368"/>
                                            </a:lnTo>
                                            <a:lnTo>
                                              <a:pt x="0" y="0"/>
                                            </a:lnTo>
                                            <a:close/>
                                            <a:moveTo>
                                              <a:pt x="7" y="12"/>
                                            </a:moveTo>
                                            <a:lnTo>
                                              <a:pt x="67" y="364"/>
                                            </a:lnTo>
                                            <a:lnTo>
                                              <a:pt x="347" y="364"/>
                                            </a:lnTo>
                                            <a:lnTo>
                                              <a:pt x="7" y="12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137" name="Freeform 51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9F4A9606-9203-1F47-B00D-8A402B5E745F}"/>
                                          </a:ext>
                                        </a:extLst>
                                      </p:cNvPr>
                                      <p:cNvSpPr>
                                        <a:spLocks noEditPoint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8613208" y="2535558"/>
                                        <a:ext cx="504308" cy="1037162"/>
                                      </a:xfrm>
                                      <a:custGeom>
                                        <a:avLst/>
                                        <a:gdLst>
                                          <a:gd name="T0" fmla="*/ 0 w 265"/>
                                          <a:gd name="T1" fmla="*/ 0 h 545"/>
                                          <a:gd name="T2" fmla="*/ 264 w 265"/>
                                          <a:gd name="T3" fmla="*/ 125 h 545"/>
                                          <a:gd name="T4" fmla="*/ 265 w 265"/>
                                          <a:gd name="T5" fmla="*/ 126 h 545"/>
                                          <a:gd name="T6" fmla="*/ 3 w 265"/>
                                          <a:gd name="T7" fmla="*/ 538 h 545"/>
                                          <a:gd name="T8" fmla="*/ 0 w 265"/>
                                          <a:gd name="T9" fmla="*/ 545 h 545"/>
                                          <a:gd name="T10" fmla="*/ 0 w 265"/>
                                          <a:gd name="T11" fmla="*/ 0 h 545"/>
                                          <a:gd name="T12" fmla="*/ 4 w 265"/>
                                          <a:gd name="T13" fmla="*/ 7 h 545"/>
                                          <a:gd name="T14" fmla="*/ 4 w 265"/>
                                          <a:gd name="T15" fmla="*/ 530 h 545"/>
                                          <a:gd name="T16" fmla="*/ 258 w 265"/>
                                          <a:gd name="T17" fmla="*/ 127 h 545"/>
                                          <a:gd name="T18" fmla="*/ 4 w 265"/>
                                          <a:gd name="T19" fmla="*/ 7 h 545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  <a:cxn ang="0">
                                            <a:pos x="T10" y="T11"/>
                                          </a:cxn>
                                          <a:cxn ang="0">
                                            <a:pos x="T12" y="T13"/>
                                          </a:cxn>
                                          <a:cxn ang="0">
                                            <a:pos x="T14" y="T15"/>
                                          </a:cxn>
                                          <a:cxn ang="0">
                                            <a:pos x="T16" y="T17"/>
                                          </a:cxn>
                                          <a:cxn ang="0">
                                            <a:pos x="T18" y="T19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265" h="545">
                                            <a:moveTo>
                                              <a:pt x="0" y="0"/>
                                            </a:moveTo>
                                            <a:lnTo>
                                              <a:pt x="264" y="125"/>
                                            </a:lnTo>
                                            <a:lnTo>
                                              <a:pt x="265" y="126"/>
                                            </a:lnTo>
                                            <a:lnTo>
                                              <a:pt x="3" y="538"/>
                                            </a:lnTo>
                                            <a:lnTo>
                                              <a:pt x="0" y="545"/>
                                            </a:lnTo>
                                            <a:lnTo>
                                              <a:pt x="0" y="0"/>
                                            </a:lnTo>
                                            <a:close/>
                                            <a:moveTo>
                                              <a:pt x="4" y="7"/>
                                            </a:moveTo>
                                            <a:lnTo>
                                              <a:pt x="4" y="530"/>
                                            </a:lnTo>
                                            <a:lnTo>
                                              <a:pt x="258" y="127"/>
                                            </a:lnTo>
                                            <a:lnTo>
                                              <a:pt x="4" y="7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138" name="Freeform 52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C464A323-73ED-50EE-DFB7-E78FAC698BBE}"/>
                                          </a:ext>
                                        </a:extLst>
                                      </p:cNvPr>
                                      <p:cNvSpPr>
                                        <a:spLocks noEditPoint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4329445" y="1412759"/>
                                        <a:ext cx="690807" cy="1090447"/>
                                      </a:xfrm>
                                      <a:custGeom>
                                        <a:avLst/>
                                        <a:gdLst>
                                          <a:gd name="T0" fmla="*/ 339 w 363"/>
                                          <a:gd name="T1" fmla="*/ 0 h 573"/>
                                          <a:gd name="T2" fmla="*/ 363 w 363"/>
                                          <a:gd name="T3" fmla="*/ 282 h 573"/>
                                          <a:gd name="T4" fmla="*/ 363 w 363"/>
                                          <a:gd name="T5" fmla="*/ 284 h 573"/>
                                          <a:gd name="T6" fmla="*/ 8 w 363"/>
                                          <a:gd name="T7" fmla="*/ 566 h 573"/>
                                          <a:gd name="T8" fmla="*/ 0 w 363"/>
                                          <a:gd name="T9" fmla="*/ 573 h 573"/>
                                          <a:gd name="T10" fmla="*/ 339 w 363"/>
                                          <a:gd name="T11" fmla="*/ 0 h 573"/>
                                          <a:gd name="T12" fmla="*/ 335 w 363"/>
                                          <a:gd name="T13" fmla="*/ 14 h 573"/>
                                          <a:gd name="T14" fmla="*/ 14 w 363"/>
                                          <a:gd name="T15" fmla="*/ 555 h 573"/>
                                          <a:gd name="T16" fmla="*/ 359 w 363"/>
                                          <a:gd name="T17" fmla="*/ 282 h 573"/>
                                          <a:gd name="T18" fmla="*/ 335 w 363"/>
                                          <a:gd name="T19" fmla="*/ 14 h 573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  <a:cxn ang="0">
                                            <a:pos x="T10" y="T11"/>
                                          </a:cxn>
                                          <a:cxn ang="0">
                                            <a:pos x="T12" y="T13"/>
                                          </a:cxn>
                                          <a:cxn ang="0">
                                            <a:pos x="T14" y="T15"/>
                                          </a:cxn>
                                          <a:cxn ang="0">
                                            <a:pos x="T16" y="T17"/>
                                          </a:cxn>
                                          <a:cxn ang="0">
                                            <a:pos x="T18" y="T19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363" h="573">
                                            <a:moveTo>
                                              <a:pt x="339" y="0"/>
                                            </a:moveTo>
                                            <a:lnTo>
                                              <a:pt x="363" y="282"/>
                                            </a:lnTo>
                                            <a:lnTo>
                                              <a:pt x="363" y="284"/>
                                            </a:lnTo>
                                            <a:lnTo>
                                              <a:pt x="8" y="566"/>
                                            </a:lnTo>
                                            <a:lnTo>
                                              <a:pt x="0" y="573"/>
                                            </a:lnTo>
                                            <a:lnTo>
                                              <a:pt x="339" y="0"/>
                                            </a:lnTo>
                                            <a:close/>
                                            <a:moveTo>
                                              <a:pt x="335" y="14"/>
                                            </a:moveTo>
                                            <a:lnTo>
                                              <a:pt x="14" y="555"/>
                                            </a:lnTo>
                                            <a:lnTo>
                                              <a:pt x="359" y="282"/>
                                            </a:lnTo>
                                            <a:lnTo>
                                              <a:pt x="335" y="14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139" name="Freeform 53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61F17D41-31B3-C0C2-533B-9A00E75DB025}"/>
                                          </a:ext>
                                        </a:extLst>
                                      </p:cNvPr>
                                      <p:cNvSpPr>
                                        <a:spLocks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8106997" y="3861983"/>
                                        <a:ext cx="510017" cy="70413"/>
                                      </a:xfrm>
                                      <a:custGeom>
                                        <a:avLst/>
                                        <a:gdLst>
                                          <a:gd name="T0" fmla="*/ 2 w 268"/>
                                          <a:gd name="T1" fmla="*/ 37 h 37"/>
                                          <a:gd name="T2" fmla="*/ 268 w 268"/>
                                          <a:gd name="T3" fmla="*/ 5 h 37"/>
                                          <a:gd name="T4" fmla="*/ 268 w 268"/>
                                          <a:gd name="T5" fmla="*/ 0 h 37"/>
                                          <a:gd name="T6" fmla="*/ 0 w 268"/>
                                          <a:gd name="T7" fmla="*/ 33 h 37"/>
                                          <a:gd name="T8" fmla="*/ 2 w 268"/>
                                          <a:gd name="T9" fmla="*/ 37 h 37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268" h="37">
                                            <a:moveTo>
                                              <a:pt x="2" y="37"/>
                                            </a:moveTo>
                                            <a:lnTo>
                                              <a:pt x="268" y="5"/>
                                            </a:lnTo>
                                            <a:lnTo>
                                              <a:pt x="268" y="0"/>
                                            </a:lnTo>
                                            <a:lnTo>
                                              <a:pt x="0" y="33"/>
                                            </a:lnTo>
                                            <a:lnTo>
                                              <a:pt x="2" y="37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140" name="Freeform 54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AF8E34F8-DB0F-8F16-93E3-5BAC77B785A9}"/>
                                          </a:ext>
                                        </a:extLst>
                                      </p:cNvPr>
                                      <p:cNvSpPr>
                                        <a:spLocks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7349584" y="2817209"/>
                                        <a:ext cx="763123" cy="1115187"/>
                                      </a:xfrm>
                                      <a:custGeom>
                                        <a:avLst/>
                                        <a:gdLst>
                                          <a:gd name="T0" fmla="*/ 398 w 401"/>
                                          <a:gd name="T1" fmla="*/ 586 h 586"/>
                                          <a:gd name="T2" fmla="*/ 401 w 401"/>
                                          <a:gd name="T3" fmla="*/ 582 h 586"/>
                                          <a:gd name="T4" fmla="*/ 5 w 401"/>
                                          <a:gd name="T5" fmla="*/ 263 h 586"/>
                                          <a:gd name="T6" fmla="*/ 53 w 401"/>
                                          <a:gd name="T7" fmla="*/ 1 h 586"/>
                                          <a:gd name="T8" fmla="*/ 48 w 401"/>
                                          <a:gd name="T9" fmla="*/ 0 h 586"/>
                                          <a:gd name="T10" fmla="*/ 0 w 401"/>
                                          <a:gd name="T11" fmla="*/ 266 h 586"/>
                                          <a:gd name="T12" fmla="*/ 1 w 401"/>
                                          <a:gd name="T13" fmla="*/ 266 h 586"/>
                                          <a:gd name="T14" fmla="*/ 398 w 401"/>
                                          <a:gd name="T15" fmla="*/ 586 h 586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  <a:cxn ang="0">
                                            <a:pos x="T10" y="T11"/>
                                          </a:cxn>
                                          <a:cxn ang="0">
                                            <a:pos x="T12" y="T13"/>
                                          </a:cxn>
                                          <a:cxn ang="0">
                                            <a:pos x="T14" y="T15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401" h="586">
                                            <a:moveTo>
                                              <a:pt x="398" y="586"/>
                                            </a:moveTo>
                                            <a:lnTo>
                                              <a:pt x="401" y="582"/>
                                            </a:lnTo>
                                            <a:lnTo>
                                              <a:pt x="5" y="263"/>
                                            </a:lnTo>
                                            <a:lnTo>
                                              <a:pt x="53" y="1"/>
                                            </a:lnTo>
                                            <a:lnTo>
                                              <a:pt x="48" y="0"/>
                                            </a:lnTo>
                                            <a:lnTo>
                                              <a:pt x="0" y="266"/>
                                            </a:lnTo>
                                            <a:lnTo>
                                              <a:pt x="1" y="266"/>
                                            </a:lnTo>
                                            <a:lnTo>
                                              <a:pt x="398" y="586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141" name="Freeform 55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121A4F07-AE08-ADB4-0AEC-782F6ECE6373}"/>
                                          </a:ext>
                                        </a:extLst>
                                      </p:cNvPr>
                                      <p:cNvSpPr>
                                        <a:spLocks noEditPoint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6264846" y="2545073"/>
                                        <a:ext cx="2352169" cy="1138023"/>
                                      </a:xfrm>
                                      <a:custGeom>
                                        <a:avLst/>
                                        <a:gdLst>
                                          <a:gd name="T0" fmla="*/ 12 w 1236"/>
                                          <a:gd name="T1" fmla="*/ 225 h 598"/>
                                          <a:gd name="T2" fmla="*/ 0 w 1236"/>
                                          <a:gd name="T3" fmla="*/ 216 h 598"/>
                                          <a:gd name="T4" fmla="*/ 573 w 1236"/>
                                          <a:gd name="T5" fmla="*/ 405 h 598"/>
                                          <a:gd name="T6" fmla="*/ 1234 w 1236"/>
                                          <a:gd name="T7" fmla="*/ 0 h 598"/>
                                          <a:gd name="T8" fmla="*/ 1236 w 1236"/>
                                          <a:gd name="T9" fmla="*/ 4 h 598"/>
                                          <a:gd name="T10" fmla="*/ 574 w 1236"/>
                                          <a:gd name="T11" fmla="*/ 409 h 598"/>
                                          <a:gd name="T12" fmla="*/ 562 w 1236"/>
                                          <a:gd name="T13" fmla="*/ 594 h 598"/>
                                          <a:gd name="T14" fmla="*/ 560 w 1236"/>
                                          <a:gd name="T15" fmla="*/ 598 h 598"/>
                                          <a:gd name="T16" fmla="*/ 12 w 1236"/>
                                          <a:gd name="T17" fmla="*/ 225 h 598"/>
                                          <a:gd name="T18" fmla="*/ 27 w 1236"/>
                                          <a:gd name="T19" fmla="*/ 231 h 598"/>
                                          <a:gd name="T20" fmla="*/ 558 w 1236"/>
                                          <a:gd name="T21" fmla="*/ 590 h 598"/>
                                          <a:gd name="T22" fmla="*/ 570 w 1236"/>
                                          <a:gd name="T23" fmla="*/ 409 h 598"/>
                                          <a:gd name="T24" fmla="*/ 27 w 1236"/>
                                          <a:gd name="T25" fmla="*/ 231 h 598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  <a:cxn ang="0">
                                            <a:pos x="T10" y="T11"/>
                                          </a:cxn>
                                          <a:cxn ang="0">
                                            <a:pos x="T12" y="T13"/>
                                          </a:cxn>
                                          <a:cxn ang="0">
                                            <a:pos x="T14" y="T15"/>
                                          </a:cxn>
                                          <a:cxn ang="0">
                                            <a:pos x="T16" y="T17"/>
                                          </a:cxn>
                                          <a:cxn ang="0">
                                            <a:pos x="T18" y="T19"/>
                                          </a:cxn>
                                          <a:cxn ang="0">
                                            <a:pos x="T20" y="T21"/>
                                          </a:cxn>
                                          <a:cxn ang="0">
                                            <a:pos x="T22" y="T23"/>
                                          </a:cxn>
                                          <a:cxn ang="0">
                                            <a:pos x="T24" y="T25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1236" h="598">
                                            <a:moveTo>
                                              <a:pt x="12" y="225"/>
                                            </a:moveTo>
                                            <a:lnTo>
                                              <a:pt x="0" y="216"/>
                                            </a:lnTo>
                                            <a:lnTo>
                                              <a:pt x="573" y="405"/>
                                            </a:lnTo>
                                            <a:lnTo>
                                              <a:pt x="1234" y="0"/>
                                            </a:lnTo>
                                            <a:lnTo>
                                              <a:pt x="1236" y="4"/>
                                            </a:lnTo>
                                            <a:lnTo>
                                              <a:pt x="574" y="409"/>
                                            </a:lnTo>
                                            <a:lnTo>
                                              <a:pt x="562" y="594"/>
                                            </a:lnTo>
                                            <a:lnTo>
                                              <a:pt x="560" y="598"/>
                                            </a:lnTo>
                                            <a:lnTo>
                                              <a:pt x="12" y="225"/>
                                            </a:lnTo>
                                            <a:close/>
                                            <a:moveTo>
                                              <a:pt x="27" y="231"/>
                                            </a:moveTo>
                                            <a:lnTo>
                                              <a:pt x="558" y="590"/>
                                            </a:lnTo>
                                            <a:lnTo>
                                              <a:pt x="570" y="409"/>
                                            </a:lnTo>
                                            <a:lnTo>
                                              <a:pt x="27" y="231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142" name="Freeform 56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A83F22FA-D4D9-EABF-907E-2CD586929E63}"/>
                                          </a:ext>
                                        </a:extLst>
                                      </p:cNvPr>
                                      <p:cNvSpPr>
                                        <a:spLocks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5572136" y="2959938"/>
                                        <a:ext cx="1139926" cy="1326425"/>
                                      </a:xfrm>
                                      <a:custGeom>
                                        <a:avLst/>
                                        <a:gdLst>
                                          <a:gd name="T0" fmla="*/ 595 w 599"/>
                                          <a:gd name="T1" fmla="*/ 697 h 697"/>
                                          <a:gd name="T2" fmla="*/ 599 w 599"/>
                                          <a:gd name="T3" fmla="*/ 696 h 697"/>
                                          <a:gd name="T4" fmla="*/ 379 w 599"/>
                                          <a:gd name="T5" fmla="*/ 0 h 697"/>
                                          <a:gd name="T6" fmla="*/ 376 w 599"/>
                                          <a:gd name="T7" fmla="*/ 3 h 697"/>
                                          <a:gd name="T8" fmla="*/ 0 w 599"/>
                                          <a:gd name="T9" fmla="*/ 439 h 697"/>
                                          <a:gd name="T10" fmla="*/ 4 w 599"/>
                                          <a:gd name="T11" fmla="*/ 442 h 697"/>
                                          <a:gd name="T12" fmla="*/ 376 w 599"/>
                                          <a:gd name="T13" fmla="*/ 10 h 697"/>
                                          <a:gd name="T14" fmla="*/ 595 w 599"/>
                                          <a:gd name="T15" fmla="*/ 697 h 697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  <a:cxn ang="0">
                                            <a:pos x="T10" y="T11"/>
                                          </a:cxn>
                                          <a:cxn ang="0">
                                            <a:pos x="T12" y="T13"/>
                                          </a:cxn>
                                          <a:cxn ang="0">
                                            <a:pos x="T14" y="T15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599" h="697">
                                            <a:moveTo>
                                              <a:pt x="595" y="697"/>
                                            </a:moveTo>
                                            <a:lnTo>
                                              <a:pt x="599" y="696"/>
                                            </a:lnTo>
                                            <a:lnTo>
                                              <a:pt x="379" y="0"/>
                                            </a:lnTo>
                                            <a:lnTo>
                                              <a:pt x="376" y="3"/>
                                            </a:lnTo>
                                            <a:lnTo>
                                              <a:pt x="0" y="439"/>
                                            </a:lnTo>
                                            <a:lnTo>
                                              <a:pt x="4" y="442"/>
                                            </a:lnTo>
                                            <a:lnTo>
                                              <a:pt x="376" y="10"/>
                                            </a:lnTo>
                                            <a:lnTo>
                                              <a:pt x="595" y="697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143" name="Freeform 57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70F7F1FD-4960-3BDB-9CF9-28B7D9970D83}"/>
                                          </a:ext>
                                        </a:extLst>
                                      </p:cNvPr>
                                      <p:cNvSpPr>
                                        <a:spLocks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4346572" y="2476563"/>
                                        <a:ext cx="1170375" cy="759316"/>
                                      </a:xfrm>
                                      <a:custGeom>
                                        <a:avLst/>
                                        <a:gdLst>
                                          <a:gd name="T0" fmla="*/ 612 w 615"/>
                                          <a:gd name="T1" fmla="*/ 399 h 399"/>
                                          <a:gd name="T2" fmla="*/ 615 w 615"/>
                                          <a:gd name="T3" fmla="*/ 395 h 399"/>
                                          <a:gd name="T4" fmla="*/ 1 w 615"/>
                                          <a:gd name="T5" fmla="*/ 0 h 399"/>
                                          <a:gd name="T6" fmla="*/ 0 w 615"/>
                                          <a:gd name="T7" fmla="*/ 4 h 399"/>
                                          <a:gd name="T8" fmla="*/ 612 w 615"/>
                                          <a:gd name="T9" fmla="*/ 399 h 399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615" h="399">
                                            <a:moveTo>
                                              <a:pt x="612" y="399"/>
                                            </a:moveTo>
                                            <a:lnTo>
                                              <a:pt x="615" y="395"/>
                                            </a:lnTo>
                                            <a:lnTo>
                                              <a:pt x="1" y="0"/>
                                            </a:lnTo>
                                            <a:lnTo>
                                              <a:pt x="0" y="4"/>
                                            </a:lnTo>
                                            <a:lnTo>
                                              <a:pt x="612" y="399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144" name="Freeform 58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955BAEBC-41B4-B97A-7F83-460DACAB433E}"/>
                                          </a:ext>
                                        </a:extLst>
                                      </p:cNvPr>
                                      <p:cNvSpPr>
                                        <a:spLocks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5313321" y="3230171"/>
                                        <a:ext cx="862081" cy="1377807"/>
                                      </a:xfrm>
                                      <a:custGeom>
                                        <a:avLst/>
                                        <a:gdLst>
                                          <a:gd name="T0" fmla="*/ 451 w 453"/>
                                          <a:gd name="T1" fmla="*/ 724 h 724"/>
                                          <a:gd name="T2" fmla="*/ 453 w 453"/>
                                          <a:gd name="T3" fmla="*/ 720 h 724"/>
                                          <a:gd name="T4" fmla="*/ 5 w 453"/>
                                          <a:gd name="T5" fmla="*/ 613 h 724"/>
                                          <a:gd name="T6" fmla="*/ 140 w 453"/>
                                          <a:gd name="T7" fmla="*/ 299 h 724"/>
                                          <a:gd name="T8" fmla="*/ 140 w 453"/>
                                          <a:gd name="T9" fmla="*/ 297 h 724"/>
                                          <a:gd name="T10" fmla="*/ 108 w 453"/>
                                          <a:gd name="T11" fmla="*/ 0 h 724"/>
                                          <a:gd name="T12" fmla="*/ 104 w 453"/>
                                          <a:gd name="T13" fmla="*/ 2 h 724"/>
                                          <a:gd name="T14" fmla="*/ 136 w 453"/>
                                          <a:gd name="T15" fmla="*/ 297 h 724"/>
                                          <a:gd name="T16" fmla="*/ 0 w 453"/>
                                          <a:gd name="T17" fmla="*/ 616 h 724"/>
                                          <a:gd name="T18" fmla="*/ 1 w 453"/>
                                          <a:gd name="T19" fmla="*/ 618 h 724"/>
                                          <a:gd name="T20" fmla="*/ 451 w 453"/>
                                          <a:gd name="T21" fmla="*/ 724 h 724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  <a:cxn ang="0">
                                            <a:pos x="T10" y="T11"/>
                                          </a:cxn>
                                          <a:cxn ang="0">
                                            <a:pos x="T12" y="T13"/>
                                          </a:cxn>
                                          <a:cxn ang="0">
                                            <a:pos x="T14" y="T15"/>
                                          </a:cxn>
                                          <a:cxn ang="0">
                                            <a:pos x="T16" y="T17"/>
                                          </a:cxn>
                                          <a:cxn ang="0">
                                            <a:pos x="T18" y="T19"/>
                                          </a:cxn>
                                          <a:cxn ang="0">
                                            <a:pos x="T20" y="T21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453" h="724">
                                            <a:moveTo>
                                              <a:pt x="451" y="724"/>
                                            </a:moveTo>
                                            <a:lnTo>
                                              <a:pt x="453" y="720"/>
                                            </a:lnTo>
                                            <a:lnTo>
                                              <a:pt x="5" y="613"/>
                                            </a:lnTo>
                                            <a:lnTo>
                                              <a:pt x="140" y="299"/>
                                            </a:lnTo>
                                            <a:lnTo>
                                              <a:pt x="140" y="297"/>
                                            </a:lnTo>
                                            <a:lnTo>
                                              <a:pt x="108" y="0"/>
                                            </a:lnTo>
                                            <a:lnTo>
                                              <a:pt x="104" y="2"/>
                                            </a:lnTo>
                                            <a:lnTo>
                                              <a:pt x="136" y="297"/>
                                            </a:lnTo>
                                            <a:lnTo>
                                              <a:pt x="0" y="616"/>
                                            </a:lnTo>
                                            <a:lnTo>
                                              <a:pt x="1" y="618"/>
                                            </a:lnTo>
                                            <a:lnTo>
                                              <a:pt x="451" y="724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145" name="Freeform 59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F6E9DB0C-A09F-E476-AA52-CA18FA657E9F}"/>
                                          </a:ext>
                                        </a:extLst>
                                      </p:cNvPr>
                                      <p:cNvSpPr>
                                        <a:spLocks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3994508" y="1949419"/>
                                        <a:ext cx="1526245" cy="1286461"/>
                                      </a:xfrm>
                                      <a:custGeom>
                                        <a:avLst/>
                                        <a:gdLst>
                                          <a:gd name="T0" fmla="*/ 0 w 802"/>
                                          <a:gd name="T1" fmla="*/ 676 h 676"/>
                                          <a:gd name="T2" fmla="*/ 802 w 802"/>
                                          <a:gd name="T3" fmla="*/ 676 h 676"/>
                                          <a:gd name="T4" fmla="*/ 801 w 802"/>
                                          <a:gd name="T5" fmla="*/ 673 h 676"/>
                                          <a:gd name="T6" fmla="*/ 643 w 802"/>
                                          <a:gd name="T7" fmla="*/ 337 h 676"/>
                                          <a:gd name="T8" fmla="*/ 539 w 802"/>
                                          <a:gd name="T9" fmla="*/ 0 h 676"/>
                                          <a:gd name="T10" fmla="*/ 535 w 802"/>
                                          <a:gd name="T11" fmla="*/ 2 h 676"/>
                                          <a:gd name="T12" fmla="*/ 639 w 802"/>
                                          <a:gd name="T13" fmla="*/ 338 h 676"/>
                                          <a:gd name="T14" fmla="*/ 796 w 802"/>
                                          <a:gd name="T15" fmla="*/ 672 h 676"/>
                                          <a:gd name="T16" fmla="*/ 7 w 802"/>
                                          <a:gd name="T17" fmla="*/ 672 h 676"/>
                                          <a:gd name="T18" fmla="*/ 185 w 802"/>
                                          <a:gd name="T19" fmla="*/ 283 h 676"/>
                                          <a:gd name="T20" fmla="*/ 181 w 802"/>
                                          <a:gd name="T21" fmla="*/ 281 h 676"/>
                                          <a:gd name="T22" fmla="*/ 0 w 802"/>
                                          <a:gd name="T23" fmla="*/ 676 h 676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  <a:cxn ang="0">
                                            <a:pos x="T10" y="T11"/>
                                          </a:cxn>
                                          <a:cxn ang="0">
                                            <a:pos x="T12" y="T13"/>
                                          </a:cxn>
                                          <a:cxn ang="0">
                                            <a:pos x="T14" y="T15"/>
                                          </a:cxn>
                                          <a:cxn ang="0">
                                            <a:pos x="T16" y="T17"/>
                                          </a:cxn>
                                          <a:cxn ang="0">
                                            <a:pos x="T18" y="T19"/>
                                          </a:cxn>
                                          <a:cxn ang="0">
                                            <a:pos x="T20" y="T21"/>
                                          </a:cxn>
                                          <a:cxn ang="0">
                                            <a:pos x="T22" y="T23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802" h="676">
                                            <a:moveTo>
                                              <a:pt x="0" y="676"/>
                                            </a:moveTo>
                                            <a:lnTo>
                                              <a:pt x="802" y="676"/>
                                            </a:lnTo>
                                            <a:lnTo>
                                              <a:pt x="801" y="673"/>
                                            </a:lnTo>
                                            <a:lnTo>
                                              <a:pt x="643" y="337"/>
                                            </a:lnTo>
                                            <a:lnTo>
                                              <a:pt x="539" y="0"/>
                                            </a:lnTo>
                                            <a:lnTo>
                                              <a:pt x="535" y="2"/>
                                            </a:lnTo>
                                            <a:lnTo>
                                              <a:pt x="639" y="338"/>
                                            </a:lnTo>
                                            <a:lnTo>
                                              <a:pt x="796" y="672"/>
                                            </a:lnTo>
                                            <a:lnTo>
                                              <a:pt x="7" y="672"/>
                                            </a:lnTo>
                                            <a:lnTo>
                                              <a:pt x="185" y="283"/>
                                            </a:lnTo>
                                            <a:lnTo>
                                              <a:pt x="181" y="281"/>
                                            </a:lnTo>
                                            <a:lnTo>
                                              <a:pt x="0" y="676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146" name="Freeform 60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DBF07115-F7DA-185F-2D41-5E8B44AEAA36}"/>
                                          </a:ext>
                                        </a:extLst>
                                      </p:cNvPr>
                                      <p:cNvSpPr>
                                        <a:spLocks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4346572" y="2476563"/>
                                        <a:ext cx="1668974" cy="121795"/>
                                      </a:xfrm>
                                      <a:custGeom>
                                        <a:avLst/>
                                        <a:gdLst>
                                          <a:gd name="T0" fmla="*/ 336 w 649"/>
                                          <a:gd name="T1" fmla="*/ 47 h 47"/>
                                          <a:gd name="T2" fmla="*/ 338 w 649"/>
                                          <a:gd name="T3" fmla="*/ 47 h 47"/>
                                          <a:gd name="T4" fmla="*/ 649 w 649"/>
                                          <a:gd name="T5" fmla="*/ 5 h 47"/>
                                          <a:gd name="T6" fmla="*/ 649 w 649"/>
                                          <a:gd name="T7" fmla="*/ 2 h 47"/>
                                          <a:gd name="T8" fmla="*/ 337 w 649"/>
                                          <a:gd name="T9" fmla="*/ 43 h 47"/>
                                          <a:gd name="T10" fmla="*/ 169 w 649"/>
                                          <a:gd name="T11" fmla="*/ 21 h 47"/>
                                          <a:gd name="T12" fmla="*/ 1 w 649"/>
                                          <a:gd name="T13" fmla="*/ 0 h 47"/>
                                          <a:gd name="T14" fmla="*/ 0 w 649"/>
                                          <a:gd name="T15" fmla="*/ 3 h 47"/>
                                          <a:gd name="T16" fmla="*/ 336 w 649"/>
                                          <a:gd name="T17" fmla="*/ 46 h 47"/>
                                          <a:gd name="T18" fmla="*/ 336 w 649"/>
                                          <a:gd name="T19" fmla="*/ 47 h 47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  <a:cxn ang="0">
                                            <a:pos x="T10" y="T11"/>
                                          </a:cxn>
                                          <a:cxn ang="0">
                                            <a:pos x="T12" y="T13"/>
                                          </a:cxn>
                                          <a:cxn ang="0">
                                            <a:pos x="T14" y="T15"/>
                                          </a:cxn>
                                          <a:cxn ang="0">
                                            <a:pos x="T16" y="T17"/>
                                          </a:cxn>
                                          <a:cxn ang="0">
                                            <a:pos x="T18" y="T19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649" h="47">
                                            <a:moveTo>
                                              <a:pt x="336" y="47"/>
                                            </a:moveTo>
                                            <a:cubicBezTo>
                                              <a:pt x="338" y="47"/>
                                              <a:pt x="338" y="47"/>
                                              <a:pt x="338" y="47"/>
                                            </a:cubicBezTo>
                                            <a:cubicBezTo>
                                              <a:pt x="649" y="5"/>
                                              <a:pt x="649" y="5"/>
                                              <a:pt x="649" y="5"/>
                                            </a:cubicBezTo>
                                            <a:cubicBezTo>
                                              <a:pt x="649" y="2"/>
                                              <a:pt x="649" y="2"/>
                                              <a:pt x="649" y="2"/>
                                            </a:cubicBezTo>
                                            <a:cubicBezTo>
                                              <a:pt x="337" y="43"/>
                                              <a:pt x="337" y="43"/>
                                              <a:pt x="337" y="43"/>
                                            </a:cubicBezTo>
                                            <a:cubicBezTo>
                                              <a:pt x="332" y="41"/>
                                              <a:pt x="304" y="37"/>
                                              <a:pt x="169" y="21"/>
                                            </a:cubicBezTo>
                                            <a:cubicBezTo>
                                              <a:pt x="86" y="10"/>
                                              <a:pt x="1" y="0"/>
                                              <a:pt x="1" y="0"/>
                                            </a:cubicBezTo>
                                            <a:cubicBezTo>
                                              <a:pt x="0" y="3"/>
                                              <a:pt x="0" y="3"/>
                                              <a:pt x="0" y="3"/>
                                            </a:cubicBezTo>
                                            <a:cubicBezTo>
                                              <a:pt x="90" y="14"/>
                                              <a:pt x="322" y="42"/>
                                              <a:pt x="336" y="46"/>
                                            </a:cubicBezTo>
                                            <a:lnTo>
                                              <a:pt x="336" y="47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147" name="Freeform 61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781A6642-6561-E4F6-9726-5AC0B900BC7B}"/>
                                          </a:ext>
                                        </a:extLst>
                                      </p:cNvPr>
                                      <p:cNvSpPr>
                                        <a:spLocks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4593969" y="4335842"/>
                                        <a:ext cx="182693" cy="441507"/>
                                      </a:xfrm>
                                      <a:custGeom>
                                        <a:avLst/>
                                        <a:gdLst>
                                          <a:gd name="T0" fmla="*/ 92 w 96"/>
                                          <a:gd name="T1" fmla="*/ 232 h 232"/>
                                          <a:gd name="T2" fmla="*/ 96 w 96"/>
                                          <a:gd name="T3" fmla="*/ 231 h 232"/>
                                          <a:gd name="T4" fmla="*/ 4 w 96"/>
                                          <a:gd name="T5" fmla="*/ 0 h 232"/>
                                          <a:gd name="T6" fmla="*/ 0 w 96"/>
                                          <a:gd name="T7" fmla="*/ 1 h 232"/>
                                          <a:gd name="T8" fmla="*/ 92 w 96"/>
                                          <a:gd name="T9" fmla="*/ 232 h 232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96" h="232">
                                            <a:moveTo>
                                              <a:pt x="92" y="232"/>
                                            </a:moveTo>
                                            <a:lnTo>
                                              <a:pt x="96" y="231"/>
                                            </a:lnTo>
                                            <a:lnTo>
                                              <a:pt x="4" y="0"/>
                                            </a:lnTo>
                                            <a:lnTo>
                                              <a:pt x="0" y="1"/>
                                            </a:lnTo>
                                            <a:lnTo>
                                              <a:pt x="92" y="232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148" name="Freeform 62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BBE63D32-9899-4C29-3002-8AFABD1D239E}"/>
                                          </a:ext>
                                        </a:extLst>
                                      </p:cNvPr>
                                      <p:cNvSpPr>
                                        <a:spLocks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4316124" y="4396740"/>
                                        <a:ext cx="1004810" cy="1472960"/>
                                      </a:xfrm>
                                      <a:custGeom>
                                        <a:avLst/>
                                        <a:gdLst>
                                          <a:gd name="T0" fmla="*/ 4 w 528"/>
                                          <a:gd name="T1" fmla="*/ 774 h 774"/>
                                          <a:gd name="T2" fmla="*/ 240 w 528"/>
                                          <a:gd name="T3" fmla="*/ 202 h 774"/>
                                          <a:gd name="T4" fmla="*/ 528 w 528"/>
                                          <a:gd name="T5" fmla="*/ 5 h 774"/>
                                          <a:gd name="T6" fmla="*/ 525 w 528"/>
                                          <a:gd name="T7" fmla="*/ 0 h 774"/>
                                          <a:gd name="T8" fmla="*/ 238 w 528"/>
                                          <a:gd name="T9" fmla="*/ 199 h 774"/>
                                          <a:gd name="T10" fmla="*/ 238 w 528"/>
                                          <a:gd name="T11" fmla="*/ 199 h 774"/>
                                          <a:gd name="T12" fmla="*/ 0 w 528"/>
                                          <a:gd name="T13" fmla="*/ 772 h 774"/>
                                          <a:gd name="T14" fmla="*/ 4 w 528"/>
                                          <a:gd name="T15" fmla="*/ 774 h 774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  <a:cxn ang="0">
                                            <a:pos x="T10" y="T11"/>
                                          </a:cxn>
                                          <a:cxn ang="0">
                                            <a:pos x="T12" y="T13"/>
                                          </a:cxn>
                                          <a:cxn ang="0">
                                            <a:pos x="T14" y="T15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528" h="774">
                                            <a:moveTo>
                                              <a:pt x="4" y="774"/>
                                            </a:moveTo>
                                            <a:lnTo>
                                              <a:pt x="240" y="202"/>
                                            </a:lnTo>
                                            <a:lnTo>
                                              <a:pt x="528" y="5"/>
                                            </a:lnTo>
                                            <a:lnTo>
                                              <a:pt x="525" y="0"/>
                                            </a:lnTo>
                                            <a:lnTo>
                                              <a:pt x="238" y="199"/>
                                            </a:lnTo>
                                            <a:lnTo>
                                              <a:pt x="238" y="199"/>
                                            </a:lnTo>
                                            <a:lnTo>
                                              <a:pt x="0" y="772"/>
                                            </a:lnTo>
                                            <a:lnTo>
                                              <a:pt x="4" y="774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149" name="Freeform 63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E2C4F11B-D594-7BD9-B939-9123B314D02A}"/>
                                          </a:ext>
                                        </a:extLst>
                                      </p:cNvPr>
                                      <p:cNvSpPr>
                                        <a:spLocks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4769049" y="3795376"/>
                                        <a:ext cx="810699" cy="985779"/>
                                      </a:xfrm>
                                      <a:custGeom>
                                        <a:avLst/>
                                        <a:gdLst>
                                          <a:gd name="T0" fmla="*/ 2 w 426"/>
                                          <a:gd name="T1" fmla="*/ 518 h 518"/>
                                          <a:gd name="T2" fmla="*/ 426 w 426"/>
                                          <a:gd name="T3" fmla="*/ 3 h 518"/>
                                          <a:gd name="T4" fmla="*/ 422 w 426"/>
                                          <a:gd name="T5" fmla="*/ 0 h 518"/>
                                          <a:gd name="T6" fmla="*/ 0 w 426"/>
                                          <a:gd name="T7" fmla="*/ 515 h 518"/>
                                          <a:gd name="T8" fmla="*/ 2 w 426"/>
                                          <a:gd name="T9" fmla="*/ 518 h 518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426" h="518">
                                            <a:moveTo>
                                              <a:pt x="2" y="518"/>
                                            </a:moveTo>
                                            <a:lnTo>
                                              <a:pt x="426" y="3"/>
                                            </a:lnTo>
                                            <a:lnTo>
                                              <a:pt x="422" y="0"/>
                                            </a:lnTo>
                                            <a:lnTo>
                                              <a:pt x="0" y="515"/>
                                            </a:lnTo>
                                            <a:lnTo>
                                              <a:pt x="2" y="518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150" name="Oval 65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A0F0EBC2-52B4-E954-F97F-56BBBA683408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4099176" y="3631714"/>
                                        <a:ext cx="239784" cy="239784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151" name="Oval 66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BEA7766E-3F77-56ED-29F8-03C0615BB9E3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 rot="20173636">
                                        <a:off x="4514041" y="4254011"/>
                                        <a:ext cx="167468" cy="169371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152" name="Oval 67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08D5E162-64DE-C82C-0E22-FE2C29BB2834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3868907" y="4497601"/>
                                        <a:ext cx="108474" cy="110377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153" name="Oval 68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D4711C74-ED36-4AFB-5222-21AA569D0E3E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3259931" y="4577529"/>
                                        <a:ext cx="169371" cy="169371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154" name="Oval 69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347D16D0-F6BD-2F57-CA29-4A9F2FB361B3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3570128" y="3949523"/>
                                        <a:ext cx="137020" cy="135116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155" name="Oval 70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04AEC8FE-198B-E14E-7E91-ED8F7E1A530F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2797490" y="4394837"/>
                                        <a:ext cx="102765" cy="102765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156" name="Oval 71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3C7438CC-5ABF-F121-47AE-27BDB173D96C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2563415" y="3976166"/>
                                        <a:ext cx="173177" cy="175080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157" name="Oval 72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B9402947-A712-9AEE-62F2-B3B7BA9B7CCC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2512033" y="3490888"/>
                                        <a:ext cx="102765" cy="104668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158" name="Oval 73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FF6CD042-B165-122C-E671-289051588D27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3248513" y="3631714"/>
                                        <a:ext cx="194111" cy="192208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159" name="Oval 74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A34D2FCC-BB5A-2615-D7CB-D24AD38F4FA5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 rot="618257">
                                        <a:off x="2586252" y="2672577"/>
                                        <a:ext cx="226463" cy="226463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160" name="Oval 75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B376285D-73E0-48AF-219E-43AFBBA46D04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 rot="2179241">
                                        <a:off x="3494006" y="2293871"/>
                                        <a:ext cx="171274" cy="173177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161" name="Oval 76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D13CFAE6-7167-E86E-2B26-6A565E9A6FC4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3062014" y="1808593"/>
                                        <a:ext cx="156050" cy="157953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162" name="Oval 77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0C5B3DBE-098B-7D0A-08E3-EE067CBD6072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3943126" y="2531752"/>
                                        <a:ext cx="117989" cy="119892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163" name="Oval 78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8A764401-B9A1-E167-2B95-5FC10C8C66B6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3935514" y="1608773"/>
                                        <a:ext cx="133213" cy="133213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164" name="Oval 79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04540B64-3EF3-6B61-1C49-6C7055145711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3648153" y="1102562"/>
                                        <a:ext cx="194111" cy="197917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165" name="Oval 80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3201AD5D-F79A-F9C9-959A-58C8521CF07E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4045891" y="881809"/>
                                        <a:ext cx="117989" cy="119892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166" name="Oval 81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0A122389-6A87-E785-5AEA-9BAC0D4EDA71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 rot="900000">
                                        <a:off x="4253323" y="2398538"/>
                                        <a:ext cx="175081" cy="176984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167" name="Oval 82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3BD2A836-97FC-8233-11F5-5D84852E2DBC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4894650" y="1344249"/>
                                        <a:ext cx="152244" cy="150341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168" name="Oval 83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4B089326-FBA0-886C-B9D5-D68AD493EAAE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 rot="674250">
                                        <a:off x="4432210" y="632509"/>
                                        <a:ext cx="171274" cy="169371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169" name="Oval 84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D2D4B246-0F1F-5B61-BF7A-C641F97C383A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4909875" y="495490"/>
                                        <a:ext cx="119892" cy="119892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170" name="Oval 86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C1913BC9-FF3F-08CD-9C16-CDFA11D79744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6047898" y="377501"/>
                                        <a:ext cx="142729" cy="138923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171" name="Oval 87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D47F1797-4FF4-52D4-F589-8C55D8C3AACA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5640646" y="1273837"/>
                                        <a:ext cx="201723" cy="205529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172" name="Oval 88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7A653C19-D02F-83D0-7F8F-1CE07446C6C1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6272016" y="1553149"/>
                                        <a:ext cx="164548" cy="164546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173" name="Oval 89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EC64FF39-35FF-093C-B9C4-7F69AF0216F9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7092672" y="1542166"/>
                                        <a:ext cx="171274" cy="175080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174" name="Oval 90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E27D0292-4804-0813-F559-69732B39ABE6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7048902" y="956027"/>
                                        <a:ext cx="150341" cy="150341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175" name="Freeform 91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5B5B0DDF-2545-B024-A4EF-90820E950F52}"/>
                                          </a:ext>
                                        </a:extLst>
                                      </p:cNvPr>
                                      <p:cNvSpPr>
                                        <a:spLocks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7315329" y="556387"/>
                                        <a:ext cx="197917" cy="196014"/>
                                      </a:xfrm>
                                      <a:custGeom>
                                        <a:avLst/>
                                        <a:gdLst>
                                          <a:gd name="T0" fmla="*/ 0 w 77"/>
                                          <a:gd name="T1" fmla="*/ 39 h 76"/>
                                          <a:gd name="T2" fmla="*/ 38 w 77"/>
                                          <a:gd name="T3" fmla="*/ 76 h 76"/>
                                          <a:gd name="T4" fmla="*/ 77 w 77"/>
                                          <a:gd name="T5" fmla="*/ 39 h 76"/>
                                          <a:gd name="T6" fmla="*/ 38 w 77"/>
                                          <a:gd name="T7" fmla="*/ 0 h 76"/>
                                          <a:gd name="T8" fmla="*/ 0 w 77"/>
                                          <a:gd name="T9" fmla="*/ 39 h 76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77" h="76">
                                            <a:moveTo>
                                              <a:pt x="0" y="39"/>
                                            </a:moveTo>
                                            <a:cubicBezTo>
                                              <a:pt x="0" y="59"/>
                                              <a:pt x="17" y="76"/>
                                              <a:pt x="38" y="76"/>
                                            </a:cubicBezTo>
                                            <a:cubicBezTo>
                                              <a:pt x="59" y="76"/>
                                              <a:pt x="77" y="59"/>
                                              <a:pt x="77" y="39"/>
                                            </a:cubicBezTo>
                                            <a:cubicBezTo>
                                              <a:pt x="77" y="17"/>
                                              <a:pt x="59" y="0"/>
                                              <a:pt x="38" y="0"/>
                                            </a:cubicBezTo>
                                            <a:cubicBezTo>
                                              <a:pt x="17" y="0"/>
                                              <a:pt x="0" y="17"/>
                                              <a:pt x="0" y="39"/>
                                            </a:cubicBez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176" name="Oval 92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3904FF5E-8176-42AE-AC72-58A6A1951FE8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7473282" y="1270030"/>
                                        <a:ext cx="123698" cy="121795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177" name="Oval 93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4022CA8A-EE98-2FE6-2EA0-13992AF58BC3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8011845" y="1266224"/>
                                        <a:ext cx="129407" cy="129407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178" name="Oval 94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EDB593F0-81AB-F0FB-37FA-D81F20413B74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8559923" y="1384213"/>
                                        <a:ext cx="116086" cy="116086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179" name="Oval 95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A3B37DEB-41B0-6249-E9A0-E1788F6A0FFB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8544699" y="2476563"/>
                                        <a:ext cx="140826" cy="144632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180" name="Oval 96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19D12D03-1B59-1EAC-A85C-0597D9B89EF6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8879635" y="1917067"/>
                                        <a:ext cx="102765" cy="104668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181" name="Oval 97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57DCDA59-F168-0F3F-6354-E29E6B2F0FF7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9009043" y="2678287"/>
                                        <a:ext cx="207432" cy="207432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182" name="Oval 98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6207DF48-3F87-5232-53FC-6D80D26B47BB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8569438" y="3814407"/>
                                        <a:ext cx="93249" cy="91346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183" name="Oval 99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26883DF2-6044-F437-BE62-4EF019EB0B97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8546602" y="3490888"/>
                                        <a:ext cx="137020" cy="135116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184" name="Oval 100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A096E5E7-58AE-C97D-850F-AE5C2C7F7DE3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8025166" y="3844855"/>
                                        <a:ext cx="167468" cy="167468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185" name="Oval 101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243D804A-029F-A3C3-AFDB-57C7A3822E11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7263947" y="3610780"/>
                                        <a:ext cx="129407" cy="129407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186" name="Oval 102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BF8280DC-DF00-89C6-5293-CCB6BB204E49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7459961" y="4341551"/>
                                        <a:ext cx="146535" cy="146535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187" name="Oval 103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3F1A844B-1FE1-E37F-2A5B-97026E83E54E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7182116" y="4775446"/>
                                        <a:ext cx="97056" cy="97055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188" name="Oval 104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2F483BEA-28FF-DDC5-C38B-126082997693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6624522" y="4202629"/>
                                        <a:ext cx="167468" cy="169371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189" name="Oval 105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95D05169-9765-213B-883F-073CE92BA001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6106893" y="4539468"/>
                                        <a:ext cx="131310" cy="133213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190" name="Oval 106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40923FC3-901F-C039-23A5-B78D8717C620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5461759" y="3683096"/>
                                        <a:ext cx="230269" cy="228366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191" name="Oval 107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77DF3B90-6C4A-5E5A-4AD6-C937D516AE8B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5220072" y="4301587"/>
                                        <a:ext cx="196014" cy="199820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192" name="Oval 108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3D550822-1132-D5FB-9D9E-F85F22304BDB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4700539" y="4703130"/>
                                        <a:ext cx="138923" cy="138923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193" name="Oval 109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EF6D7201-C38A-CA33-A4ED-1B399DD6C17E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5442729" y="3161661"/>
                                        <a:ext cx="146535" cy="142729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194" name="Oval 110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357B032B-C565-2400-881F-D408BFB0FE6B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 rot="1129785">
                                        <a:off x="5945134" y="2415666"/>
                                        <a:ext cx="138923" cy="140826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195" name="Oval 111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A5225757-9B8E-C3BD-C29A-B7162CA55BC7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5161077" y="2535558"/>
                                        <a:ext cx="108474" cy="112280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196" name="Freeform 113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AF1F4615-F380-5C22-C98C-7840DF08A76A}"/>
                                          </a:ext>
                                        </a:extLst>
                                      </p:cNvPr>
                                      <p:cNvSpPr>
                                        <a:spLocks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7092672" y="2078826"/>
                                        <a:ext cx="205529" cy="207432"/>
                                      </a:xfrm>
                                      <a:custGeom>
                                        <a:avLst/>
                                        <a:gdLst>
                                          <a:gd name="T0" fmla="*/ 0 w 80"/>
                                          <a:gd name="T1" fmla="*/ 40 h 81"/>
                                          <a:gd name="T2" fmla="*/ 40 w 80"/>
                                          <a:gd name="T3" fmla="*/ 81 h 81"/>
                                          <a:gd name="T4" fmla="*/ 80 w 80"/>
                                          <a:gd name="T5" fmla="*/ 40 h 81"/>
                                          <a:gd name="T6" fmla="*/ 40 w 80"/>
                                          <a:gd name="T7" fmla="*/ 0 h 81"/>
                                          <a:gd name="T8" fmla="*/ 0 w 80"/>
                                          <a:gd name="T9" fmla="*/ 40 h 81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80" h="81">
                                            <a:moveTo>
                                              <a:pt x="0" y="40"/>
                                            </a:moveTo>
                                            <a:cubicBezTo>
                                              <a:pt x="0" y="63"/>
                                              <a:pt x="18" y="81"/>
                                              <a:pt x="40" y="81"/>
                                            </a:cubicBezTo>
                                            <a:cubicBezTo>
                                              <a:pt x="62" y="81"/>
                                              <a:pt x="80" y="63"/>
                                              <a:pt x="80" y="40"/>
                                            </a:cubicBezTo>
                                            <a:cubicBezTo>
                                              <a:pt x="80" y="19"/>
                                              <a:pt x="62" y="0"/>
                                              <a:pt x="40" y="0"/>
                                            </a:cubicBezTo>
                                            <a:cubicBezTo>
                                              <a:pt x="18" y="0"/>
                                              <a:pt x="0" y="19"/>
                                              <a:pt x="0" y="40"/>
                                            </a:cubicBez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197" name="Oval 114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681795F3-F91A-8193-9771-D9CCA92CE4D9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7878631" y="2012219"/>
                                        <a:ext cx="148438" cy="148438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198" name="Oval 115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6FE1CB37-1D86-B81F-93CF-750CEB49B664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7372420" y="2742990"/>
                                        <a:ext cx="146535" cy="148438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199" name="Oval 117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7A146CEE-21D1-B3E9-25F3-7D0A1B9FE6BE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7279171" y="3249201"/>
                                        <a:ext cx="150341" cy="146535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200" name="Oval 118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D298C60B-BCED-0523-817F-B9AC101B60A8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4253323" y="5801190"/>
                                        <a:ext cx="131310" cy="131310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201" name="Oval 64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42C2869D-AB24-1CBF-EAEF-713F89F7EEE5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4761104" y="3404496"/>
                                        <a:ext cx="227758" cy="230640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202" name="Oval 69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9934D66D-DAAE-9C61-F3F6-463FC31763DC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3288476" y="4109379"/>
                                        <a:ext cx="137020" cy="135116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203" name="Oval 77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3E2C5851-684C-94C0-15D1-18000A1FD6A5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 rot="3976935">
                                        <a:off x="3405430" y="2985434"/>
                                        <a:ext cx="117989" cy="119892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204" name="Oval 78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01FED1A1-08BF-82F6-9353-6F0CE16BCB30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 rot="5400000">
                                        <a:off x="4580991" y="1925631"/>
                                        <a:ext cx="133213" cy="133213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205" name="Oval 77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9C3CA020-F7FB-8166-474E-C73A27B20B1D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4123178" y="2792470"/>
                                        <a:ext cx="117989" cy="119892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206" name="Oval 64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40D4AA1E-208E-D2AC-3062-19D0959C0163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3925998" y="3155952"/>
                                        <a:ext cx="150341" cy="152244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207" name="Oval 77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B0E82572-BFD4-0C5B-FAAE-02DF6FA7112D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 rot="967008">
                                        <a:off x="4446241" y="2836981"/>
                                        <a:ext cx="190530" cy="193602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208" name="Oval 76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9318F87E-142E-C90D-985B-DFE08D0B915B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 rot="3432737">
                                        <a:off x="3507328" y="1700779"/>
                                        <a:ext cx="156050" cy="157953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209" name="Oval 112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D0A91F6C-E9D1-B9E0-7801-E07B06B1D919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4923196" y="1863782"/>
                                        <a:ext cx="186499" cy="186499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210" name="Oval 111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C318E9E8-A1EF-F8AD-AB64-EB8F4024D1E9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5597836" y="2488933"/>
                                        <a:ext cx="108474" cy="112280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211" name="Oval 116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5DD6AC00-36C2-C83B-F709-BCEAAF8595F5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 rot="720034">
                                        <a:off x="6230591" y="2912362"/>
                                        <a:ext cx="117989" cy="117989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212" name="Oval 85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98F9A460-FB8C-A9BB-25E6-6DAC7E686DE5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5347576" y="354664"/>
                                        <a:ext cx="194111" cy="194111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213" name="Oval 78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043352B5-E487-19F6-31B1-CA020372C91C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 rot="349075">
                                        <a:off x="4716776" y="1056233"/>
                                        <a:ext cx="92660" cy="92658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214" name="Oval 78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D7818709-3709-07E0-F18D-107EEFE97E0F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 rot="4112123">
                                        <a:off x="4521915" y="1400083"/>
                                        <a:ext cx="133213" cy="133213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215" name="Oval 78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06A45D4C-1719-4ABC-B290-7953A259E5F9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3930539" y="2152512"/>
                                        <a:ext cx="133213" cy="133213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216" name="Oval 86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01BF4D7E-6250-03A9-DEB6-5AAC478EDDCF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 rot="20546726">
                                        <a:off x="6672098" y="1081629"/>
                                        <a:ext cx="142729" cy="138923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217" name="Oval 92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9914B3E1-9D6F-86F6-C002-201ED2CF2814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 rot="20288222">
                                        <a:off x="6587412" y="691874"/>
                                        <a:ext cx="123698" cy="121795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218" name="Oval 78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86E7FADF-AE5F-440F-859E-4804CD1BE71B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 rot="349075">
                                        <a:off x="6385747" y="760905"/>
                                        <a:ext cx="92660" cy="92658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219" name="Oval 86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EBA90839-EAF8-9685-49EB-C01121590A3B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 rot="869759">
                                        <a:off x="6444369" y="2214572"/>
                                        <a:ext cx="254976" cy="248174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220" name="Oval 86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5C3A823C-3902-FC4C-C487-D7209C798420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 rot="1344286">
                                        <a:off x="6932426" y="2817028"/>
                                        <a:ext cx="131800" cy="128284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221" name="Oval 86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2459C273-2940-EEF4-075E-C8B452FCB22A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 rot="19218614">
                                        <a:off x="6378274" y="3472367"/>
                                        <a:ext cx="226732" cy="220684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222" name="Oval 105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C4251871-34F9-37FD-1501-19EB2A5E6284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6010475" y="3916470"/>
                                        <a:ext cx="201756" cy="204678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223" name="Oval 105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33CC952C-0C41-DE5B-C219-3D03827FA8ED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 rot="1638013">
                                        <a:off x="6921365" y="3867278"/>
                                        <a:ext cx="201756" cy="204678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224" name="Oval 105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0148E8AC-9250-9B58-B2A6-383E1903298A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7199243" y="4269235"/>
                                        <a:ext cx="131310" cy="133213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225" name="Oval 105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3F843477-EAF2-908D-0D10-821E4A8F3E45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 rot="18199664">
                                        <a:off x="6822440" y="3312263"/>
                                        <a:ext cx="131310" cy="133213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226" name="Oval 89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1648E34B-C910-637B-CD74-EF5255D08829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 rot="1104882">
                                        <a:off x="6643703" y="1778355"/>
                                        <a:ext cx="171274" cy="175080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227" name="Oval 105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F9F54152-3607-B7C8-EE35-C9985A66F6BC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 rot="18199664">
                                        <a:off x="5872669" y="3326114"/>
                                        <a:ext cx="131310" cy="133213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228" name="Oval 111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C6063485-B81A-CA89-9442-5B9B1815B352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 rot="1185482">
                                        <a:off x="5501074" y="2194530"/>
                                        <a:ext cx="108474" cy="112280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229" name="Oval 115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8F58ECC8-B720-31E0-2E9B-2D3DD4487FEA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7863100" y="2637732"/>
                                        <a:ext cx="146535" cy="148438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230" name="Oval 99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DAF69C04-208A-2012-57B0-F493CCF1B5D3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7672150" y="3009417"/>
                                        <a:ext cx="137020" cy="135116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231" name="Oval 99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FC28AB0D-E197-E198-C914-E00029109305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8317669" y="3186030"/>
                                        <a:ext cx="100094" cy="98704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232" name="Oval 96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C9B34810-BC7C-3D69-34DC-A3A09BDE48EC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8566584" y="2877073"/>
                                        <a:ext cx="102765" cy="104668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233" name="Oval 94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8104DFCB-3B3A-8E6D-519D-F34A307A0028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8219126" y="1767844"/>
                                        <a:ext cx="184264" cy="184264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234" name="Oval 95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A2EFA9DB-A1D9-3B3B-B949-18C0226E6117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8552131" y="1961868"/>
                                        <a:ext cx="118986" cy="122202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235" name="Oval 95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728B29B8-A6E9-4DF6-9CDD-847F8D99C366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8203001" y="2259043"/>
                                        <a:ext cx="118986" cy="122202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236" name="Oval 90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56521112-16F5-742F-08C8-E18E7B8F8865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7685471" y="951357"/>
                                        <a:ext cx="150341" cy="150341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237" name="Oval 89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90F16A82-9578-2CB0-4925-61934E66B61F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 rot="21024535">
                                        <a:off x="7563754" y="1726781"/>
                                        <a:ext cx="108438" cy="110848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238" name="Oval 99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4944A793-817C-D166-CE0E-E07AE66A2B5A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7713868" y="3597238"/>
                                        <a:ext cx="100094" cy="98704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239" name="Oval 78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44BE5904-B9B8-58DB-4EBC-FD7AA3B096CA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 rot="349075">
                                        <a:off x="4425188" y="1091441"/>
                                        <a:ext cx="92660" cy="92658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240" name="Oval 90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AF4EFFED-5DD0-1FFB-3AEF-8EB37DCDB78A}"/>
                                          </a:ext>
                                        </a:extLst>
                                      </p:cNvPr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6177305" y="1041664"/>
                                        <a:ext cx="150341" cy="150341"/>
                                      </a:xfrm>
                                      <a:prstGeom prst="ellipse">
                                        <a:avLst/>
                                      </a:prstGeom>
                                      <a:grpFill/>
                                      <a:ln w="9525">
                                        <a:noFill/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</p:grpSp>
                                <p:sp>
                                  <p:nvSpPr>
                                    <p:cNvPr id="88" name="Oval 64">
                                      <a:extLst>
                                        <a:ext uri="{FF2B5EF4-FFF2-40B4-BE49-F238E27FC236}">
                                          <a16:creationId xmlns:a16="http://schemas.microsoft.com/office/drawing/2014/main" id="{A6363E66-E99C-F816-2E3F-689279AA1BB0}"/>
                                        </a:ext>
                                      </a:extLst>
                                    </p:cNvPr>
                                    <p:cNvSpPr>
                                      <a:spLocks noChangeArrowheads="1"/>
                                    </p:cNvSpPr>
                                    <p:nvPr/>
                                  </p:nvSpPr>
                                  <p:spPr bwMode="auto">
                                    <a:xfrm rot="1377550">
                                      <a:off x="4619491" y="3171336"/>
                                      <a:ext cx="104926" cy="106252"/>
                                    </a:xfrm>
                                    <a:prstGeom prst="ellipse">
                                      <a:avLst/>
                                    </a:prstGeom>
                                    <a:grpFill/>
                                    <a:ln w="9525">
                                      <a:noFill/>
                                      <a:round/>
                                      <a:headEnd/>
                                      <a:tailEnd/>
                                    </a:ln>
                                  </p:spPr>
                                  <p:txBody>
                                    <a:bodyPr vert="horz" wrap="square" lIns="91440" tIns="45720" rIns="91440" bIns="45720" numCol="1" anchor="t" anchorCtr="0" compatLnSpc="1">
                                      <a:prstTxWarp prst="textNoShape">
                                        <a:avLst/>
                                      </a:prstTxWarp>
                                    </a:bodyPr>
                                    <a:lstStyle/>
                                    <a:p>
                                      <a:endParaRPr lang="en-GB"/>
                                    </a:p>
                                  </p:txBody>
                                </p:sp>
                              </p:grpSp>
                              <p:sp>
                                <p:nvSpPr>
                                  <p:cNvPr id="85" name="Oval 78">
                                    <a:extLst>
                                      <a:ext uri="{FF2B5EF4-FFF2-40B4-BE49-F238E27FC236}">
                                        <a16:creationId xmlns:a16="http://schemas.microsoft.com/office/drawing/2014/main" id="{A803B31B-0820-4CC2-3858-BD8916CC4131}"/>
                                      </a:ext>
                                    </a:extLst>
                                  </p:cNvPr>
                                  <p:cNvSpPr>
                                    <a:spLocks noChangeArrowheads="1"/>
                                  </p:cNvSpPr>
                                  <p:nvPr/>
                                </p:nvSpPr>
                                <p:spPr bwMode="auto">
                                  <a:xfrm>
                                    <a:off x="4150558" y="1502428"/>
                                    <a:ext cx="79475" cy="79475"/>
                                  </a:xfrm>
                                  <a:prstGeom prst="ellipse">
                                    <a:avLst/>
                                  </a:prstGeom>
                                  <a:grpFill/>
                                  <a:ln w="9525">
                                    <a:noFill/>
                                    <a:round/>
                                    <a:headEnd/>
                                    <a:tailEnd/>
                                  </a:ln>
                                </p:spPr>
                                <p:txBody>
                                  <a:bodyPr vert="horz" wrap="square" lIns="91440" tIns="45720" rIns="91440" bIns="45720" numCol="1" anchor="t" anchorCtr="0" compatLnSpc="1">
                                    <a:prstTxWarp prst="textNoShape">
                                      <a:avLst/>
                                    </a:prstTxWarp>
                                  </a:bodyPr>
                                  <a:lstStyle/>
                                  <a:p>
                                    <a:endParaRPr lang="en-GB"/>
                                  </a:p>
                                </p:txBody>
                              </p:sp>
                              <p:sp>
                                <p:nvSpPr>
                                  <p:cNvPr id="86" name="Oval 78">
                                    <a:extLst>
                                      <a:ext uri="{FF2B5EF4-FFF2-40B4-BE49-F238E27FC236}">
                                        <a16:creationId xmlns:a16="http://schemas.microsoft.com/office/drawing/2014/main" id="{0F1B98BA-715C-B089-B41B-EC7E02434DB0}"/>
                                      </a:ext>
                                    </a:extLst>
                                  </p:cNvPr>
                                  <p:cNvSpPr>
                                    <a:spLocks noChangeArrowheads="1"/>
                                  </p:cNvSpPr>
                                  <p:nvPr/>
                                </p:nvSpPr>
                                <p:spPr bwMode="auto">
                                  <a:xfrm>
                                    <a:off x="4223488" y="1941796"/>
                                    <a:ext cx="79475" cy="79475"/>
                                  </a:xfrm>
                                  <a:prstGeom prst="ellipse">
                                    <a:avLst/>
                                  </a:prstGeom>
                                  <a:grpFill/>
                                  <a:ln w="9525">
                                    <a:noFill/>
                                    <a:round/>
                                    <a:headEnd/>
                                    <a:tailEnd/>
                                  </a:ln>
                                </p:spPr>
                                <p:txBody>
                                  <a:bodyPr vert="horz" wrap="square" lIns="91440" tIns="45720" rIns="91440" bIns="45720" numCol="1" anchor="t" anchorCtr="0" compatLnSpc="1">
                                    <a:prstTxWarp prst="textNoShape">
                                      <a:avLst/>
                                    </a:prstTxWarp>
                                  </a:bodyPr>
                                  <a:lstStyle/>
                                  <a:p>
                                    <a:endParaRPr lang="en-GB"/>
                                  </a:p>
                                </p:txBody>
                              </p:sp>
                            </p:grpSp>
                            <p:sp>
                              <p:nvSpPr>
                                <p:cNvPr id="83" name="Oval 69">
                                  <a:extLst>
                                    <a:ext uri="{FF2B5EF4-FFF2-40B4-BE49-F238E27FC236}">
                                      <a16:creationId xmlns:a16="http://schemas.microsoft.com/office/drawing/2014/main" id="{84F49666-59EB-B8F9-DCE9-1CEF8D3DCC73}"/>
                                    </a:ext>
                                  </a:extLst>
                                </p:cNvPr>
                                <p:cNvSpPr>
                                  <a:spLocks noChangeArrowheads="1"/>
                                </p:cNvSpPr>
                                <p:nvPr/>
                              </p:nvSpPr>
                              <p:spPr bwMode="auto">
                                <a:xfrm rot="19989146">
                                  <a:off x="2938887" y="3158217"/>
                                  <a:ext cx="137020" cy="135116"/>
                                </a:xfrm>
                                <a:prstGeom prst="ellipse">
                                  <a:avLst/>
                                </a:prstGeom>
                                <a:grpFill/>
                                <a:ln w="9525">
                                  <a:noFill/>
                                  <a:round/>
                                  <a:headEnd/>
                                  <a:tailEnd/>
                                </a:ln>
                              </p:spPr>
                              <p:txBody>
                                <a:bodyPr vert="horz" wrap="square" lIns="91440" tIns="45720" rIns="91440" bIns="45720" numCol="1" anchor="t" anchorCtr="0" compatLnSpc="1">
                                  <a:prstTxWarp prst="textNoShape">
                                    <a:avLst/>
                                  </a:prstTxWarp>
                                </a:bodyPr>
                                <a:lstStyle/>
                                <a:p>
                                  <a:endParaRPr lang="en-GB"/>
                                </a:p>
                              </p:txBody>
                            </p:sp>
                          </p:grpSp>
                          <p:sp>
                            <p:nvSpPr>
                              <p:cNvPr id="81" name="Oval 69">
                                <a:extLst>
                                  <a:ext uri="{FF2B5EF4-FFF2-40B4-BE49-F238E27FC236}">
                                    <a16:creationId xmlns:a16="http://schemas.microsoft.com/office/drawing/2014/main" id="{5AB92DB2-E060-7130-6D43-2ACE1692F535}"/>
                                  </a:ext>
                                </a:extLst>
                              </p:cNvPr>
                              <p:cNvSpPr>
                                <a:spLocks noChangeArrowheads="1"/>
                              </p:cNvSpPr>
                              <p:nvPr/>
                            </p:nvSpPr>
                            <p:spPr bwMode="auto">
                              <a:xfrm rot="19989146">
                                <a:off x="3746085" y="2858616"/>
                                <a:ext cx="137020" cy="135116"/>
                              </a:xfrm>
                              <a:prstGeom prst="ellipse">
                                <a:avLst/>
                              </a:prstGeom>
                              <a:grpFill/>
                              <a:ln w="9525">
                                <a:noFill/>
                                <a:round/>
                                <a:headEnd/>
                                <a:tailEnd/>
                              </a:ln>
                            </p:spPr>
                            <p:txBody>
                              <a:bodyPr vert="horz" wrap="square" lIns="91440" tIns="45720" rIns="91440" bIns="45720" numCol="1" anchor="t" anchorCtr="0" compatLnSpc="1">
                                <a:prstTxWarp prst="textNoShape">
                                  <a:avLst/>
                                </a:prstTxWarp>
                              </a:bodyPr>
                              <a:lstStyle/>
                              <a:p>
                                <a:endParaRPr lang="en-GB"/>
                              </a:p>
                            </p:txBody>
                          </p:sp>
                        </p:grpSp>
                        <p:sp>
                          <p:nvSpPr>
                            <p:cNvPr id="79" name="Oval 78">
                              <a:extLst>
                                <a:ext uri="{FF2B5EF4-FFF2-40B4-BE49-F238E27FC236}">
                                  <a16:creationId xmlns:a16="http://schemas.microsoft.com/office/drawing/2014/main" id="{48E56C7B-AF80-D90D-03FE-8FF88785322C}"/>
                                </a:ext>
                              </a:extLst>
                            </p:cNvPr>
                            <p:cNvSpPr>
                              <a:spLocks noChangeArrowheads="1"/>
                            </p:cNvSpPr>
                            <p:nvPr/>
                          </p:nvSpPr>
                          <p:spPr bwMode="auto">
                            <a:xfrm rot="525107">
                              <a:off x="4743359" y="2468951"/>
                              <a:ext cx="133213" cy="133213"/>
                            </a:xfrm>
                            <a:prstGeom prst="ellipse">
                              <a:avLst/>
                            </a:prstGeom>
                            <a:grpFill/>
                            <a:ln w="9525">
                              <a:noFill/>
                              <a:round/>
                              <a:headEnd/>
                              <a:tailEnd/>
                            </a:ln>
                          </p:spPr>
                          <p:txBody>
                            <a:bodyPr vert="horz" wrap="square" lIns="91440" tIns="45720" rIns="91440" bIns="45720" numCol="1" anchor="t" anchorCtr="0" compatLnSpc="1">
                              <a:prstTxWarp prst="textNoShape">
                                <a:avLst/>
                              </a:prstTxWarp>
                            </a:bodyPr>
                            <a:lstStyle/>
                            <a:p>
                              <a:endParaRPr lang="en-GB"/>
                            </a:p>
                          </p:txBody>
                        </p:sp>
                      </p:grpSp>
                      <p:sp>
                        <p:nvSpPr>
                          <p:cNvPr id="77" name="Oval 109">
                            <a:extLst>
                              <a:ext uri="{FF2B5EF4-FFF2-40B4-BE49-F238E27FC236}">
                                <a16:creationId xmlns:a16="http://schemas.microsoft.com/office/drawing/2014/main" id="{267FBE02-B744-E9D8-514F-8ECF36173A5A}"/>
                              </a:ext>
                            </a:extLst>
                          </p:cNvPr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 rot="2466493">
                            <a:off x="4999631" y="2868592"/>
                            <a:ext cx="146535" cy="142729"/>
                          </a:xfrm>
                          <a:prstGeom prst="ellipse">
                            <a:avLst/>
                          </a:prstGeom>
                          <a:grpFill/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 vert="horz" wrap="square" lIns="91440" tIns="45720" rIns="91440" bIns="45720" numCol="1" anchor="t" anchorCtr="0" compatLnSpc="1"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endParaRPr lang="en-GB"/>
                          </a:p>
                        </p:txBody>
                      </p:sp>
                    </p:grpSp>
                    <p:sp>
                      <p:nvSpPr>
                        <p:cNvPr id="75" name="Oval 66">
                          <a:extLst>
                            <a:ext uri="{FF2B5EF4-FFF2-40B4-BE49-F238E27FC236}">
                              <a16:creationId xmlns:a16="http://schemas.microsoft.com/office/drawing/2014/main" id="{B8943353-B8F1-D402-C2AD-2BE86DF883B0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782371" y="3674632"/>
                          <a:ext cx="167468" cy="169371"/>
                        </a:xfrm>
                        <a:prstGeom prst="ellipse">
                          <a:avLst/>
                        </a:prstGeom>
                        <a:grpFill/>
                        <a:ln w="9525">
                          <a:noFill/>
                          <a:round/>
                          <a:headEnd/>
                          <a:tailEnd/>
                        </a:ln>
                      </p:spPr>
                      <p:txBody>
                        <a:bodyPr vert="horz" wrap="square" lIns="91440" tIns="45720" rIns="91440" bIns="45720" numCol="1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GB"/>
                        </a:p>
                      </p:txBody>
                    </p:sp>
                  </p:grpSp>
                  <p:sp>
                    <p:nvSpPr>
                      <p:cNvPr id="73" name="Oval 105">
                        <a:extLst>
                          <a:ext uri="{FF2B5EF4-FFF2-40B4-BE49-F238E27FC236}">
                            <a16:creationId xmlns:a16="http://schemas.microsoft.com/office/drawing/2014/main" id="{D9D318E7-C19F-B85A-0FD9-8C82C50D6DA3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938207" y="4054191"/>
                        <a:ext cx="131310" cy="133213"/>
                      </a:xfrm>
                      <a:prstGeom prst="ellipse">
                        <a:avLst/>
                      </a:prstGeom>
                      <a:grpFill/>
                      <a:ln w="9525">
                        <a:noFill/>
                        <a:round/>
                        <a:headEnd/>
                        <a:tailEnd/>
                      </a:ln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GB"/>
                      </a:p>
                    </p:txBody>
                  </p:sp>
                </p:grpSp>
                <p:sp>
                  <p:nvSpPr>
                    <p:cNvPr id="71" name="Oval 109">
                      <a:extLst>
                        <a:ext uri="{FF2B5EF4-FFF2-40B4-BE49-F238E27FC236}">
                          <a16:creationId xmlns:a16="http://schemas.microsoft.com/office/drawing/2014/main" id="{BEBEAC20-A4AD-70EA-850A-C7433C53BECA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1282632">
                      <a:off x="5665010" y="2817215"/>
                      <a:ext cx="146535" cy="142729"/>
                    </a:xfrm>
                    <a:prstGeom prst="ellipse">
                      <a:avLst/>
                    </a:prstGeom>
                    <a:grpFill/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GB"/>
                    </a:p>
                  </p:txBody>
                </p:sp>
              </p:grpSp>
              <p:sp>
                <p:nvSpPr>
                  <p:cNvPr id="69" name="Oval 87">
                    <a:extLst>
                      <a:ext uri="{FF2B5EF4-FFF2-40B4-BE49-F238E27FC236}">
                        <a16:creationId xmlns:a16="http://schemas.microsoft.com/office/drawing/2014/main" id="{F8175B76-D827-12A5-A2CA-234BD7C3B170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 rot="21272520">
                    <a:off x="5672524" y="1696637"/>
                    <a:ext cx="147942" cy="150734"/>
                  </a:xfrm>
                  <a:prstGeom prst="ellipse">
                    <a:avLst/>
                  </a:pr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/>
                  </a:p>
                </p:txBody>
              </p:sp>
            </p:grpSp>
            <p:sp>
              <p:nvSpPr>
                <p:cNvPr id="65" name="Oval 84">
                  <a:extLst>
                    <a:ext uri="{FF2B5EF4-FFF2-40B4-BE49-F238E27FC236}">
                      <a16:creationId xmlns:a16="http://schemas.microsoft.com/office/drawing/2014/main" id="{E05D4EB7-295B-9F07-5B95-318C9AC6477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940426">
                  <a:off x="5145853" y="888396"/>
                  <a:ext cx="119892" cy="119892"/>
                </a:xfrm>
                <a:prstGeom prst="ellipse">
                  <a:avLst/>
                </a:pr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66" name="Oval 84">
                  <a:extLst>
                    <a:ext uri="{FF2B5EF4-FFF2-40B4-BE49-F238E27FC236}">
                      <a16:creationId xmlns:a16="http://schemas.microsoft.com/office/drawing/2014/main" id="{1EEEB22C-27F4-2732-54CA-4669AC95561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20511976">
                  <a:off x="5289529" y="1337699"/>
                  <a:ext cx="119892" cy="119892"/>
                </a:xfrm>
                <a:prstGeom prst="ellipse">
                  <a:avLst/>
                </a:pr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67" name="Oval 84">
                  <a:extLst>
                    <a:ext uri="{FF2B5EF4-FFF2-40B4-BE49-F238E27FC236}">
                      <a16:creationId xmlns:a16="http://schemas.microsoft.com/office/drawing/2014/main" id="{1C2A29C9-314A-BE32-0D30-ED7DC809A24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20511976">
                  <a:off x="5872125" y="866144"/>
                  <a:ext cx="119892" cy="119892"/>
                </a:xfrm>
                <a:prstGeom prst="ellipse">
                  <a:avLst/>
                </a:pr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</p:grpSp>
          <p:sp>
            <p:nvSpPr>
              <p:cNvPr id="63" name="Oval 86">
                <a:extLst>
                  <a:ext uri="{FF2B5EF4-FFF2-40B4-BE49-F238E27FC236}">
                    <a16:creationId xmlns:a16="http://schemas.microsoft.com/office/drawing/2014/main" id="{B0951636-D75E-62E2-E774-7724683647F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36588">
                <a:off x="5581650" y="779922"/>
                <a:ext cx="142729" cy="138923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</p:grp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3AF64090-051A-44E9-DE5C-9C533F9E3D01}"/>
                </a:ext>
              </a:extLst>
            </p:cNvPr>
            <p:cNvCxnSpPr>
              <a:cxnSpLocks/>
              <a:stCxn id="217" idx="2"/>
              <a:endCxn id="218" idx="7"/>
            </p:cNvCxnSpPr>
            <p:nvPr/>
          </p:nvCxnSpPr>
          <p:spPr>
            <a:xfrm flipH="1">
              <a:off x="6470326" y="775804"/>
              <a:ext cx="123872" cy="2160"/>
            </a:xfrm>
            <a:prstGeom prst="line">
              <a:avLst/>
            </a:prstGeom>
            <a:grpFill/>
            <a:ln w="9525">
              <a:solidFill>
                <a:srgbClr val="97B88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3E2BF4B3-0C84-B854-0742-F0E3F230568C}"/>
                </a:ext>
              </a:extLst>
            </p:cNvPr>
            <p:cNvCxnSpPr>
              <a:cxnSpLocks/>
              <a:stCxn id="236" idx="3"/>
              <a:endCxn id="176" idx="7"/>
            </p:cNvCxnSpPr>
            <p:nvPr/>
          </p:nvCxnSpPr>
          <p:spPr>
            <a:xfrm flipH="1">
              <a:off x="7581202" y="1079681"/>
              <a:ext cx="128623" cy="208185"/>
            </a:xfrm>
            <a:prstGeom prst="line">
              <a:avLst/>
            </a:prstGeom>
            <a:grpFill/>
            <a:ln w="9525">
              <a:solidFill>
                <a:srgbClr val="6DACA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41" name="!!Picture 6">
            <a:extLst>
              <a:ext uri="{FF2B5EF4-FFF2-40B4-BE49-F238E27FC236}">
                <a16:creationId xmlns:a16="http://schemas.microsoft.com/office/drawing/2014/main" id="{B283FFDE-A76C-1084-08D7-601BF7D402E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5939" r="2245"/>
          <a:stretch/>
        </p:blipFill>
        <p:spPr>
          <a:xfrm>
            <a:off x="22273685" y="857250"/>
            <a:ext cx="2233060" cy="5264150"/>
          </a:xfrm>
          <a:prstGeom prst="roundRect">
            <a:avLst>
              <a:gd name="adj" fmla="val 4536"/>
            </a:avLst>
          </a:prstGeom>
        </p:spPr>
      </p:pic>
      <p:pic>
        <p:nvPicPr>
          <p:cNvPr id="242" name="!!Picture 7">
            <a:extLst>
              <a:ext uri="{FF2B5EF4-FFF2-40B4-BE49-F238E27FC236}">
                <a16:creationId xmlns:a16="http://schemas.microsoft.com/office/drawing/2014/main" id="{9DC30D10-BA76-BD64-5CF9-6856178BC23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463" r="35721"/>
          <a:stretch/>
        </p:blipFill>
        <p:spPr>
          <a:xfrm>
            <a:off x="17565911" y="857250"/>
            <a:ext cx="2233060" cy="5264150"/>
          </a:xfrm>
          <a:prstGeom prst="roundRect">
            <a:avLst>
              <a:gd name="adj" fmla="val 5389"/>
            </a:avLst>
          </a:prstGeom>
        </p:spPr>
      </p:pic>
      <p:pic>
        <p:nvPicPr>
          <p:cNvPr id="243" name="!!Picture 8">
            <a:extLst>
              <a:ext uri="{FF2B5EF4-FFF2-40B4-BE49-F238E27FC236}">
                <a16:creationId xmlns:a16="http://schemas.microsoft.com/office/drawing/2014/main" id="{D1B8CDBD-EAAC-6CA3-17AE-7EF250028DB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373" r="69557"/>
          <a:stretch/>
        </p:blipFill>
        <p:spPr>
          <a:xfrm>
            <a:off x="12858137" y="857250"/>
            <a:ext cx="2233060" cy="5264150"/>
          </a:xfrm>
          <a:prstGeom prst="roundRect">
            <a:avLst>
              <a:gd name="adj" fmla="val 5389"/>
            </a:avLst>
          </a:prstGeom>
        </p:spPr>
      </p:pic>
      <p:pic>
        <p:nvPicPr>
          <p:cNvPr id="2" name="CoverMainLogo_WHITE">
            <a:extLst>
              <a:ext uri="{FF2B5EF4-FFF2-40B4-BE49-F238E27FC236}">
                <a16:creationId xmlns:a16="http://schemas.microsoft.com/office/drawing/2014/main" id="{DEC747E5-C5BA-96FD-12AE-6069AA2B475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invGray">
          <a:xfrm>
            <a:off x="486029" y="6514200"/>
            <a:ext cx="725425" cy="114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5458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UNDODONOTDELETE" val="0"/>
</p:tagLst>
</file>

<file path=ppt/theme/theme1.xml><?xml version="1.0" encoding="utf-8"?>
<a:theme xmlns:a="http://schemas.openxmlformats.org/drawingml/2006/main" name="Marsh McLennan">
  <a:themeElements>
    <a:clrScheme name="MMC">
      <a:dk1>
        <a:srgbClr val="002C77"/>
      </a:dk1>
      <a:lt1>
        <a:srgbClr val="FFFFFF"/>
      </a:lt1>
      <a:dk2>
        <a:srgbClr val="565656"/>
      </a:dk2>
      <a:lt2>
        <a:srgbClr val="F0F0F0"/>
      </a:lt2>
      <a:accent1>
        <a:srgbClr val="009DE0"/>
      </a:accent1>
      <a:accent2>
        <a:srgbClr val="00AC41"/>
      </a:accent2>
      <a:accent3>
        <a:srgbClr val="8246AF"/>
      </a:accent3>
      <a:accent4>
        <a:srgbClr val="EE3D8B"/>
      </a:accent4>
      <a:accent5>
        <a:srgbClr val="00968F"/>
      </a:accent5>
      <a:accent6>
        <a:srgbClr val="0077A0"/>
      </a:accent6>
      <a:hlink>
        <a:srgbClr val="2C6EF2"/>
      </a:hlink>
      <a:folHlink>
        <a:srgbClr val="8246A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2C77"/>
        </a:solidFill>
        <a:ln>
          <a:noFill/>
        </a:ln>
        <a:effectLst/>
      </a:spPr>
      <a:bodyPr rtlCol="0" anchor="ctr"/>
      <a:lstStyle>
        <a:defPPr algn="ctr">
          <a:defRPr dirty="0" smtClean="0">
            <a:solidFill>
              <a:schemeClr val="bg1"/>
            </a:solidFill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tx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algn="l">
          <a:defRPr dirty="0" err="1"/>
        </a:defPPr>
      </a:lstStyle>
    </a:txDef>
  </a:objectDefaults>
  <a:extraClrSchemeLst/>
  <a:custClrLst>
    <a:custClr name="Dark blue">
      <a:srgbClr val="002C77"/>
    </a:custClr>
    <a:custClr name="Blue">
      <a:srgbClr val="009DE0"/>
    </a:custClr>
    <a:custClr name="Light blue">
      <a:srgbClr val="76D3FF"/>
    </a:custClr>
    <a:custClr name="Dark teal">
      <a:srgbClr val="004C6C"/>
    </a:custClr>
    <a:custClr name="Teal">
      <a:srgbClr val="0077A0"/>
    </a:custClr>
    <a:custClr name="Light teal">
      <a:srgbClr val="9CD9E4"/>
    </a:custClr>
    <a:custClr name="Dark turquoise">
      <a:srgbClr val="005E5D"/>
    </a:custClr>
    <a:custClr name="Turquoise">
      <a:srgbClr val="00968F"/>
    </a:custClr>
    <a:custClr name="Light turquoise">
      <a:srgbClr val="98DBCE"/>
    </a:custClr>
    <a:custClr name="White">
      <a:srgbClr val="FFFFFF"/>
    </a:custClr>
    <a:custClr name="Dark green">
      <a:srgbClr val="275D38"/>
    </a:custClr>
    <a:custClr name="Green">
      <a:srgbClr val="00AC41"/>
    </a:custClr>
    <a:custClr name="Light green">
      <a:srgbClr val="ADDFB3"/>
    </a:custClr>
    <a:custClr name="Dark purple">
      <a:srgbClr val="463282"/>
    </a:custClr>
    <a:custClr name="Purple">
      <a:srgbClr val="8246AF"/>
    </a:custClr>
    <a:custClr name="Light purple">
      <a:srgbClr val="CCB3E0"/>
    </a:custClr>
    <a:custClr name="Dark pink">
      <a:srgbClr val="B2025B"/>
    </a:custClr>
    <a:custClr name="Pink">
      <a:srgbClr val="EE3D8B"/>
    </a:custClr>
    <a:custClr name="Light pink">
      <a:srgbClr val="F8ACBE"/>
    </a:custClr>
    <a:custClr name="White">
      <a:srgbClr val="FFFFFF"/>
    </a:custClr>
    <a:custClr name="Dark crimson">
      <a:srgbClr val="9A1C1F"/>
    </a:custClr>
    <a:custClr name="Crimson">
      <a:srgbClr val="EF4E45"/>
    </a:custClr>
    <a:custClr name="Light crimson">
      <a:srgbClr val="FFAEA6"/>
    </a:custClr>
    <a:custClr name="Dark orange">
      <a:srgbClr val="A32E00"/>
    </a:custClr>
    <a:custClr name="Orange">
      <a:srgbClr val="FF8C00"/>
    </a:custClr>
    <a:custClr name="Light orange">
      <a:srgbClr val="FFCA94"/>
    </a:custClr>
    <a:custClr name="Dark yellow">
      <a:srgbClr val="965D00"/>
    </a:custClr>
    <a:custClr name="Yellow">
      <a:srgbClr val="FFBE00"/>
    </a:custClr>
    <a:custClr name="Light yellow">
      <a:srgbClr val="FFE580"/>
    </a:custClr>
    <a:custClr name="White">
      <a:srgbClr val="FFFFFF"/>
    </a:custClr>
    <a:custClr name="Dark blue gray">
      <a:srgbClr val="4E6287"/>
    </a:custClr>
    <a:custClr name="Blue gray">
      <a:srgbClr val="8096B2"/>
    </a:custClr>
    <a:custClr name="Light blue gray">
      <a:srgbClr val="BED3E4"/>
    </a:custClr>
    <a:custClr name="Dark gray">
      <a:srgbClr val="565656"/>
    </a:custClr>
    <a:custClr name="Gray">
      <a:srgbClr val="949494"/>
    </a:custClr>
    <a:custClr name="Light gray">
      <a:srgbClr val="DADADA"/>
    </a:custClr>
    <a:custClr name="Background gray">
      <a:srgbClr val="F0F0F0"/>
    </a:custClr>
    <a:custClr name="Link blue">
      <a:srgbClr val="2C6EF2"/>
    </a:custClr>
    <a:custClr name="Warning red">
      <a:srgbClr val="C53532"/>
    </a:custClr>
    <a:custClr name="Success green">
      <a:srgbClr val="14853D"/>
    </a:custClr>
  </a:custClrLst>
  <a:extLst>
    <a:ext uri="{05A4C25C-085E-4340-85A3-A5531E510DB2}">
      <thm15:themeFamily xmlns:thm15="http://schemas.microsoft.com/office/thememl/2012/main" name="MMC2021.Classic16x9.potx" id="{D5855B8F-EC1C-485D-BF87-B296BCFB543C}" vid="{B474B1E0-4F63-49B9-920A-8BAB2903DA2B}"/>
    </a:ext>
  </a:extLst>
</a:theme>
</file>

<file path=ppt/theme/theme2.xml><?xml version="1.0" encoding="utf-8"?>
<a:theme xmlns:a="http://schemas.openxmlformats.org/drawingml/2006/main" name="1_Marsh McLennan">
  <a:themeElements>
    <a:clrScheme name="MMC">
      <a:dk1>
        <a:srgbClr val="002C77"/>
      </a:dk1>
      <a:lt1>
        <a:srgbClr val="FFFFFF"/>
      </a:lt1>
      <a:dk2>
        <a:srgbClr val="565656"/>
      </a:dk2>
      <a:lt2>
        <a:srgbClr val="F0F0F0"/>
      </a:lt2>
      <a:accent1>
        <a:srgbClr val="009DE0"/>
      </a:accent1>
      <a:accent2>
        <a:srgbClr val="00AC41"/>
      </a:accent2>
      <a:accent3>
        <a:srgbClr val="8246AF"/>
      </a:accent3>
      <a:accent4>
        <a:srgbClr val="EE3D8B"/>
      </a:accent4>
      <a:accent5>
        <a:srgbClr val="00968F"/>
      </a:accent5>
      <a:accent6>
        <a:srgbClr val="0077A0"/>
      </a:accent6>
      <a:hlink>
        <a:srgbClr val="2C6EF2"/>
      </a:hlink>
      <a:folHlink>
        <a:srgbClr val="8246A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2C77"/>
        </a:solidFill>
        <a:ln>
          <a:noFill/>
        </a:ln>
        <a:effectLst/>
      </a:spPr>
      <a:bodyPr rtlCol="0" anchor="ctr"/>
      <a:lstStyle>
        <a:defPPr algn="ctr">
          <a:defRPr dirty="0" smtClean="0">
            <a:solidFill>
              <a:schemeClr val="bg1"/>
            </a:solidFill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tx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algn="l">
          <a:defRPr dirty="0" err="1"/>
        </a:defPPr>
      </a:lstStyle>
    </a:txDef>
  </a:objectDefaults>
  <a:extraClrSchemeLst/>
  <a:custClrLst>
    <a:custClr name="Dark blue">
      <a:srgbClr val="002C77"/>
    </a:custClr>
    <a:custClr name="Blue">
      <a:srgbClr val="009DE0"/>
    </a:custClr>
    <a:custClr name="Light blue">
      <a:srgbClr val="76D3FF"/>
    </a:custClr>
    <a:custClr name="Dark teal">
      <a:srgbClr val="004C6C"/>
    </a:custClr>
    <a:custClr name="Teal">
      <a:srgbClr val="0077A0"/>
    </a:custClr>
    <a:custClr name="Light teal">
      <a:srgbClr val="9CD9E4"/>
    </a:custClr>
    <a:custClr name="Dark turquoise">
      <a:srgbClr val="005E5D"/>
    </a:custClr>
    <a:custClr name="Turquoise">
      <a:srgbClr val="00968F"/>
    </a:custClr>
    <a:custClr name="Light turquoise">
      <a:srgbClr val="98DBCE"/>
    </a:custClr>
    <a:custClr name="White">
      <a:srgbClr val="FFFFFF"/>
    </a:custClr>
    <a:custClr name="Dark green">
      <a:srgbClr val="275D38"/>
    </a:custClr>
    <a:custClr name="Green">
      <a:srgbClr val="00AC41"/>
    </a:custClr>
    <a:custClr name="Light green">
      <a:srgbClr val="ADDFB3"/>
    </a:custClr>
    <a:custClr name="Dark purple">
      <a:srgbClr val="463282"/>
    </a:custClr>
    <a:custClr name="Purple">
      <a:srgbClr val="8246AF"/>
    </a:custClr>
    <a:custClr name="Light purple">
      <a:srgbClr val="CCB3E0"/>
    </a:custClr>
    <a:custClr name="Dark pink">
      <a:srgbClr val="B2025B"/>
    </a:custClr>
    <a:custClr name="Pink">
      <a:srgbClr val="EE3D8B"/>
    </a:custClr>
    <a:custClr name="Light pink">
      <a:srgbClr val="F8ACBE"/>
    </a:custClr>
    <a:custClr name="White">
      <a:srgbClr val="FFFFFF"/>
    </a:custClr>
    <a:custClr name="Dark crimson">
      <a:srgbClr val="9A1C1F"/>
    </a:custClr>
    <a:custClr name="Crimson">
      <a:srgbClr val="EF4E45"/>
    </a:custClr>
    <a:custClr name="Light crimson">
      <a:srgbClr val="FFAEA6"/>
    </a:custClr>
    <a:custClr name="Dark orange">
      <a:srgbClr val="A32E00"/>
    </a:custClr>
    <a:custClr name="Orange">
      <a:srgbClr val="FF8C00"/>
    </a:custClr>
    <a:custClr name="Light orange">
      <a:srgbClr val="FFCA94"/>
    </a:custClr>
    <a:custClr name="Dark yellow">
      <a:srgbClr val="965D00"/>
    </a:custClr>
    <a:custClr name="Yellow">
      <a:srgbClr val="FFBE00"/>
    </a:custClr>
    <a:custClr name="Light yellow">
      <a:srgbClr val="FFE580"/>
    </a:custClr>
    <a:custClr name="White">
      <a:srgbClr val="FFFFFF"/>
    </a:custClr>
    <a:custClr name="Dark blue gray">
      <a:srgbClr val="4E6287"/>
    </a:custClr>
    <a:custClr name="Blue gray">
      <a:srgbClr val="8096B2"/>
    </a:custClr>
    <a:custClr name="Light blue gray">
      <a:srgbClr val="BED3E4"/>
    </a:custClr>
    <a:custClr name="Dark gray">
      <a:srgbClr val="565656"/>
    </a:custClr>
    <a:custClr name="Gray">
      <a:srgbClr val="949494"/>
    </a:custClr>
    <a:custClr name="Light gray">
      <a:srgbClr val="DADADA"/>
    </a:custClr>
    <a:custClr name="Background gray">
      <a:srgbClr val="F0F0F0"/>
    </a:custClr>
    <a:custClr name="Link blue">
      <a:srgbClr val="2C6EF2"/>
    </a:custClr>
    <a:custClr name="Warning red">
      <a:srgbClr val="C53532"/>
    </a:custClr>
    <a:custClr name="Success green">
      <a:srgbClr val="14853D"/>
    </a:custClr>
  </a:custClrLst>
  <a:extLst>
    <a:ext uri="{05A4C25C-085E-4340-85A3-A5531E510DB2}">
      <thm15:themeFamily xmlns:thm15="http://schemas.microsoft.com/office/thememl/2012/main" name="MMC2021.Classic16x9.potx" id="{D5855B8F-EC1C-485D-BF87-B296BCFB543C}" vid="{B474B1E0-4F63-49B9-920A-8BAB2903DA2B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1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.xml"/></Relationships>
</file>

<file path=customXml/_rels/item10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0.xml"/></Relationships>
</file>

<file path=customXml/_rels/item1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.xml"/></Relationships>
</file>

<file path=customXml/_rels/item1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2.xml"/></Relationships>
</file>

<file path=customXml/_rels/item1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3.xml"/></Relationships>
</file>

<file path=customXml/_rels/item1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4.xml"/></Relationships>
</file>

<file path=customXml/_rels/item1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5.xml"/></Relationships>
</file>

<file path=customXml/_rels/item1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6.xml"/></Relationships>
</file>

<file path=customXml/_rels/item1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7.xml"/></Relationships>
</file>

<file path=customXml/_rels/item1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8.xml"/></Relationships>
</file>

<file path=customXml/_rels/item1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9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2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0.xml"/></Relationships>
</file>

<file path=customXml/_rels/item2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1.xml"/></Relationships>
</file>

<file path=customXml/_rels/item2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2.xml"/></Relationships>
</file>

<file path=customXml/_rels/item2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3.xml"/></Relationships>
</file>

<file path=customXml/_rels/item2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4.xml"/></Relationships>
</file>

<file path=customXml/_rels/item2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5.xml"/></Relationships>
</file>

<file path=customXml/_rels/item2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6.xml"/></Relationships>
</file>

<file path=customXml/_rels/item2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7.xml"/></Relationships>
</file>

<file path=customXml/_rels/item2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8.xml"/></Relationships>
</file>

<file path=customXml/_rels/item2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9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3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0.xml"/></Relationships>
</file>

<file path=customXml/_rels/item3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1.xml"/></Relationships>
</file>

<file path=customXml/_rels/item3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2.xml"/></Relationships>
</file>

<file path=customXml/_rels/item3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3.xml"/></Relationships>
</file>

<file path=customXml/_rels/item3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4.xml"/></Relationships>
</file>

<file path=customXml/_rels/item3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5.xml"/></Relationships>
</file>

<file path=customXml/_rels/item3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6.xml"/></Relationships>
</file>

<file path=customXml/_rels/item3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7.xml"/></Relationships>
</file>

<file path=customXml/_rels/item3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8.xml"/></Relationships>
</file>

<file path=customXml/_rels/item3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9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4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0.xml"/></Relationships>
</file>

<file path=customXml/_rels/item4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1.xml"/></Relationships>
</file>

<file path=customXml/_rels/item4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2.xml"/></Relationships>
</file>

<file path=customXml/_rels/item4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3.xml"/></Relationships>
</file>

<file path=customXml/_rels/item4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4.xml"/></Relationships>
</file>

<file path=customXml/_rels/item4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5.xml"/></Relationships>
</file>

<file path=customXml/_rels/item4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6.xml"/></Relationships>
</file>

<file path=customXml/_rels/item4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7.xml"/></Relationships>
</file>

<file path=customXml/_rels/item4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8.xml"/></Relationships>
</file>

<file path=customXml/_rels/item4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9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_rels/item5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0.xml"/></Relationships>
</file>

<file path=customXml/_rels/item5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1.xml"/></Relationships>
</file>

<file path=customXml/_rels/item5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2.xml"/></Relationships>
</file>

<file path=customXml/_rels/item5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3.xml"/></Relationships>
</file>

<file path=customXml/_rels/item5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4.xml"/></Relationships>
</file>

<file path=customXml/_rels/item5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5.xml"/></Relationships>
</file>

<file path=customXml/_rels/item5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6.xml"/></Relationships>
</file>

<file path=customXml/_rels/item5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7.xml"/></Relationships>
</file>

<file path=customXml/_rels/item5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8.xml"/></Relationships>
</file>

<file path=customXml/_rels/item5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9.xml"/></Relationships>
</file>

<file path=customXml/_rels/item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.xml"/></Relationships>
</file>

<file path=customXml/_rels/item6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0.xml"/></Relationships>
</file>

<file path=customXml/_rels/item6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1.xml"/></Relationships>
</file>

<file path=customXml/_rels/item6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2.xml"/></Relationships>
</file>

<file path=customXml/_rels/item6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3.xml"/></Relationships>
</file>

<file path=customXml/_rels/item6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4.xml"/></Relationships>
</file>

<file path=customXml/_rels/item6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5.xml"/></Relationships>
</file>

<file path=customXml/_rels/item6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6.xml"/></Relationships>
</file>

<file path=customXml/_rels/item6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7.xml"/></Relationships>
</file>

<file path=customXml/_rels/item6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8.xml"/></Relationships>
</file>

<file path=customXml/_rels/item6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9.xml"/></Relationships>
</file>

<file path=customXml/_rels/item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.xml"/></Relationships>
</file>

<file path=customXml/_rels/item7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0.xml"/></Relationships>
</file>

<file path=customXml/_rels/item7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1.xml"/></Relationships>
</file>

<file path=customXml/_rels/item7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2.xml"/></Relationships>
</file>

<file path=customXml/_rels/item7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3.xml"/></Relationships>
</file>

<file path=customXml/_rels/item7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4.xml"/></Relationships>
</file>

<file path=customXml/_rels/item7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5.xml"/></Relationships>
</file>

<file path=customXml/_rels/item7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6.xml"/></Relationships>
</file>

<file path=customXml/_rels/item7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7.xml"/></Relationships>
</file>

<file path=customXml/_rels/item7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8.xml"/></Relationships>
</file>

<file path=customXml/_rels/item7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9.xml"/></Relationships>
</file>

<file path=customXml/_rels/item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.xml"/></Relationships>
</file>

<file path=customXml/_rels/item8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0.xml"/></Relationships>
</file>

<file path=customXml/_rels/item8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1.xml"/></Relationships>
</file>

<file path=customXml/_rels/item8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2.xml"/></Relationships>
</file>

<file path=customXml/_rels/item8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3.xml"/></Relationships>
</file>

<file path=customXml/_rels/item8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4.xml"/></Relationships>
</file>

<file path=customXml/_rels/item8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5.xml"/></Relationships>
</file>

<file path=customXml/_rels/item8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6.xml"/></Relationships>
</file>

<file path=customXml/_rels/item8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7.xml"/></Relationships>
</file>

<file path=customXml/_rels/item8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8.xml"/></Relationships>
</file>

<file path=customXml/_rels/item8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9.xml"/></Relationships>
</file>

<file path=customXml/_rels/item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.xml"/></Relationships>
</file>

<file path=customXml/_rels/item9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0.xml"/></Relationships>
</file>

<file path=customXml/_rels/item9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1.xml"/></Relationships>
</file>

<file path=customXml/_rels/item9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2.xml"/></Relationships>
</file>

<file path=customXml/_rels/item9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3.xml"/></Relationships>
</file>

<file path=customXml/_rels/item9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4.xml"/></Relationships>
</file>

<file path=customXml/_rels/item9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5.xml"/></Relationships>
</file>

<file path=customXml/_rels/item9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6.xml"/></Relationships>
</file>

<file path=customXml/_rels/item9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7.xml"/></Relationships>
</file>

<file path=customXml/_rels/item9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8.xml"/></Relationships>
</file>

<file path=customXml/_rels/item9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9.xml"/></Relationships>
</file>

<file path=customXml/item1.xml>��< ? x m l   v e r s i o n = " 1 . 0 "   e n c o d i n g = " u t f - 1 6 " ? > < M M C O A _ O b j e c t T a g s   x m l n s : x s i = " h t t p : / / w w w . w 3 . o r g / 2 0 0 1 / X M L S c h e m a - i n s t a n c e "   x m l n s : x s d = " h t t p : / / w w w . w 3 . o r g / 2 0 0 1 / X M L S c h e m a " >  
     < P r e s e n t a t i o n O b j e c t T a g   T a g N a m e = " M M C 0 9 _ P O P U L A T E T E X T " > { S u b T i t l e } < / P r e s e n t a t i o n O b j e c t T a g >  
 < / M M C O A _ O b j e c t T a g s > 
</file>

<file path=customXml/item10.xml>��< ? x m l   v e r s i o n = " 1 . 0 "   e n c o d i n g = " u t f - 1 6 " ? > < M M C O A _ O b j e c t T a g s   x m l n s : x s d = " h t t p : / / w w w . w 3 . o r g / 2 0 0 1 / X M L S c h e m a "   x m l n s : x s i = " h t t p : / / w w w . w 3 . o r g / 2 0 0 1 / X M L S c h e m a - i n s t a n c e " >  
     < P r e s e n t a t i o n O b j e c t T a g   T a g N a m e = " M M C 0 9 _ B A C K G R O U N D S T Y L E " > M a s t e r < / P r e s e n t a t i o n O b j e c t T a g >  
     < P r e s e n t a t i o n O b j e c t T a g   T a g N a m e = " M M C 0 9 _ A D D L O G O S " > C o n t e n t L o g o , C o n t e n t L o g o , 3 8 . 2 7 , 5 1 3 . 0 7 < / P r e s e n t a t i o n O b j e c t T a g >  
     < P r e s e n t a t i o n O b j e c t T a g   T a g N a m e = " M M C O A _ B A C K G R O U N D _ L O G O _ O P T I O N " > C O L O U R < / P r e s e n t a t i o n O b j e c t T a g >  
     < P r e s e n t a t i o n O b j e c t T a g   T a g N a m e = " M M C O A _ B A C K G R O U N D _ D I G E S T " > s o l i d ; W h i t e < / P r e s e n t a t i o n O b j e c t T a g >  
 < / M M C O A _ O b j e c t T a g s > 
</file>

<file path=customXml/item100.xml>��< ? x m l   v e r s i o n = " 1 . 0 "   e n c o d i n g = " u t f - 1 6 " ? > < M M C O A _ O b j e c t T a g s   x m l n s : x s d = " h t t p : / / w w w . w 3 . o r g / 2 0 0 1 / X M L S c h e m a "   x m l n s : x s i = " h t t p : / / w w w . w 3 . o r g / 2 0 0 1 / X M L S c h e m a - i n s t a n c e " >  
     < P r e s e n t a t i o n O b j e c t T a g   T a g N a m e = " M M C O A _ F I L E R E F S T A T E " > H I D E < / P r e s e n t a t i o n O b j e c t T a g >  
     < P r e s e n t a t i o n O b j e c t T a g   T a g N a m e = " M M C O A _ C O P Y R I G H T S T A T E " > H I D E < / P r e s e n t a t i o n O b j e c t T a g >  
 < / M M C O A _ O b j e c t T a g s > 
</file>

<file path=customXml/item11.xml>��< ? x m l   v e r s i o n = " 1 . 0 "   e n c o d i n g = " u t f - 1 6 " ? > < M M C O A _ O b j e c t T a g s   x m l n s : x s i = " h t t p : / / w w w . w 3 . o r g / 2 0 0 1 / X M L S c h e m a - i n s t a n c e "   x m l n s : x s d = " h t t p : / / w w w . w 3 . o r g / 2 0 0 1 / X M L S c h e m a " >  
     < P r e s e n t a t i o n O b j e c t T a g   T a g N a m e = " M M C 0 9 _ B R A N D F O N T S T Y L E " > C o v e r H e a d i n g 1 < / P r e s e n t a t i o n O b j e c t T a g >  
     < P r e s e n t a t i o n O b j e c t T a g   T a g N a m e = " M M C 0 9 _ F O N T S I Z E _ L " > 1 2 0 < / P r e s e n t a t i o n O b j e c t T a g >  
     < P r e s e n t a t i o n O b j e c t T a g   T a g N a m e = " M M C 0 9 _ F O N T S I Z E _ M " > 6 0 < / P r e s e n t a t i o n O b j e c t T a g >  
     < P r e s e n t a t i o n O b j e c t T a g   T a g N a m e = " M M C 0 9 _ F O N T S I Z E _ S " > 4 8 < / P r e s e n t a t i o n O b j e c t T a g >  
     < P r e s e n t a t i o n O b j e c t T a g   T a g N a m e = " M M C 0 9 _ S H A P E X Y W H _ L " > 3 2 . 6 ; 1 5 0 . 4 8 ; 7 3 7 ; 1 3 5 < / P r e s e n t a t i o n O b j e c t T a g >  
     < P r e s e n t a t i o n O b j e c t T a g   T a g N a m e = " M M C 0 9 _ S H A P E X Y W H _ M " > 3 5 . 4 3 ; 1 5 0 . 2 3 ; 7 3 7 ; 1 2 6 . 1 4 < / P r e s e n t a t i o n O b j e c t T a g >  
     < P r e s e n t a t i o n O b j e c t T a g   T a g N a m e = " M M C 0 9 _ S H A P E X Y W H _ S " > 3 5 . 4 3 ; 1 5 0 . 2 3 ; 7 3 7 ; 1 2 6 . 1 4 < / P r e s e n t a t i o n O b j e c t T a g >  
     < P r e s e n t a t i o n O b j e c t T a g   T a g N a m e = " M M C 0 9 _ P L A C E H O L D E R T E X T " > [ M M C 2 0 2 1 P P T e m p l a t e . P l a c e h o l d e r H 1 ] < / P r e s e n t a t i o n O b j e c t T a g >  
 < / M M C O A _ O b j e c t T a g s > 
</file>

<file path=customXml/item12.xml>��< ? x m l   v e r s i o n = " 1 . 0 "   e n c o d i n g = " u t f - 1 6 " ? > < M M C O A _ O b j e c t T a g s   x m l n s : x s i = " h t t p : / / w w w . w 3 . o r g / 2 0 0 1 / X M L S c h e m a - i n s t a n c e "   x m l n s : x s d = " h t t p : / / w w w . w 3 . o r g / 2 0 0 1 / X M L S c h e m a " >  
     < P r e s e n t a t i o n O b j e c t T a g   T a g N a m e = " M M C 0 9 _ B R A N D F O N T S T Y L E " > C o v e r H e a d i n g 2 < / P r e s e n t a t i o n O b j e c t T a g >  
     < P r e s e n t a t i o n O b j e c t T a g   T a g N a m e = " M M C 0 9 _ F O N T S I Z E _ L " > 2 4 < / P r e s e n t a t i o n O b j e c t T a g >  
     < P r e s e n t a t i o n O b j e c t T a g   T a g N a m e = " M M C 0 9 _ F O N T S I Z E _ M " > 2 4 < / P r e s e n t a t i o n O b j e c t T a g >  
     < P r e s e n t a t i o n O b j e c t T a g   T a g N a m e = " M M C 0 9 _ F O N T S I Z E _ S " > 2 4 < / P r e s e n t a t i o n O b j e c t T a g >  
     < P r e s e n t a t i o n O b j e c t T a g   T a g N a m e = " M M C 0 9 _ S H A P E X Y W H _ L " > 3 6 . 8 5 ; 2 8 2 . 2 4 ; 7 3 2 . 7 5 ; 2 9 . 7 6 < / P r e s e n t a t i o n O b j e c t T a g >  
     < P r e s e n t a t i o n O b j e c t T a g   T a g N a m e = " M M C 0 9 _ S H A P E X Y W H _ M " > 3 6 . 8 5 ; 2 9 1 . 9 7 ; 7 3 4 . 1 7 ; 6 2 . 3 6 < / P r e s e n t a t i o n O b j e c t T a g >  
     < P r e s e n t a t i o n O b j e c t T a g   T a g N a m e = " M M C 0 9 _ S H A P E X Y W H _ S " > 3 6 . 8 5 ; 2 6 7 . 8 7 ; 7 3 5 . 5 9 ; 6 2 . 3 6 < / P r e s e n t a t i o n O b j e c t T a g >  
     < P r e s e n t a t i o n O b j e c t T a g   T a g N a m e = " M M C 0 9 _ P L A C E H O L D E R T E X T " > [ M M C 2 0 2 1 P P T e m p l a t e . P l a c e h o l d e r H 2 ] < / P r e s e n t a t i o n O b j e c t T a g >  
 < / M M C O A _ O b j e c t T a g s > 
</file>

<file path=customXml/item13.xml>��< ? x m l   v e r s i o n = " 1 . 0 "   e n c o d i n g = " u t f - 1 6 " ? > < M M C O A _ O b j e c t T a g s   x m l n s : x s i = " h t t p : / / w w w . w 3 . o r g / 2 0 0 1 / X M L S c h e m a - i n s t a n c e "   x m l n s : x s d = " h t t p : / / w w w . w 3 . o r g / 2 0 0 1 / X M L S c h e m a " >  
     < P r e s e n t a t i o n O b j e c t T a g   T a g N a m e = " M M C 0 9 _ B R A N D F O N T S T Y L E " > C o v e r T e x t < / P r e s e n t a t i o n O b j e c t T a g >  
 < / M M C O A _ O b j e c t T a g s > 
</file>

<file path=customXml/item14.xml>��< ? x m l   v e r s i o n = " 1 . 0 "   e n c o d i n g = " u t f - 1 6 " ? > < M M C O A _ O b j e c t T a g s   x m l n s : x s i = " h t t p : / / w w w . w 3 . o r g / 2 0 0 1 / X M L S c h e m a - i n s t a n c e "   x m l n s : x s d = " h t t p : / / w w w . w 3 . o r g / 2 0 0 1 / X M L S c h e m a " >  
     < P r e s e n t a t i o n O b j e c t T a g   T a g N a m e = " M M C 0 9 _ P O P U L A T E T E X T " > { F r o n t C o v e r E x t r a W o r d i n g } < / P r e s e n t a t i o n O b j e c t T a g >  
     < P r e s e n t a t i o n O b j e c t T a g   T a g N a m e = " M M C 0 9 _ B R A N D F O N T S T Y L E " > C o v e r T e x t < / P r e s e n t a t i o n O b j e c t T a g >  
 < / M M C O A _ O b j e c t T a g s > 
</file>

<file path=customXml/item15.xml>��< ? x m l   v e r s i o n = " 1 . 0 "   e n c o d i n g = " u t f - 1 6 " ? > < M M C O A _ O b j e c t T a g s   x m l n s : x s i = " h t t p : / / w w w . w 3 . o r g / 2 0 0 1 / X M L S c h e m a - i n s t a n c e "   x m l n s : x s d = " h t t p : / / w w w . w 3 . o r g / 2 0 0 1 / X M L S c h e m a " >  
     < P r e s e n t a t i o n O b j e c t T a g   T a g N a m e = " M M C 0 9 _ B R A N D F O N T S T Y L E " > C o v e r T e x t < / P r e s e n t a t i o n O b j e c t T a g >  
     < P r e s e n t a t i o n O b j e c t T a g   T a g N a m e = " M M C 0 9 _ P O P U L A T E T E X T " > { L e g a l F r o n t } < / P r e s e n t a t i o n O b j e c t T a g >  
 < / M M C O A _ O b j e c t T a g s > 
</file>

<file path=customXml/item16.xml>��< ? x m l   v e r s i o n = " 1 . 0 "   e n c o d i n g = " u t f - 1 6 " ? > < M M C O A _ O b j e c t T a g s   x m l n s : x s i = " h t t p : / / w w w . w 3 . o r g / 2 0 0 1 / X M L S c h e m a - i n s t a n c e "   x m l n s : x s d = " h t t p : / / w w w . w 3 . o r g / 2 0 0 1 / X M L S c h e m a " >  
     < P r e s e n t a t i o n O b j e c t T a g   T a g N a m e = " M M C 0 9 _ B R A N D F O N T S T Y L E " > C o v e r T a g l i n e < / P r e s e n t a t i o n O b j e c t T a g >  
     < P r e s e n t a t i o n O b j e c t T a g   T a g N a m e = " M M C 0 9 _ P O P U L A T E T E X T " > { T a g l i n e E x t r a W o r d i n g } < / P r e s e n t a t i o n O b j e c t T a g >  
 < / M M C O A _ O b j e c t T a g s > 
</file>

<file path=customXml/item17.xml>��< ? x m l   v e r s i o n = " 1 . 0 "   e n c o d i n g = " u t f - 1 6 " ? > < M M C O A _ O b j e c t T a g s   x m l n s : x s d = " h t t p : / / w w w . w 3 . o r g / 2 0 0 1 / X M L S c h e m a "   x m l n s : x s i = " h t t p : / / w w w . w 3 . o r g / 2 0 0 1 / X M L S c h e m a - i n s t a n c e " >  
     < P r e s e n t a t i o n O b j e c t T a g   T a g N a m e = " M M C 0 9 _ L A Y O U T " > F r o n t C o v e r < / P r e s e n t a t i o n O b j e c t T a g >  
     < P r e s e n t a t i o n O b j e c t T a g   T a g N a m e = " M M C 0 9 _ B A C K G R O U N D S T Y L E " > F r o n t C o v e r < / P r e s e n t a t i o n O b j e c t T a g >  
     < P r e s e n t a t i o n O b j e c t T a g   T a g N a m e = " M M C 0 9 _ A D D L O G O S " > C o v e r M a i n L o g o , F r o n t L o g o , 3 8 . 2 7 , 2 7 . 2 1 < / P r e s e n t a t i o n O b j e c t T a g >  
     < P r e s e n t a t i o n O b j e c t T a g   T a g N a m e = " M M C O A _ B A C K G R O U N D _ L O G O _ O P T I O N " > W H I T E < / P r e s e n t a t i o n O b j e c t T a g >  
     < P r e s e n t a t i o n O b j e c t T a g   T a g N a m e = " M M C O A _ B A C K G R O U N D _ D I G E S T " > g r a d ; s i m p l e - b r i g h t - p i n k < / P r e s e n t a t i o n O b j e c t T a g >  
     < P r e s e n t a t i o n O b j e c t T a g   T a g N a m e = " M M C O A _ F U L L I M A G E _ I D " / >  
     < P r e s e n t a t i o n O b j e c t T a g   T a g N a m e = " M M C O A _ S I L H O U E T T E _ I D " > 0 0 a 2 a 7 f 0 - 9 2 5 4 - 4 3 3 2 - 8 8 f 0 - 5 3 e 4 4 f 3 6 a 5 a 1 < / P r e s e n t a t i o n O b j e c t T a g >  
 < / M M C O A _ O b j e c t T a g s > 
</file>

<file path=customXml/item18.xml>��< ? x m l   v e r s i o n = " 1 . 0 "   e n c o d i n g = " u t f - 1 6 " ? > < M M C O A _ O b j e c t T a g s   x m l n s : x s i = " h t t p : / / w w w . w 3 . o r g / 2 0 0 1 / X M L S c h e m a - i n s t a n c e "   x m l n s : x s d = " h t t p : / / w w w . w 3 . o r g / 2 0 0 1 / X M L S c h e m a " >  
     < P r e s e n t a t i o n O b j e c t T a g   T a g N a m e = " M M C 0 9 _ P L A C E H O L D E R T E X T " > [ M M C 2 0 2 1 P P T e m p l a t e . P l a c e h o l d e r S l i d e T i t l e ] < / P r e s e n t a t i o n O b j e c t T a g >  
 < / M M C O A _ O b j e c t T a g s > 
</file>

<file path=customXml/item19.xml>��< ? x m l   v e r s i o n = " 1 . 0 "   e n c o d i n g = " u t f - 1 6 " ? > < M M C O A _ O b j e c t T a g s   x m l n s : x s i = " h t t p : / / w w w . w 3 . o r g / 2 0 0 1 / X M L S c h e m a - i n s t a n c e "   x m l n s : x s d = " h t t p : / / w w w . w 3 . o r g / 2 0 0 1 / X M L S c h e m a " >  
     < P r e s e n t a t i o n O b j e c t T a g   T a g N a m e = " M M C 0 9 _ P L A C E H O L D E R T E X T " > [ M M C 2 0 2 1 P P T e m p l a t e . P l a c e h o l d e r S l i d e B o d y ] < / P r e s e n t a t i o n O b j e c t T a g >  
 < / M M C O A _ O b j e c t T a g s > 
</file>

<file path=customXml/item2.xml>��< ? x m l   v e r s i o n = " 1 . 0 "   e n c o d i n g = " u t f - 1 6 " ? > < M M C O A _ O b j e c t T a g s   x m l n s : x s i = " h t t p : / / w w w . w 3 . o r g / 2 0 0 1 / X M L S c h e m a - i n s t a n c e "   x m l n s : x s d = " h t t p : / / w w w . w 3 . o r g / 2 0 0 1 / X M L S c h e m a " >  
     < P r e s e n t a t i o n O b j e c t T a g   T a g N a m e = " M M C 0 9 _ P L A C E H O L D E R T E X T " > P l a c e h o l d e r   f o r   t h i r d   p a r t y   o r   c l i e n t   l o g o < / P r e s e n t a t i o n O b j e c t T a g >  
     < P r e s e n t a t i o n O b j e c t T a g   T a g N a m e = " M M C 0 9 _ B R A N D F O N T S T Y L E " > C o v e r T e x t < / P r e s e n t a t i o n O b j e c t T a g >  
     < P r e s e n t a t i o n O b j e c t T a g   T a g N a m e = " M M C 0 9 _ P L A C E H O L D E R T E X T " > [ M M C 2 0 2 1 P P T e m p l a t e . P l a c e h o l d e r C l i e n t ] < / P r e s e n t a t i o n O b j e c t T a g >  
 < / M M C O A _ O b j e c t T a g s > 
</file>

<file path=customXml/item20.xml>��< ? x m l   v e r s i o n = " 1 . 0 "   e n c o d i n g = " u t f - 1 6 " ? > < M M C O A _ O b j e c t T a g s   x m l n s : x s i = " h t t p : / / w w w . w 3 . o r g / 2 0 0 1 / X M L S c h e m a - i n s t a n c e "   x m l n s : x s d = " h t t p : / / w w w . w 3 . o r g / 2 0 0 1 / X M L S c h e m a " >  
     < P r e s e n t a t i o n O b j e c t T a g   T a g N a m e = " M M C 0 9 _ B R A N D F O N T S T Y L E " > M a s t e r S u b t i t l e < / P r e s e n t a t i o n O b j e c t T a g >  
     < P r e s e n t a t i o n O b j e c t T a g   T a g N a m e = " M M C 0 9 _ P L A C E H O L D E R T E X T " > [ M M C 2 0 2 1 P P T e m p l a t e . P l a c e h o l d e r S l i d e S u b T i t l e ] < / P r e s e n t a t i o n O b j e c t T a g >  
 < / M M C O A _ O b j e c t T a g s > 
</file>

<file path=customXml/item21.xml>��< ? x m l   v e r s i o n = " 1 . 0 "   e n c o d i n g = " u t f - 1 6 " ? > < M M C O A _ O b j e c t T a g s   x m l n s : x s i = " h t t p : / / w w w . w 3 . o r g / 2 0 0 1 / X M L S c h e m a - i n s t a n c e "   x m l n s : x s d = " h t t p : / / w w w . w 3 . o r g / 2 0 0 1 / X M L S c h e m a " >  
     < P r e s e n t a t i o n O b j e c t T a g   T a g N a m e = " M M C 0 9 _ P L A C E H O L D E R T E X T " > [ M M C 2 0 2 1 P P T e m p l a t e . P l a c e h o l d e r S l i d e T i t l e ] < / P r e s e n t a t i o n O b j e c t T a g >  
 < / M M C O A _ O b j e c t T a g s > 
</file>

<file path=customXml/item22.xml>��< ? x m l   v e r s i o n = " 1 . 0 "   e n c o d i n g = " u t f - 1 6 " ? > < M M C O A _ O b j e c t T a g s   x m l n s : x s i = " h t t p : / / w w w . w 3 . o r g / 2 0 0 1 / X M L S c h e m a - i n s t a n c e "   x m l n s : x s d = " h t t p : / / w w w . w 3 . o r g / 2 0 0 1 / X M L S c h e m a " >  
     < P r e s e n t a t i o n O b j e c t T a g   T a g N a m e = " M M C 0 9 _ B R A N D F O N T S T Y L E " > M a s t e r S u b t i t l e < / P r e s e n t a t i o n O b j e c t T a g >  
     < P r e s e n t a t i o n O b j e c t T a g   T a g N a m e = " M M C 0 9 _ P L A C E H O L D E R T E X T " > [ M M C 2 0 2 1 P P T e m p l a t e . P l a c e h o l d e r S l i d e S u b T i t l e ] < / P r e s e n t a t i o n O b j e c t T a g >  
 < / M M C O A _ O b j e c t T a g s > 
</file>

<file path=customXml/item23.xml>��< ? x m l   v e r s i o n = " 1 . 0 "   e n c o d i n g = " u t f - 1 6 " ? > < M M C O A _ O b j e c t T a g s   x m l n s : x s i = " h t t p : / / w w w . w 3 . o r g / 2 0 0 1 / X M L S c h e m a - i n s t a n c e "   x m l n s : x s d = " h t t p : / / w w w . w 3 . o r g / 2 0 0 1 / X M L S c h e m a " >  
     < P r e s e n t a t i o n O b j e c t T a g   T a g N a m e = " M M C 0 9 _ L A Y O U T " > B l a n k < / P r e s e n t a t i o n O b j e c t T a g >  
 < / M M C O A _ O b j e c t T a g s > 
</file>

<file path=customXml/item24.xml>��< ? x m l   v e r s i o n = " 1 . 0 "   e n c o d i n g = " u t f - 1 6 " ? > < M M C O A _ O b j e c t T a g s   x m l n s : x s i = " h t t p : / / w w w . w 3 . o r g / 2 0 0 1 / X M L S c h e m a - i n s t a n c e "   x m l n s : x s d = " h t t p : / / w w w . w 3 . o r g / 2 0 0 1 / X M L S c h e m a " >  
     < P r e s e n t a t i o n O b j e c t T a g   T a g N a m e = " M M C 0 9 _ P L A C E H O L D E R T E X T " > [ M M C 2 0 2 1 P P T e m p l a t e . P l a c e h o l d e r S l i d e T i t l e ] < / P r e s e n t a t i o n O b j e c t T a g >  
 < / M M C O A _ O b j e c t T a g s > 
</file>

<file path=customXml/item25.xml>��< ? x m l   v e r s i o n = " 1 . 0 "   e n c o d i n g = " u t f - 1 6 " ? > < M M C O A _ O b j e c t T a g s   x m l n s : x s i = " h t t p : / / w w w . w 3 . o r g / 2 0 0 1 / X M L S c h e m a - i n s t a n c e "   x m l n s : x s d = " h t t p : / / w w w . w 3 . o r g / 2 0 0 1 / X M L S c h e m a " >  
     < P r e s e n t a t i o n O b j e c t T a g   T a g N a m e = " M M C 0 9 _ P L A C E H O L D E R T E X T " > [ M M C 2 0 2 1 P P T e m p l a t e . P l a c e h o l d e r S l i d e B o d y ] < / P r e s e n t a t i o n O b j e c t T a g >  
 < / M M C O A _ O b j e c t T a g s > 
</file>

<file path=customXml/item26.xml>��< ? x m l   v e r s i o n = " 1 . 0 "   e n c o d i n g = " u t f - 1 6 " ? > < M M C O A _ O b j e c t T a g s   x m l n s : x s i = " h t t p : / / w w w . w 3 . o r g / 2 0 0 1 / X M L S c h e m a - i n s t a n c e "   x m l n s : x s d = " h t t p : / / w w w . w 3 . o r g / 2 0 0 1 / X M L S c h e m a " >  
     < P r e s e n t a t i o n O b j e c t T a g   T a g N a m e = " M M C 0 9 _ P L A C E H O L D E R T E X T " > [ M M C 2 0 2 1 P P T e m p l a t e . P l a c e h o l d e r S l i d e B o d y ] < / P r e s e n t a t i o n O b j e c t T a g >  
 < / M M C O A _ O b j e c t T a g s > 
</file>

<file path=customXml/item27.xml>��< ? x m l   v e r s i o n = " 1 . 0 "   e n c o d i n g = " u t f - 1 6 " ? > < M M C O A _ O b j e c t T a g s   x m l n s : x s i = " h t t p : / / w w w . w 3 . o r g / 2 0 0 1 / X M L S c h e m a - i n s t a n c e "   x m l n s : x s d = " h t t p : / / w w w . w 3 . o r g / 2 0 0 1 / X M L S c h e m a " >  
     < P r e s e n t a t i o n O b j e c t T a g   T a g N a m e = " M M C 0 9 _ B R A N D F O N T S T Y L E " > M a s t e r S u b t i t l e < / P r e s e n t a t i o n O b j e c t T a g >  
     < P r e s e n t a t i o n O b j e c t T a g   T a g N a m e = " M M C 0 9 _ P L A C E H O L D E R T E X T " > [ M M C 2 0 2 1 P P T e m p l a t e . P l a c e h o l d e r S l i d e S u b T i t l e ] < / P r e s e n t a t i o n O b j e c t T a g >  
 < / M M C O A _ O b j e c t T a g s > 
</file>

<file path=customXml/item28.xml>��< ? x m l   v e r s i o n = " 1 . 0 "   e n c o d i n g = " u t f - 1 6 " ? > < M M C O A _ O b j e c t T a g s   x m l n s : x s i = " h t t p : / / w w w . w 3 . o r g / 2 0 0 1 / X M L S c h e m a - i n s t a n c e "   x m l n s : x s d = " h t t p : / / w w w . w 3 . o r g / 2 0 0 1 / X M L S c h e m a " >  
     < P r e s e n t a t i o n O b j e c t T a g   T a g N a m e = " M M C 0 9 _ P L A C E H O L D E R T E X T " > [ M M C 2 0 2 1 P P T e m p l a t e . P l a c e h o l d e r S l i d e T i t l e ] < / P r e s e n t a t i o n O b j e c t T a g >  
 < / M M C O A _ O b j e c t T a g s > 
</file>

<file path=customXml/item29.xml>��< ? x m l   v e r s i o n = " 1 . 0 "   e n c o d i n g = " u t f - 1 6 " ? > < M M C O A _ O b j e c t T a g s   x m l n s : x s i = " h t t p : / / w w w . w 3 . o r g / 2 0 0 1 / X M L S c h e m a - i n s t a n c e "   x m l n s : x s d = " h t t p : / / w w w . w 3 . o r g / 2 0 0 1 / X M L S c h e m a " >  
     < P r e s e n t a t i o n O b j e c t T a g   T a g N a m e = " M M C 0 9 _ P L A C E H O L D E R T E X T " > [ M M C 2 0 2 1 P P T e m p l a t e . P l a c e h o l d e r S l i d e B o d y ] < / P r e s e n t a t i o n O b j e c t T a g >  
 < / M M C O A _ O b j e c t T a g s > 
</file>

<file path=customXml/item3.xml>��< ? x m l   v e r s i o n = " 1 . 0 "   e n c o d i n g = " u t f - 1 6 " ? > < M M C O A _ O b j e c t T a g s   x m l n s : x s i = " h t t p : / / w w w . w 3 . o r g / 2 0 0 1 / X M L S c h e m a - i n s t a n c e "   x m l n s : x s d = " h t t p : / / w w w . w 3 . o r g / 2 0 0 1 / X M L S c h e m a " >  
     < P r e s e n t a t i o n O b j e c t T a g   T a g N a m e = " M M C 0 9 _ S H O W H I D E C R I T E R I A " > C L I E N T _ L O G O < / P r e s e n t a t i o n O b j e c t T a g >  
 < / M M C O A _ O b j e c t T a g s > 
</file>

<file path=customXml/item30.xml>��< ? x m l   v e r s i o n = " 1 . 0 "   e n c o d i n g = " u t f - 1 6 " ? > < M M C O A _ O b j e c t T a g s   x m l n s : x s i = " h t t p : / / w w w . w 3 . o r g / 2 0 0 1 / X M L S c h e m a - i n s t a n c e "   x m l n s : x s d = " h t t p : / / w w w . w 3 . o r g / 2 0 0 1 / X M L S c h e m a " >  
     < P r e s e n t a t i o n O b j e c t T a g   T a g N a m e = " M M C 0 9 _ P L A C E H O L D E R T E X T " > [ M M C 2 0 2 1 P P T e m p l a t e . P l a c e h o l d e r S l i d e B o d y ] < / P r e s e n t a t i o n O b j e c t T a g >  
 < / M M C O A _ O b j e c t T a g s > 
</file>

<file path=customXml/item31.xml>��< ? x m l   v e r s i o n = " 1 . 0 "   e n c o d i n g = " u t f - 1 6 " ? > < M M C O A _ O b j e c t T a g s   x m l n s : x s i = " h t t p : / / w w w . w 3 . o r g / 2 0 0 1 / X M L S c h e m a - i n s t a n c e "   x m l n s : x s d = " h t t p : / / w w w . w 3 . o r g / 2 0 0 1 / X M L S c h e m a " >  
     < P r e s e n t a t i o n O b j e c t T a g   T a g N a m e = " M M C 0 9 _ P L A C E H O L D E R T E X T " > [ M M C 2 0 2 1 P P T e m p l a t e . P l a c e h o l d e r S l i d e B o d y ] < / P r e s e n t a t i o n O b j e c t T a g >  
 < / M M C O A _ O b j e c t T a g s > 
</file>

<file path=customXml/item32.xml>��< ? x m l   v e r s i o n = " 1 . 0 "   e n c o d i n g = " u t f - 1 6 " ? > < M M C O A _ O b j e c t T a g s   x m l n s : x s i = " h t t p : / / w w w . w 3 . o r g / 2 0 0 1 / X M L S c h e m a - i n s t a n c e "   x m l n s : x s d = " h t t p : / / w w w . w 3 . o r g / 2 0 0 1 / X M L S c h e m a " >  
     < P r e s e n t a t i o n O b j e c t T a g   T a g N a m e = " M M C 0 9 _ B R A N D F O N T S T Y L E " > M a s t e r S u b t i t l e < / P r e s e n t a t i o n O b j e c t T a g >  
     < P r e s e n t a t i o n O b j e c t T a g   T a g N a m e = " M M C 0 9 _ P L A C E H O L D E R T E X T " > [ M M C 2 0 2 1 P P T e m p l a t e . P l a c e h o l d e r S l i d e S u b T i t l e ] < / P r e s e n t a t i o n O b j e c t T a g >  
 < / M M C O A _ O b j e c t T a g s > 
</file>

<file path=customXml/item33.xml>��< ? x m l   v e r s i o n = " 1 . 0 "   e n c o d i n g = " u t f - 1 6 " ? > < M M C O A _ O b j e c t T a g s   x m l n s : x s i = " h t t p : / / w w w . w 3 . o r g / 2 0 0 1 / X M L S c h e m a - i n s t a n c e "   x m l n s : x s d = " h t t p : / / w w w . w 3 . o r g / 2 0 0 1 / X M L S c h e m a " >  
     < P r e s e n t a t i o n O b j e c t T a g   T a g N a m e = " M M C 0 9 _ P L A C E H O L D E R T E X T " > [ M M C 2 0 2 1 P P T e m p l a t e . P l a c e h o l d e r S l i d e T i t l e ] < / P r e s e n t a t i o n O b j e c t T a g >  
 < / M M C O A _ O b j e c t T a g s > 
</file>

<file path=customXml/item34.xml>��< ? x m l   v e r s i o n = " 1 . 0 "   e n c o d i n g = " u t f - 1 6 " ? > < M M C O A _ O b j e c t T a g s   x m l n s : x s i = " h t t p : / / w w w . w 3 . o r g / 2 0 0 1 / X M L S c h e m a - i n s t a n c e "   x m l n s : x s d = " h t t p : / / w w w . w 3 . o r g / 2 0 0 1 / X M L S c h e m a " >  
     < P r e s e n t a t i o n O b j e c t T a g   T a g N a m e = " M M C 0 9 _ P L A C E H O L D E R T E X T " > [ M M C 2 0 2 1 P P T e m p l a t e . P l a c e h o l d e r S l i d e B o d y ] < / P r e s e n t a t i o n O b j e c t T a g >  
 < / M M C O A _ O b j e c t T a g s > 
</file>

<file path=customXml/item35.xml>��< ? x m l   v e r s i o n = " 1 . 0 "   e n c o d i n g = " u t f - 1 6 " ? > < M M C O A _ O b j e c t T a g s   x m l n s : x s i = " h t t p : / / w w w . w 3 . o r g / 2 0 0 1 / X M L S c h e m a - i n s t a n c e "   x m l n s : x s d = " h t t p : / / w w w . w 3 . o r g / 2 0 0 1 / X M L S c h e m a " >  
     < P r e s e n t a t i o n O b j e c t T a g   T a g N a m e = " M M C 0 9 _ P L A C E H O L D E R T E X T " > [ M M C 2 0 2 1 P P T e m p l a t e . P l a c e h o l d e r S l i d e B o d y ] < / P r e s e n t a t i o n O b j e c t T a g >  
 < / M M C O A _ O b j e c t T a g s > 
</file>

<file path=customXml/item36.xml>��< ? x m l   v e r s i o n = " 1 . 0 "   e n c o d i n g = " u t f - 1 6 " ? > < M M C O A _ O b j e c t T a g s   x m l n s : x s i = " h t t p : / / w w w . w 3 . o r g / 2 0 0 1 / X M L S c h e m a - i n s t a n c e "   x m l n s : x s d = " h t t p : / / w w w . w 3 . o r g / 2 0 0 1 / X M L S c h e m a " >  
     < P r e s e n t a t i o n O b j e c t T a g   T a g N a m e = " M M C 0 9 _ P L A C E H O L D E R T E X T " > [ M M C 2 0 2 1 P P T e m p l a t e . P l a c e h o l d e r S l i d e B o d y ] < / P r e s e n t a t i o n O b j e c t T a g >  
 < / M M C O A _ O b j e c t T a g s > 
</file>

<file path=customXml/item37.xml>��< ? x m l   v e r s i o n = " 1 . 0 "   e n c o d i n g = " u t f - 1 6 " ? > < M M C O A _ O b j e c t T a g s   x m l n s : x s i = " h t t p : / / w w w . w 3 . o r g / 2 0 0 1 / X M L S c h e m a - i n s t a n c e "   x m l n s : x s d = " h t t p : / / w w w . w 3 . o r g / 2 0 0 1 / X M L S c h e m a " >  
     < P r e s e n t a t i o n O b j e c t T a g   T a g N a m e = " M M C 0 9 _ P L A C E H O L D E R T E X T " > [ M M C 2 0 2 1 P P T e m p l a t e . P l a c e h o l d e r S l i d e B o d y ] < / P r e s e n t a t i o n O b j e c t T a g >  
 < / M M C O A _ O b j e c t T a g s > 
</file>

<file path=customXml/item38.xml>��< ? x m l   v e r s i o n = " 1 . 0 "   e n c o d i n g = " u t f - 1 6 " ? > < M M C O A _ O b j e c t T a g s   x m l n s : x s i = " h t t p : / / w w w . w 3 . o r g / 2 0 0 1 / X M L S c h e m a - i n s t a n c e "   x m l n s : x s d = " h t t p : / / w w w . w 3 . o r g / 2 0 0 1 / X M L S c h e m a " >  
     < P r e s e n t a t i o n O b j e c t T a g   T a g N a m e = " M M C 0 9 _ B R A N D F O N T S T Y L E " > M a s t e r S u b t i t l e < / P r e s e n t a t i o n O b j e c t T a g >  
     < P r e s e n t a t i o n O b j e c t T a g   T a g N a m e = " M M C 0 9 _ P L A C E H O L D E R T E X T " > [ M M C 2 0 2 1 P P T e m p l a t e . P l a c e h o l d e r S l i d e S u b T i t l e ] < / P r e s e n t a t i o n O b j e c t T a g >  
 < / M M C O A _ O b j e c t T a g s > 
</file>

<file path=customXml/item39.xml>��< ? x m l   v e r s i o n = " 1 . 0 "   e n c o d i n g = " u t f - 1 6 " ? > < M M C O A _ O b j e c t T a g s   x m l n s : x s i = " h t t p : / / w w w . w 3 . o r g / 2 0 0 1 / X M L S c h e m a - i n s t a n c e "   x m l n s : x s d = " h t t p : / / w w w . w 3 . o r g / 2 0 0 1 / X M L S c h e m a " >  
     < P r e s e n t a t i o n O b j e c t T a g   T a g N a m e = " M M C 0 9 _ B R A N D F O N T S T Y L E " > C o v e r T e x t < / P r e s e n t a t i o n O b j e c t T a g >  
     < P r e s e n t a t i o n O b j e c t T a g   T a g N a m e = " M M C 0 9 _ P L A C E H O L D E R T E X T " > [ B r a n d _ M M C 2 0 2 1 . A g e n d a T o p i c P l a c e h o l d e r ] < / P r e s e n t a t i o n O b j e c t T a g >  
 < / M M C O A _ O b j e c t T a g s > 
</file>

<file path=customXml/item4.xml>��< ? x m l   v e r s i o n = " 1 . 0 "   e n c o d i n g = " u t f - 1 6 " ? > < M M C O A _ O b j e c t T a g s   x m l n s : x s i = " h t t p : / / w w w . w 3 . o r g / 2 0 0 1 / X M L S c h e m a - i n s t a n c e "   x m l n s : x s d = " h t t p : / / w w w . w 3 . o r g / 2 0 0 1 / X M L S c h e m a " >  
     < P r e s e n t a t i o n O b j e c t T a g   T a g N a m e = " M M C 0 9 _ P O P U L A T E T E X T " > { C l i e n t N a m e } < / P r e s e n t a t i o n O b j e c t T a g >  
     < P r e s e n t a t i o n O b j e c t T a g   T a g N a m e = " M M C 0 9 _ B R A N D F O N T S T Y L E " > C o v e r T e x t < / P r e s e n t a t i o n O b j e c t T a g >  
     < P r e s e n t a t i o n O b j e c t T a g   T a g N a m e = " M M C 0 9 _ S H O W H I D E C R I T E R I A " > C L I E N T _ N A M E < / P r e s e n t a t i o n O b j e c t T a g >  
 < / M M C O A _ O b j e c t T a g s > 
</file>

<file path=customXml/item40.xml>��< ? x m l   v e r s i o n = " 1 . 0 "   e n c o d i n g = " u t f - 1 6 " ? > < M M C O A _ O b j e c t T a g s   x m l n s : x s i = " h t t p : / / w w w . w 3 . o r g / 2 0 0 1 / X M L S c h e m a - i n s t a n c e "   x m l n s : x s d = " h t t p : / / w w w . w 3 . o r g / 2 0 0 1 / X M L S c h e m a " >  
     < P r e s e n t a t i o n O b j e c t T a g   T a g N a m e = " M M C 0 9 _ B R A N D F O N T S T Y L E " > C o v e r T e x t < / P r e s e n t a t i o n O b j e c t T a g >  
     < P r e s e n t a t i o n O b j e c t T a g   T a g N a m e = " M M C 0 9 _ P L A C E H O L D E R T E X T " > [ M M C 2 0 2 1 P P T e m p l a t e . P l a c e h o l d e r A g e n d a ] < / P r e s e n t a t i o n O b j e c t T a g >  
 < / M M C O A _ O b j e c t T a g s > 
</file>

<file path=customXml/item41.xml>��< ? x m l   v e r s i o n = " 1 . 0 "   e n c o d i n g = " u t f - 1 6 " ? > < M M C O A _ O b j e c t T a g s   x m l n s : x s d = " h t t p : / / w w w . w 3 . o r g / 2 0 0 1 / X M L S c h e m a "   x m l n s : x s i = " h t t p : / / w w w . w 3 . o r g / 2 0 0 1 / X M L S c h e m a - i n s t a n c e " >  
     < P r e s e n t a t i o n O b j e c t T a g   T a g N a m e = " M M C 0 9 _ S L I D E T Y P E " > A g e n d a < / P r e s e n t a t i o n O b j e c t T a g >  
     < P r e s e n t a t i o n O b j e c t T a g   T a g N a m e = " M M C 0 9 _ D I S P L Y M A S T E R S H A P E S " > N < / P r e s e n t a t i o n O b j e c t T a g >  
     < P r e s e n t a t i o n O b j e c t T a g   T a g N a m e = " M M C 0 9 _ F O L L O W M A S T E R B A C K G R O U N D " > N < / P r e s e n t a t i o n O b j e c t T a g >  
     < P r e s e n t a t i o n O b j e c t T a g   T a g N a m e = " M M C 0 9 _ B A C K G R O U N D S T Y L E " > A g e n d a < / P r e s e n t a t i o n O b j e c t T a g >  
     < P r e s e n t a t i o n O b j e c t T a g   T a g N a m e = " M M C 0 9 _ L A Y O U T " > A g e n d a < / P r e s e n t a t i o n O b j e c t T a g >  
     < P r e s e n t a t i o n O b j e c t T a g   T a g N a m e = " M M C O A _ B A C K G R O U N D _ L O G O _ O P T I O N " > C O L O U R < / P r e s e n t a t i o n O b j e c t T a g >  
     < P r e s e n t a t i o n O b j e c t T a g   T a g N a m e = " M M C O A _ B A C K G R O U N D _ D I G E S T " > s o l i d ; W h i t e < / P r e s e n t a t i o n O b j e c t T a g >  
 < / M M C O A _ O b j e c t T a g s > 
</file>

<file path=customXml/item42.xml>��< ? x m l   v e r s i o n = " 1 . 0 "   e n c o d i n g = " u t f - 1 6 " ? > < M M C O A _ O b j e c t T a g s   x m l n s : x s i = " h t t p : / / w w w . w 3 . o r g / 2 0 0 1 / X M L S c h e m a - i n s t a n c e "   x m l n s : x s d = " h t t p : / / w w w . w 3 . o r g / 2 0 0 1 / X M L S c h e m a " >  
     < P r e s e n t a t i o n O b j e c t T a g   T a g N a m e = " M M C 0 9 _ B R A N D F O N T S T Y L E " > D i v i d e r T e x t < / P r e s e n t a t i o n O b j e c t T a g >  
     < P r e s e n t a t i o n O b j e c t T a g   T a g N a m e = " M M C 0 9 _ P L A C E H O L D E R T E X T " > [ M M C 2 0 2 1 P P T e m p l a t e . P l a c e h o l d e r S l i d e T i t l e ] < / P r e s e n t a t i o n O b j e c t T a g >  
 < / M M C O A _ O b j e c t T a g s > 
</file>

<file path=customXml/item43.xml>��< ? x m l   v e r s i o n = " 1 . 0 "   e n c o d i n g = " u t f - 1 6 " ? > < M M C O A _ O b j e c t T a g s   x m l n s : x s i = " h t t p : / / w w w . w 3 . o r g / 2 0 0 1 / X M L S c h e m a - i n s t a n c e "   x m l n s : x s d = " h t t p : / / w w w . w 3 . o r g / 2 0 0 1 / X M L S c h e m a " >  
     < P r e s e n t a t i o n O b j e c t T a g   T a g N a m e = " M M C 0 9 _ P O P U L A T E T E X T " > { S e c t i o n N u m b e r } < / P r e s e n t a t i o n O b j e c t T a g >  
     < P r e s e n t a t i o n O b j e c t T a g   T a g N a m e = " M M C 0 9 _ S E C T I O N N U M B E R S H A P E " > Y < / P r e s e n t a t i o n O b j e c t T a g >  
     < P r e s e n t a t i o n O b j e c t T a g   T a g N a m e = " M M C 0 9 _ B R A N D F O N T S T Y L E " > D i v i d e r N u m b e r < / P r e s e n t a t i o n O b j e c t T a g >  
 < / M M C O A _ O b j e c t T a g s > 
</file>

<file path=customXml/item44.xml>��< ? x m l   v e r s i o n = " 1 . 0 "   e n c o d i n g = " u t f - 1 6 " ? > < M M C O A _ O b j e c t T a g s   x m l n s : x s d = " h t t p : / / w w w . w 3 . o r g / 2 0 0 1 / X M L S c h e m a "   x m l n s : x s i = " h t t p : / / w w w . w 3 . o r g / 2 0 0 1 / X M L S c h e m a - i n s t a n c e " >  
     < P r e s e n t a t i o n O b j e c t T a g   T a g N a m e = " M M C 0 9 _ S L I D E T Y P E " > D i v i d e r < / P r e s e n t a t i o n O b j e c t T a g >  
     < P r e s e n t a t i o n O b j e c t T a g   T a g N a m e = " M M C 0 9 _ I S D I V I D E R " > Y < / P r e s e n t a t i o n O b j e c t T a g >  
     < P r e s e n t a t i o n O b j e c t T a g   T a g N a m e = " M M C 0 9 _ D I S P L Y M A S T E R S H A P E S " > N < / P r e s e n t a t i o n O b j e c t T a g >  
     < P r e s e n t a t i o n O b j e c t T a g   T a g N a m e = " M M C 0 9 _ F O L L O W M A S T E R B A C K G R O U N D " > N < / P r e s e n t a t i o n O b j e c t T a g >  
     < P r e s e n t a t i o n O b j e c t T a g   T a g N a m e = " M M C 0 9 _ B A C K G R O U N D S T Y L E " > D i v i d e r < / P r e s e n t a t i o n O b j e c t T a g >  
     < P r e s e n t a t i o n O b j e c t T a g   T a g N a m e = " M M C 0 9 _ D I V I D E R N U M B E R S H A P E N A M E " > T e x t   P l a c e H o l d e r   2 < / P r e s e n t a t i o n O b j e c t T a g >  
     < P r e s e n t a t i o n O b j e c t T a g   T a g N a m e = " M M C 0 9 _ L A Y O U T " > D i v i d e r < / P r e s e n t a t i o n O b j e c t T a g >  
     < P r e s e n t a t i o n O b j e c t T a g   T a g N a m e = " M M C O A _ B A C K G R O U N D _ L O G O _ O P T I O N " > C O L O U R < / P r e s e n t a t i o n O b j e c t T a g >  
     < P r e s e n t a t i o n O b j e c t T a g   T a g N a m e = " M M C O A _ B A C K G R O U N D _ D I G E S T " > s o l i d ; W h i t e < / P r e s e n t a t i o n O b j e c t T a g >  
 < / M M C O A _ O b j e c t T a g s > 
</file>

<file path=customXml/item45.xml>��< ? x m l   v e r s i o n = " 1 . 0 "   e n c o d i n g = " u t f - 1 6 " ? > < M M C O A _ O b j e c t T a g s   x m l n s : x s i = " h t t p : / / w w w . w 3 . o r g / 2 0 0 1 / X M L S c h e m a - i n s t a n c e "   x m l n s : x s d = " h t t p : / / w w w . w 3 . o r g / 2 0 0 1 / X M L S c h e m a " >  
     < P r e s e n t a t i o n O b j e c t T a g   T a g N a m e = " M M C 0 9 _ B R A N D F O N T S T Y L E " > C o v e r T e x t < / P r e s e n t a t i o n O b j e c t T a g >  
     < P r e s e n t a t i o n O b j e c t T a g   T a g N a m e = " M M C 0 9 _ P O P U L A T E T E X T " > { B r a n d E x t r a W o r d i n g 1 } < / P r e s e n t a t i o n O b j e c t T a g >  
 < / M M C O A _ O b j e c t T a g s > 
</file>

<file path=customXml/item46.xml>��< ? x m l   v e r s i o n = " 1 . 0 "   e n c o d i n g = " u t f - 1 6 " ? > < M M C O A _ O b j e c t T a g s   x m l n s : x s i = " h t t p : / / w w w . w 3 . o r g / 2 0 0 1 / X M L S c h e m a - i n s t a n c e "   x m l n s : x s d = " h t t p : / / w w w . w 3 . o r g / 2 0 0 1 / X M L S c h e m a " >  
     < P r e s e n t a t i o n O b j e c t T a g   T a g N a m e = " M M C 0 9 _ B R A N D F O N T S T Y L E " > C o v e r T e x t < / P r e s e n t a t i o n O b j e c t T a g >  
     < P r e s e n t a t i o n O b j e c t T a g   T a g N a m e = " M M C 0 9 _ P L A C E H O L D E R T E X T " > [ M M 2 0 2 1 P P T e m p l a t e . P l a c e h o l d e r L e g a l B a c k ] < / P r e s e n t a t i o n O b j e c t T a g >  
 < / M M C O A _ O b j e c t T a g s > 
</file>

<file path=customXml/item47.xml>��< ? x m l   v e r s i o n = " 1 . 0 "   e n c o d i n g = " u t f - 1 6 " ? > < M M C O A _ O b j e c t T a g s   x m l n s : x s i = " h t t p : / / w w w . w 3 . o r g / 2 0 0 1 / X M L S c h e m a - i n s t a n c e "   x m l n s : x s d = " h t t p : / / w w w . w 3 . o r g / 2 0 0 1 / X M L S c h e m a " >  
     < P r e s e n t a t i o n O b j e c t T a g   T a g N a m e = " M M C 0 9 _ P O P U L A T E T E X T " > { C o p y r i g h t } < / P r e s e n t a t i o n O b j e c t T a g >  
     < P r e s e n t a t i o n O b j e c t T a g   T a g N a m e = " M M C 0 9 _ B R A N D F O N T S T Y L E " > C o v e r T e x t < / P r e s e n t a t i o n O b j e c t T a g >  
     < P r e s e n t a t i o n O b j e c t T a g   T a g N a m e = " M M C 0 9 _ S H O W H I D E C R I T E R I A " > C O P Y R I G H T < / P r e s e n t a t i o n O b j e c t T a g >  
 < / M M C O A _ O b j e c t T a g s > 
</file>

<file path=customXml/item48.xml>��< ? x m l   v e r s i o n = " 1 . 0 "   e n c o d i n g = " u t f - 1 6 " ? > < M M C O A _ O b j e c t T a g s   x m l n s : x s i = " h t t p : / / w w w . w 3 . o r g / 2 0 0 1 / X M L S c h e m a - i n s t a n c e "   x m l n s : x s d = " h t t p : / / w w w . w 3 . o r g / 2 0 0 1 / X M L S c h e m a " >  
     < P r e s e n t a t i o n O b j e c t T a g   T a g N a m e = " M M C 0 9 _ P O P U L A T E T E X T " > { F i l e R e f } < / P r e s e n t a t i o n O b j e c t T a g >  
     < P r e s e n t a t i o n O b j e c t T a g   T a g N a m e = " M M C 0 9 _ B R A N D F O N T S T Y L E " > C o v e r T e x t < / P r e s e n t a t i o n O b j e c t T a g >  
     < P r e s e n t a t i o n O b j e c t T a g   T a g N a m e = " M M C 0 9 _ S H O W H I D E C R I T E R I A " > F I L E R E F < / P r e s e n t a t i o n O b j e c t T a g >  
 < / M M C O A _ O b j e c t T a g s > 
</file>

<file path=customXml/item49.xml>��< ? x m l   v e r s i o n = " 1 . 0 "   e n c o d i n g = " u t f - 1 6 " ? > < M M C O A _ O b j e c t T a g s   x m l n s : x s i = " h t t p : / / w w w . w 3 . o r g / 2 0 0 1 / X M L S c h e m a - i n s t a n c e "   x m l n s : x s d = " h t t p : / / w w w . w 3 . o r g / 2 0 0 1 / X M L S c h e m a " >  
     < P r e s e n t a t i o n O b j e c t T a g   T a g N a m e = " M M C 0 9 _ B R A N D F O N T S T Y L E " > C o v e r T e x t < / P r e s e n t a t i o n O b j e c t T a g >  
     < P r e s e n t a t i o n O b j e c t T a g   T a g N a m e = " M M C 0 9 _ P O P U L A T E T E X T " > { B r a n d E x t r a W o r d i n g 2 } < / P r e s e n t a t i o n O b j e c t T a g >  
 < / M M C O A _ O b j e c t T a g s > 
</file>

<file path=customXml/item5.xml>��< ? x m l   v e r s i o n = " 1 . 0 "   e n c o d i n g = " u t f - 1 6 " ? > < M M C O A _ O b j e c t T a g s   x m l n s : x s i = " h t t p : / / w w w . w 3 . o r g / 2 0 0 1 / X M L S c h e m a - i n s t a n c e "   x m l n s : x s d = " h t t p : / / w w w . w 3 . o r g / 2 0 0 1 / X M L S c h e m a " >  
     < P r e s e n t a t i o n O b j e c t T a g   T a g N a m e = " M M C 0 9 _ P O P U L A T E T E X T " > { P r e s e n t e r C o v e r T e x t B l o c k } < / P r e s e n t a t i o n O b j e c t T a g >  
 < / M M C O A _ O b j e c t T a g s > 
</file>

<file path=customXml/item50.xml>��< ? x m l   v e r s i o n = " 1 . 0 "   e n c o d i n g = " u t f - 1 6 " ? > < M M C O A _ O b j e c t T a g s   x m l n s : x s d = " h t t p : / / w w w . w 3 . o r g / 2 0 0 1 / X M L S c h e m a "   x m l n s : x s i = " h t t p : / / w w w . w 3 . o r g / 2 0 0 1 / X M L S c h e m a - i n s t a n c e " >  
     < P r e s e n t a t i o n O b j e c t T a g   T a g N a m e = " M M C 0 9 _ L A Y O U T " > B a c k C o v e r < / P r e s e n t a t i o n O b j e c t T a g >  
     < P r e s e n t a t i o n O b j e c t T a g   T a g N a m e = " M M C 0 9 _ B A C K G R O U N D S T Y L E " > B a c k C o v e r < / P r e s e n t a t i o n O b j e c t T a g >  
     < P r e s e n t a t i o n O b j e c t T a g   T a g N a m e = " M M C 0 9 _ A D D L O G O S " > M a i n B a c k L o g o , B a c k L o g o , 3 8 . 2 7 , 2 7 . 2 1 ; E n d o r s e m e n t L o g o , E x t e r n a l E n d o r s e m e n t , 9 2 2 . 1 1 , 4 6 1 . 7 6 , D E F A U L T , R B < / P r e s e n t a t i o n O b j e c t T a g >  
     < P r e s e n t a t i o n O b j e c t T a g   T a g N a m e = " M M C O A _ B A C K G R O U N D _ L O G O _ O P T I O N " > W H I T E < / P r e s e n t a t i o n O b j e c t T a g >  
     < P r e s e n t a t i o n O b j e c t T a g   T a g N a m e = " M M C O A _ B A C K G R O U N D _ D I G E S T " > g r a d ; s i m p l e - b r i g h t - p i n k < / P r e s e n t a t i o n O b j e c t T a g >  
 < / M M C O A _ O b j e c t T a g s > 
</file>

<file path=customXml/item51.xml>��< ? x m l   v e r s i o n = " 1 . 0 "   e n c o d i n g = " u t f - 1 6 " ? > < M M C O A _ O b j e c t T a g s   x m l n s : x s i = " h t t p : / / w w w . w 3 . o r g / 2 0 0 1 / X M L S c h e m a - i n s t a n c e "   x m l n s : x s d = " h t t p : / / w w w . w 3 . o r g / 2 0 0 1 / X M L S c h e m a " >  
     < P r e s e n t a t i o n O b j e c t T a g   T a g N a m e = " M M C 0 9 _ B R A N D F O N T S T Y L E " > M a s t e r T i t l e < / P r e s e n t a t i o n O b j e c t T a g >  
     < P r e s e n t a t i o n O b j e c t T a g   T a g N a m e = " M M C 0 9 _ P L A C E H O L D E R T E X T " > [ M M C 2 0 2 1 P P T e m p l a t e . P l a c e h o l d e r S l i d e T i t l e ] < / P r e s e n t a t i o n O b j e c t T a g >  
 < / M M C O A _ O b j e c t T a g s > 
</file>

<file path=customXml/item52.xml>��< ? x m l   v e r s i o n = " 1 . 0 "   e n c o d i n g = " u t f - 1 6 " ? > < M M C O A _ O b j e c t T a g s   x m l n s : x s i = " h t t p : / / w w w . w 3 . o r g / 2 0 0 1 / X M L S c h e m a - i n s t a n c e "   x m l n s : x s d = " h t t p : / / w w w . w 3 . o r g / 2 0 0 1 / X M L S c h e m a " >  
     < P r e s e n t a t i o n O b j e c t T a g   T a g N a m e = " M M C 0 9 _ B R A N D F O N T S T Y L E " > M a s t e r T e x t < / P r e s e n t a t i o n O b j e c t T a g >  
     < P r e s e n t a t i o n O b j e c t T a g   T a g N a m e = " M M C 0 9 _ P L A C E H O L D E R T E X T " > [ M M C 2 0 2 1 P P T e m p l a t e . P l a c e h o l d e r S l i d e B o d y ] < / P r e s e n t a t i o n O b j e c t T a g >  
 < / M M C O A _ O b j e c t T a g s > 
</file>

<file path=customXml/item53.xml>��< ? x m l   v e r s i o n = " 1 . 0 "   e n c o d i n g = " u t f - 1 6 " ? > < M M C O A _ O b j e c t T a g s   x m l n s : x s i = " h t t p : / / w w w . w 3 . o r g / 2 0 0 1 / X M L S c h e m a - i n s t a n c e "   x m l n s : x s d = " h t t p : / / w w w . w 3 . o r g / 2 0 0 1 / X M L S c h e m a " >  
     < P r e s e n t a t i o n O b j e c t T a g   T a g N a m e = " M M C 0 9 _ B R A N D F O N T S T Y L E " > M a s t e r T e x t < / P r e s e n t a t i o n O b j e c t T a g >  
 < / M M C O A _ O b j e c t T a g s > 
</file>

<file path=customXml/item54.xml>��< ? x m l   v e r s i o n = " 1 . 0 "   e n c o d i n g = " u t f - 1 6 " ? > < M M C O A _ O b j e c t T a g s   x m l n s : x s i = " h t t p : / / w w w . w 3 . o r g / 2 0 0 1 / X M L S c h e m a - i n s t a n c e "   x m l n s : x s d = " h t t p : / / w w w . w 3 . o r g / 2 0 0 1 / X M L S c h e m a " >  
     < P r e s e n t a t i o n O b j e c t T a g   T a g N a m e = " M M C 0 9 _ B R A N D F O N T S T Y L E " > M a s t e r T e x t < / P r e s e n t a t i o n O b j e c t T a g >  
 < / M M C O A _ O b j e c t T a g s > 
</file>

<file path=customXml/item55.xml>��< ? x m l   v e r s i o n = " 1 . 0 "   e n c o d i n g = " u t f - 1 6 " ? > < M M C O A _ O b j e c t T a g s   x m l n s : x s d = " h t t p : / / w w w . w 3 . o r g / 2 0 0 1 / X M L S c h e m a "   x m l n s : x s i = " h t t p : / / w w w . w 3 . o r g / 2 0 0 1 / X M L S c h e m a - i n s t a n c e " >  
     < P r e s e n t a t i o n O b j e c t T a g   T a g N a m e = " M M C 0 9 _ B A C K G R O U N D S T Y L E " > M a s t e r < / P r e s e n t a t i o n O b j e c t T a g >  
     < P r e s e n t a t i o n O b j e c t T a g   T a g N a m e = " M M C 0 9 _ A D D L O G O S " > C o n t e n t L o g o , C o n t e n t L o g o , 3 8 . 2 7 , 5 1 3 . 0 7 < / P r e s e n t a t i o n O b j e c t T a g >  
     < P r e s e n t a t i o n O b j e c t T a g   T a g N a m e = " M M C O A _ B A C K G R O U N D _ L O G O _ O P T I O N " > C O L O U R < / P r e s e n t a t i o n O b j e c t T a g >  
     < P r e s e n t a t i o n O b j e c t T a g   T a g N a m e = " M M C O A _ B A C K G R O U N D _ D I G E S T " > s o l i d ; W h i t e < / P r e s e n t a t i o n O b j e c t T a g >  
 < / M M C O A _ O b j e c t T a g s > 
</file>

<file path=customXml/item56.xml>��< ? x m l   v e r s i o n = " 1 . 0 "   e n c o d i n g = " u t f - 1 6 " ? > < M M C O A _ O b j e c t T a g s   x m l n s : x s i = " h t t p : / / w w w . w 3 . o r g / 2 0 0 1 / X M L S c h e m a - i n s t a n c e "   x m l n s : x s d = " h t t p : / / w w w . w 3 . o r g / 2 0 0 1 / X M L S c h e m a " >  
     < P r e s e n t a t i o n O b j e c t T a g   T a g N a m e = " M M C 0 9 _ B R A N D F O N T S T Y L E " > C o v e r H e a d i n g 1 < / P r e s e n t a t i o n O b j e c t T a g >  
     < P r e s e n t a t i o n O b j e c t T a g   T a g N a m e = " M M C 0 9 _ F O N T S I Z E _ L " > 1 2 0 < / P r e s e n t a t i o n O b j e c t T a g >  
     < P r e s e n t a t i o n O b j e c t T a g   T a g N a m e = " M M C 0 9 _ F O N T S I Z E _ M " > 6 0 < / P r e s e n t a t i o n O b j e c t T a g >  
     < P r e s e n t a t i o n O b j e c t T a g   T a g N a m e = " M M C 0 9 _ F O N T S I Z E _ S " > 4 8 < / P r e s e n t a t i o n O b j e c t T a g >  
     < P r e s e n t a t i o n O b j e c t T a g   T a g N a m e = " M M C 0 9 _ S H A P E X Y W H _ L " > 3 2 . 6 ; 1 5 0 . 4 8 ; 7 3 7 ; 1 3 5 < / P r e s e n t a t i o n O b j e c t T a g >  
     < P r e s e n t a t i o n O b j e c t T a g   T a g N a m e = " M M C 0 9 _ S H A P E X Y W H _ M " > 3 5 . 4 3 ; 1 5 0 . 2 3 ; 7 3 7 ; 1 2 6 . 1 4 < / P r e s e n t a t i o n O b j e c t T a g >  
     < P r e s e n t a t i o n O b j e c t T a g   T a g N a m e = " M M C 0 9 _ S H A P E X Y W H _ S " > 3 5 . 4 3 ; 1 5 0 . 2 3 ; 7 3 7 ; 1 2 6 . 1 4 < / P r e s e n t a t i o n O b j e c t T a g >  
     < P r e s e n t a t i o n O b j e c t T a g   T a g N a m e = " M M C 0 9 _ P L A C E H O L D E R T E X T " > [ M M C 2 0 2 1 P P T e m p l a t e . P l a c e h o l d e r H 1 ] < / P r e s e n t a t i o n O b j e c t T a g >  
 < / M M C O A _ O b j e c t T a g s > 
</file>

<file path=customXml/item57.xml>��< ? x m l   v e r s i o n = " 1 . 0 "   e n c o d i n g = " u t f - 1 6 " ? > < M M C O A _ O b j e c t T a g s   x m l n s : x s i = " h t t p : / / w w w . w 3 . o r g / 2 0 0 1 / X M L S c h e m a - i n s t a n c e "   x m l n s : x s d = " h t t p : / / w w w . w 3 . o r g / 2 0 0 1 / X M L S c h e m a " >  
     < P r e s e n t a t i o n O b j e c t T a g   T a g N a m e = " M M C 0 9 _ B R A N D F O N T S T Y L E " > C o v e r H e a d i n g 2 < / P r e s e n t a t i o n O b j e c t T a g >  
     < P r e s e n t a t i o n O b j e c t T a g   T a g N a m e = " M M C 0 9 _ F O N T S I Z E _ L " > 2 4 < / P r e s e n t a t i o n O b j e c t T a g >  
     < P r e s e n t a t i o n O b j e c t T a g   T a g N a m e = " M M C 0 9 _ F O N T S I Z E _ M " > 2 4 < / P r e s e n t a t i o n O b j e c t T a g >  
     < P r e s e n t a t i o n O b j e c t T a g   T a g N a m e = " M M C 0 9 _ F O N T S I Z E _ S " > 2 4 < / P r e s e n t a t i o n O b j e c t T a g >  
     < P r e s e n t a t i o n O b j e c t T a g   T a g N a m e = " M M C 0 9 _ S H A P E X Y W H _ L " > 3 6 . 8 5 ; 2 8 2 . 2 4 ; 7 3 2 . 7 5 ; 2 9 . 7 6 < / P r e s e n t a t i o n O b j e c t T a g >  
     < P r e s e n t a t i o n O b j e c t T a g   T a g N a m e = " M M C 0 9 _ S H A P E X Y W H _ M " > 3 6 . 8 5 ; 2 9 1 . 9 7 ; 7 3 4 . 1 7 ; 6 2 . 3 6 < / P r e s e n t a t i o n O b j e c t T a g >  
     < P r e s e n t a t i o n O b j e c t T a g   T a g N a m e = " M M C 0 9 _ S H A P E X Y W H _ S " > 3 6 . 8 5 ; 2 6 7 . 8 7 ; 7 3 5 . 5 9 ; 6 2 . 3 6 < / P r e s e n t a t i o n O b j e c t T a g >  
     < P r e s e n t a t i o n O b j e c t T a g   T a g N a m e = " M M C 0 9 _ P L A C E H O L D E R T E X T " > [ M M C 2 0 2 1 P P T e m p l a t e . P l a c e h o l d e r H 2 ] < / P r e s e n t a t i o n O b j e c t T a g >  
 < / M M C O A _ O b j e c t T a g s > 
</file>

<file path=customXml/item58.xml>��< ? x m l   v e r s i o n = " 1 . 0 "   e n c o d i n g = " u t f - 1 6 " ? > < M M C O A _ O b j e c t T a g s   x m l n s : x s i = " h t t p : / / w w w . w 3 . o r g / 2 0 0 1 / X M L S c h e m a - i n s t a n c e "   x m l n s : x s d = " h t t p : / / w w w . w 3 . o r g / 2 0 0 1 / X M L S c h e m a " >  
     < P r e s e n t a t i o n O b j e c t T a g   T a g N a m e = " M M C 0 9 _ B R A N D F O N T S T Y L E " > C o v e r T e x t < / P r e s e n t a t i o n O b j e c t T a g >  
 < / M M C O A _ O b j e c t T a g s > 
</file>

<file path=customXml/item59.xml>��< ? x m l   v e r s i o n = " 1 . 0 "   e n c o d i n g = " u t f - 1 6 " ? > < M M C O A _ O b j e c t T a g s   x m l n s : x s i = " h t t p : / / w w w . w 3 . o r g / 2 0 0 1 / X M L S c h e m a - i n s t a n c e "   x m l n s : x s d = " h t t p : / / w w w . w 3 . o r g / 2 0 0 1 / X M L S c h e m a " >  
     < P r e s e n t a t i o n O b j e c t T a g   T a g N a m e = " M M C 0 9 _ P O P U L A T E T E X T " > { F r o n t C o v e r E x t r a W o r d i n g } < / P r e s e n t a t i o n O b j e c t T a g >  
     < P r e s e n t a t i o n O b j e c t T a g   T a g N a m e = " M M C 0 9 _ B R A N D F O N T S T Y L E " > C o v e r T e x t < / P r e s e n t a t i o n O b j e c t T a g >  
 < / M M C O A _ O b j e c t T a g s > 
</file>

<file path=customXml/item6.xml>��< ? x m l   v e r s i o n = " 1 . 0 "   e n c o d i n g = " u t f - 1 6 " ? > < M M C O A _ O b j e c t T a g s   x m l n s : x s i = " h t t p : / / w w w . w 3 . o r g / 2 0 0 1 / X M L S c h e m a - i n s t a n c e "   x m l n s : x s d = " h t t p : / / w w w . w 3 . o r g / 2 0 0 1 / X M L S c h e m a " >  
     < P r e s e n t a t i o n O b j e c t T a g   T a g N a m e = " M M C 0 9 _ P O P U L A T E T E X T " > { T i t l e } < / P r e s e n t a t i o n O b j e c t T a g >  
 < / M M C O A _ O b j e c t T a g s > 
</file>

<file path=customXml/item60.xml>��< ? x m l   v e r s i o n = " 1 . 0 "   e n c o d i n g = " u t f - 1 6 " ? > < M M C O A _ O b j e c t T a g s   x m l n s : x s i = " h t t p : / / w w w . w 3 . o r g / 2 0 0 1 / X M L S c h e m a - i n s t a n c e "   x m l n s : x s d = " h t t p : / / w w w . w 3 . o r g / 2 0 0 1 / X M L S c h e m a " >  
     < P r e s e n t a t i o n O b j e c t T a g   T a g N a m e = " M M C 0 9 _ B R A N D F O N T S T Y L E " > C o v e r T e x t < / P r e s e n t a t i o n O b j e c t T a g >  
     < P r e s e n t a t i o n O b j e c t T a g   T a g N a m e = " M M C 0 9 _ P O P U L A T E T E X T " > { L e g a l F r o n t } < / P r e s e n t a t i o n O b j e c t T a g >  
 < / M M C O A _ O b j e c t T a g s > 
</file>

<file path=customXml/item61.xml>��< ? x m l   v e r s i o n = " 1 . 0 "   e n c o d i n g = " u t f - 1 6 " ? > < M M C O A _ O b j e c t T a g s   x m l n s : x s i = " h t t p : / / w w w . w 3 . o r g / 2 0 0 1 / X M L S c h e m a - i n s t a n c e "   x m l n s : x s d = " h t t p : / / w w w . w 3 . o r g / 2 0 0 1 / X M L S c h e m a " >  
     < P r e s e n t a t i o n O b j e c t T a g   T a g N a m e = " M M C 0 9 _ B R A N D F O N T S T Y L E " > C o v e r T a g l i n e < / P r e s e n t a t i o n O b j e c t T a g >  
     < P r e s e n t a t i o n O b j e c t T a g   T a g N a m e = " M M C 0 9 _ P O P U L A T E T E X T " > { T a g l i n e E x t r a W o r d i n g } < / P r e s e n t a t i o n O b j e c t T a g >  
 < / M M C O A _ O b j e c t T a g s > 
</file>

<file path=customXml/item62.xml>��< ? x m l   v e r s i o n = " 1 . 0 "   e n c o d i n g = " u t f - 1 6 " ? > < M M C O A _ O b j e c t T a g s   x m l n s : x s d = " h t t p : / / w w w . w 3 . o r g / 2 0 0 1 / X M L S c h e m a "   x m l n s : x s i = " h t t p : / / w w w . w 3 . o r g / 2 0 0 1 / X M L S c h e m a - i n s t a n c e " >  
     < P r e s e n t a t i o n O b j e c t T a g   T a g N a m e = " M M C 0 9 _ L A Y O U T " > F r o n t C o v e r < / P r e s e n t a t i o n O b j e c t T a g >  
     < P r e s e n t a t i o n O b j e c t T a g   T a g N a m e = " M M C 0 9 _ B A C K G R O U N D S T Y L E " > F r o n t C o v e r < / P r e s e n t a t i o n O b j e c t T a g >  
     < P r e s e n t a t i o n O b j e c t T a g   T a g N a m e = " M M C 0 9 _ A D D L O G O S " > C o v e r M a i n L o g o , F r o n t L o g o , 3 8 . 2 7 , 2 7 . 2 1 < / P r e s e n t a t i o n O b j e c t T a g >  
     < P r e s e n t a t i o n O b j e c t T a g   T a g N a m e = " M M C O A _ B A C K G R O U N D _ L O G O _ O P T I O N " > W H I T E < / P r e s e n t a t i o n O b j e c t T a g >  
     < P r e s e n t a t i o n O b j e c t T a g   T a g N a m e = " M M C O A _ B A C K G R O U N D _ D I G E S T " > g r a d ; s i m p l e - b r i g h t - p i n k < / P r e s e n t a t i o n O b j e c t T a g >  
     < P r e s e n t a t i o n O b j e c t T a g   T a g N a m e = " M M C O A _ F U L L I M A G E _ I D " / >  
     < P r e s e n t a t i o n O b j e c t T a g   T a g N a m e = " M M C O A _ S I L H O U E T T E _ I D " > 0 0 a 2 a 7 f 0 - 9 2 5 4 - 4 3 3 2 - 8 8 f 0 - 5 3 e 4 4 f 3 6 a 5 a 1 < / P r e s e n t a t i o n O b j e c t T a g >  
 < / M M C O A _ O b j e c t T a g s > 
</file>

<file path=customXml/item63.xml>��< ? x m l   v e r s i o n = " 1 . 0 "   e n c o d i n g = " u t f - 1 6 " ? > < M M C O A _ O b j e c t T a g s   x m l n s : x s i = " h t t p : / / w w w . w 3 . o r g / 2 0 0 1 / X M L S c h e m a - i n s t a n c e "   x m l n s : x s d = " h t t p : / / w w w . w 3 . o r g / 2 0 0 1 / X M L S c h e m a " >  
     < P r e s e n t a t i o n O b j e c t T a g   T a g N a m e = " M M C 0 9 _ P L A C E H O L D E R T E X T " > [ M M C 2 0 2 1 P P T e m p l a t e . P l a c e h o l d e r S l i d e T i t l e ] < / P r e s e n t a t i o n O b j e c t T a g >  
 < / M M C O A _ O b j e c t T a g s > 
</file>

<file path=customXml/item64.xml>��< ? x m l   v e r s i o n = " 1 . 0 "   e n c o d i n g = " u t f - 1 6 " ? > < M M C O A _ O b j e c t T a g s   x m l n s : x s i = " h t t p : / / w w w . w 3 . o r g / 2 0 0 1 / X M L S c h e m a - i n s t a n c e "   x m l n s : x s d = " h t t p : / / w w w . w 3 . o r g / 2 0 0 1 / X M L S c h e m a " >  
     < P r e s e n t a t i o n O b j e c t T a g   T a g N a m e = " M M C 0 9 _ P L A C E H O L D E R T E X T " > [ M M C 2 0 2 1 P P T e m p l a t e . P l a c e h o l d e r S l i d e B o d y ] < / P r e s e n t a t i o n O b j e c t T a g >  
 < / M M C O A _ O b j e c t T a g s > 
</file>

<file path=customXml/item65.xml>��< ? x m l   v e r s i o n = " 1 . 0 "   e n c o d i n g = " u t f - 1 6 " ? > < M M C O A _ O b j e c t T a g s   x m l n s : x s i = " h t t p : / / w w w . w 3 . o r g / 2 0 0 1 / X M L S c h e m a - i n s t a n c e "   x m l n s : x s d = " h t t p : / / w w w . w 3 . o r g / 2 0 0 1 / X M L S c h e m a " >  
     < P r e s e n t a t i o n O b j e c t T a g   T a g N a m e = " M M C 0 9 _ B R A N D F O N T S T Y L E " > M a s t e r S u b t i t l e < / P r e s e n t a t i o n O b j e c t T a g >  
     < P r e s e n t a t i o n O b j e c t T a g   T a g N a m e = " M M C 0 9 _ P L A C E H O L D E R T E X T " > [ M M C 2 0 2 1 P P T e m p l a t e . P l a c e h o l d e r S l i d e S u b T i t l e ] < / P r e s e n t a t i o n O b j e c t T a g >  
 < / M M C O A _ O b j e c t T a g s > 
</file>

<file path=customXml/item66.xml>��< ? x m l   v e r s i o n = " 1 . 0 "   e n c o d i n g = " u t f - 1 6 " ? > < M M C O A _ O b j e c t T a g s   x m l n s : x s i = " h t t p : / / w w w . w 3 . o r g / 2 0 0 1 / X M L S c h e m a - i n s t a n c e "   x m l n s : x s d = " h t t p : / / w w w . w 3 . o r g / 2 0 0 1 / X M L S c h e m a " >  
     < P r e s e n t a t i o n O b j e c t T a g   T a g N a m e = " M M C 0 9 _ P L A C E H O L D E R T E X T " > [ M M C 2 0 2 1 P P T e m p l a t e . P l a c e h o l d e r S l i d e T i t l e ] < / P r e s e n t a t i o n O b j e c t T a g >  
 < / M M C O A _ O b j e c t T a g s > 
</file>

<file path=customXml/item67.xml>��< ? x m l   v e r s i o n = " 1 . 0 "   e n c o d i n g = " u t f - 1 6 " ? > < M M C O A _ O b j e c t T a g s   x m l n s : x s i = " h t t p : / / w w w . w 3 . o r g / 2 0 0 1 / X M L S c h e m a - i n s t a n c e "   x m l n s : x s d = " h t t p : / / w w w . w 3 . o r g / 2 0 0 1 / X M L S c h e m a " >  
     < P r e s e n t a t i o n O b j e c t T a g   T a g N a m e = " M M C 0 9 _ B R A N D F O N T S T Y L E " > M a s t e r S u b t i t l e < / P r e s e n t a t i o n O b j e c t T a g >  
     < P r e s e n t a t i o n O b j e c t T a g   T a g N a m e = " M M C 0 9 _ P L A C E H O L D E R T E X T " > [ M M C 2 0 2 1 P P T e m p l a t e . P l a c e h o l d e r S l i d e S u b T i t l e ] < / P r e s e n t a t i o n O b j e c t T a g >  
 < / M M C O A _ O b j e c t T a g s > 
</file>

<file path=customXml/item68.xml>��< ? x m l   v e r s i o n = " 1 . 0 "   e n c o d i n g = " u t f - 1 6 " ? > < M M C O A _ O b j e c t T a g s   x m l n s : x s i = " h t t p : / / w w w . w 3 . o r g / 2 0 0 1 / X M L S c h e m a - i n s t a n c e "   x m l n s : x s d = " h t t p : / / w w w . w 3 . o r g / 2 0 0 1 / X M L S c h e m a " >  
     < P r e s e n t a t i o n O b j e c t T a g   T a g N a m e = " M M C 0 9 _ L A Y O U T " > B l a n k < / P r e s e n t a t i o n O b j e c t T a g >  
 < / M M C O A _ O b j e c t T a g s > 
</file>

<file path=customXml/item69.xml>��< ? x m l   v e r s i o n = " 1 . 0 "   e n c o d i n g = " u t f - 1 6 " ? > < M M C O A _ O b j e c t T a g s   x m l n s : x s i = " h t t p : / / w w w . w 3 . o r g / 2 0 0 1 / X M L S c h e m a - i n s t a n c e "   x m l n s : x s d = " h t t p : / / w w w . w 3 . o r g / 2 0 0 1 / X M L S c h e m a " >  
     < P r e s e n t a t i o n O b j e c t T a g   T a g N a m e = " M M C 0 9 _ P L A C E H O L D E R T E X T " > [ M M C 2 0 2 1 P P T e m p l a t e . P l a c e h o l d e r S l i d e T i t l e ] < / P r e s e n t a t i o n O b j e c t T a g >  
 < / M M C O A _ O b j e c t T a g s > 
</file>

<file path=customXml/item7.xml>��< ? x m l   v e r s i o n = " 1 . 0 "   e n c o d i n g = " u t f - 1 6 " ? > < M M C O A _ O b j e c t T a g s   x m l n s : x s i = " h t t p : / / w w w . w 3 . o r g / 2 0 0 1 / X M L S c h e m a - i n s t a n c e "   x m l n s : x s d = " h t t p : / / w w w . w 3 . o r g / 2 0 0 1 / X M L S c h e m a " >  
     < P r e s e n t a t i o n O b j e c t T a g   T a g N a m e = " M M C 0 9 _ B R A N D F O N T S T Y L E " > M a s t e r T i t l e < / P r e s e n t a t i o n O b j e c t T a g >  
     < P r e s e n t a t i o n O b j e c t T a g   T a g N a m e = " M M C 0 9 _ P L A C E H O L D E R T E X T " > [ M M C 2 0 2 1 P P T e m p l a t e . P l a c e h o l d e r S l i d e T i t l e ] < / P r e s e n t a t i o n O b j e c t T a g >  
 < / M M C O A _ O b j e c t T a g s > 
</file>

<file path=customXml/item70.xml>��< ? x m l   v e r s i o n = " 1 . 0 "   e n c o d i n g = " u t f - 1 6 " ? > < M M C O A _ O b j e c t T a g s   x m l n s : x s i = " h t t p : / / w w w . w 3 . o r g / 2 0 0 1 / X M L S c h e m a - i n s t a n c e "   x m l n s : x s d = " h t t p : / / w w w . w 3 . o r g / 2 0 0 1 / X M L S c h e m a " >  
     < P r e s e n t a t i o n O b j e c t T a g   T a g N a m e = " M M C 0 9 _ P L A C E H O L D E R T E X T " > [ M M C 2 0 2 1 P P T e m p l a t e . P l a c e h o l d e r S l i d e B o d y ] < / P r e s e n t a t i o n O b j e c t T a g >  
 < / M M C O A _ O b j e c t T a g s > 
</file>

<file path=customXml/item71.xml>��< ? x m l   v e r s i o n = " 1 . 0 "   e n c o d i n g = " u t f - 1 6 " ? > < M M C O A _ O b j e c t T a g s   x m l n s : x s i = " h t t p : / / w w w . w 3 . o r g / 2 0 0 1 / X M L S c h e m a - i n s t a n c e "   x m l n s : x s d = " h t t p : / / w w w . w 3 . o r g / 2 0 0 1 / X M L S c h e m a " >  
     < P r e s e n t a t i o n O b j e c t T a g   T a g N a m e = " M M C 0 9 _ P L A C E H O L D E R T E X T " > [ M M C 2 0 2 1 P P T e m p l a t e . P l a c e h o l d e r S l i d e B o d y ] < / P r e s e n t a t i o n O b j e c t T a g >  
 < / M M C O A _ O b j e c t T a g s > 
</file>

<file path=customXml/item72.xml>��< ? x m l   v e r s i o n = " 1 . 0 "   e n c o d i n g = " u t f - 1 6 " ? > < M M C O A _ O b j e c t T a g s   x m l n s : x s i = " h t t p : / / w w w . w 3 . o r g / 2 0 0 1 / X M L S c h e m a - i n s t a n c e "   x m l n s : x s d = " h t t p : / / w w w . w 3 . o r g / 2 0 0 1 / X M L S c h e m a " >  
     < P r e s e n t a t i o n O b j e c t T a g   T a g N a m e = " M M C 0 9 _ B R A N D F O N T S T Y L E " > M a s t e r S u b t i t l e < / P r e s e n t a t i o n O b j e c t T a g >  
     < P r e s e n t a t i o n O b j e c t T a g   T a g N a m e = " M M C 0 9 _ P L A C E H O L D E R T E X T " > [ M M C 2 0 2 1 P P T e m p l a t e . P l a c e h o l d e r S l i d e S u b T i t l e ] < / P r e s e n t a t i o n O b j e c t T a g >  
 < / M M C O A _ O b j e c t T a g s > 
</file>

<file path=customXml/item73.xml>��< ? x m l   v e r s i o n = " 1 . 0 "   e n c o d i n g = " u t f - 1 6 " ? > < M M C O A _ O b j e c t T a g s   x m l n s : x s i = " h t t p : / / w w w . w 3 . o r g / 2 0 0 1 / X M L S c h e m a - i n s t a n c e "   x m l n s : x s d = " h t t p : / / w w w . w 3 . o r g / 2 0 0 1 / X M L S c h e m a " >  
     < P r e s e n t a t i o n O b j e c t T a g   T a g N a m e = " M M C 0 9 _ P L A C E H O L D E R T E X T " > [ M M C 2 0 2 1 P P T e m p l a t e . P l a c e h o l d e r S l i d e T i t l e ] < / P r e s e n t a t i o n O b j e c t T a g >  
 < / M M C O A _ O b j e c t T a g s > 
</file>

<file path=customXml/item74.xml>��< ? x m l   v e r s i o n = " 1 . 0 "   e n c o d i n g = " u t f - 1 6 " ? > < M M C O A _ O b j e c t T a g s   x m l n s : x s i = " h t t p : / / w w w . w 3 . o r g / 2 0 0 1 / X M L S c h e m a - i n s t a n c e "   x m l n s : x s d = " h t t p : / / w w w . w 3 . o r g / 2 0 0 1 / X M L S c h e m a " >  
     < P r e s e n t a t i o n O b j e c t T a g   T a g N a m e = " M M C 0 9 _ P L A C E H O L D E R T E X T " > [ M M C 2 0 2 1 P P T e m p l a t e . P l a c e h o l d e r S l i d e B o d y ] < / P r e s e n t a t i o n O b j e c t T a g >  
 < / M M C O A _ O b j e c t T a g s > 
</file>

<file path=customXml/item75.xml>��< ? x m l   v e r s i o n = " 1 . 0 "   e n c o d i n g = " u t f - 1 6 " ? > < M M C O A _ O b j e c t T a g s   x m l n s : x s i = " h t t p : / / w w w . w 3 . o r g / 2 0 0 1 / X M L S c h e m a - i n s t a n c e "   x m l n s : x s d = " h t t p : / / w w w . w 3 . o r g / 2 0 0 1 / X M L S c h e m a " >  
     < P r e s e n t a t i o n O b j e c t T a g   T a g N a m e = " M M C 0 9 _ P L A C E H O L D E R T E X T " > [ M M C 2 0 2 1 P P T e m p l a t e . P l a c e h o l d e r S l i d e B o d y ] < / P r e s e n t a t i o n O b j e c t T a g >  
 < / M M C O A _ O b j e c t T a g s > 
</file>

<file path=customXml/item76.xml>��< ? x m l   v e r s i o n = " 1 . 0 "   e n c o d i n g = " u t f - 1 6 " ? > < M M C O A _ O b j e c t T a g s   x m l n s : x s i = " h t t p : / / w w w . w 3 . o r g / 2 0 0 1 / X M L S c h e m a - i n s t a n c e "   x m l n s : x s d = " h t t p : / / w w w . w 3 . o r g / 2 0 0 1 / X M L S c h e m a " >  
     < P r e s e n t a t i o n O b j e c t T a g   T a g N a m e = " M M C 0 9 _ P L A C E H O L D E R T E X T " > [ M M C 2 0 2 1 P P T e m p l a t e . P l a c e h o l d e r S l i d e B o d y ] < / P r e s e n t a t i o n O b j e c t T a g >  
 < / M M C O A _ O b j e c t T a g s > 
</file>

<file path=customXml/item77.xml>��< ? x m l   v e r s i o n = " 1 . 0 "   e n c o d i n g = " u t f - 1 6 " ? > < M M C O A _ O b j e c t T a g s   x m l n s : x s i = " h t t p : / / w w w . w 3 . o r g / 2 0 0 1 / X M L S c h e m a - i n s t a n c e "   x m l n s : x s d = " h t t p : / / w w w . w 3 . o r g / 2 0 0 1 / X M L S c h e m a " >  
     < P r e s e n t a t i o n O b j e c t T a g   T a g N a m e = " M M C 0 9 _ B R A N D F O N T S T Y L E " > M a s t e r S u b t i t l e < / P r e s e n t a t i o n O b j e c t T a g >  
     < P r e s e n t a t i o n O b j e c t T a g   T a g N a m e = " M M C 0 9 _ P L A C E H O L D E R T E X T " > [ M M C 2 0 2 1 P P T e m p l a t e . P l a c e h o l d e r S l i d e S u b T i t l e ] < / P r e s e n t a t i o n O b j e c t T a g >  
 < / M M C O A _ O b j e c t T a g s > 
</file>

<file path=customXml/item78.xml>��< ? x m l   v e r s i o n = " 1 . 0 "   e n c o d i n g = " u t f - 1 6 " ? > < M M C O A _ O b j e c t T a g s   x m l n s : x s i = " h t t p : / / w w w . w 3 . o r g / 2 0 0 1 / X M L S c h e m a - i n s t a n c e "   x m l n s : x s d = " h t t p : / / w w w . w 3 . o r g / 2 0 0 1 / X M L S c h e m a " >  
     < P r e s e n t a t i o n O b j e c t T a g   T a g N a m e = " M M C 0 9 _ P L A C E H O L D E R T E X T " > [ M M C 2 0 2 1 P P T e m p l a t e . P l a c e h o l d e r S l i d e T i t l e ] < / P r e s e n t a t i o n O b j e c t T a g >  
 < / M M C O A _ O b j e c t T a g s > 
</file>

<file path=customXml/item79.xml>��< ? x m l   v e r s i o n = " 1 . 0 "   e n c o d i n g = " u t f - 1 6 " ? > < M M C O A _ O b j e c t T a g s   x m l n s : x s i = " h t t p : / / w w w . w 3 . o r g / 2 0 0 1 / X M L S c h e m a - i n s t a n c e "   x m l n s : x s d = " h t t p : / / w w w . w 3 . o r g / 2 0 0 1 / X M L S c h e m a " >  
     < P r e s e n t a t i o n O b j e c t T a g   T a g N a m e = " M M C 0 9 _ P L A C E H O L D E R T E X T " > [ M M C 2 0 2 1 P P T e m p l a t e . P l a c e h o l d e r S l i d e B o d y ] < / P r e s e n t a t i o n O b j e c t T a g >  
 < / M M C O A _ O b j e c t T a g s > 
</file>

<file path=customXml/item8.xml>��< ? x m l   v e r s i o n = " 1 . 0 "   e n c o d i n g = " u t f - 1 6 " ? > < M M C O A _ O b j e c t T a g s   x m l n s : x s i = " h t t p : / / w w w . w 3 . o r g / 2 0 0 1 / X M L S c h e m a - i n s t a n c e "   x m l n s : x s d = " h t t p : / / w w w . w 3 . o r g / 2 0 0 1 / X M L S c h e m a " >  
     < P r e s e n t a t i o n O b j e c t T a g   T a g N a m e = " M M C 0 9 _ B R A N D F O N T S T Y L E " > M a s t e r T e x t < / P r e s e n t a t i o n O b j e c t T a g >  
     < P r e s e n t a t i o n O b j e c t T a g   T a g N a m e = " M M C 0 9 _ P L A C E H O L D E R T E X T " > [ M M C 2 0 2 1 P P T e m p l a t e . P l a c e h o l d e r S l i d e B o d y ] < / P r e s e n t a t i o n O b j e c t T a g >  
 < / M M C O A _ O b j e c t T a g s > 
</file>

<file path=customXml/item80.xml>��< ? x m l   v e r s i o n = " 1 . 0 "   e n c o d i n g = " u t f - 1 6 " ? > < M M C O A _ O b j e c t T a g s   x m l n s : x s i = " h t t p : / / w w w . w 3 . o r g / 2 0 0 1 / X M L S c h e m a - i n s t a n c e "   x m l n s : x s d = " h t t p : / / w w w . w 3 . o r g / 2 0 0 1 / X M L S c h e m a " >  
     < P r e s e n t a t i o n O b j e c t T a g   T a g N a m e = " M M C 0 9 _ P L A C E H O L D E R T E X T " > [ M M C 2 0 2 1 P P T e m p l a t e . P l a c e h o l d e r S l i d e B o d y ] < / P r e s e n t a t i o n O b j e c t T a g >  
 < / M M C O A _ O b j e c t T a g s > 
</file>

<file path=customXml/item81.xml>��< ? x m l   v e r s i o n = " 1 . 0 "   e n c o d i n g = " u t f - 1 6 " ? > < M M C O A _ O b j e c t T a g s   x m l n s : x s i = " h t t p : / / w w w . w 3 . o r g / 2 0 0 1 / X M L S c h e m a - i n s t a n c e "   x m l n s : x s d = " h t t p : / / w w w . w 3 . o r g / 2 0 0 1 / X M L S c h e m a " >  
     < P r e s e n t a t i o n O b j e c t T a g   T a g N a m e = " M M C 0 9 _ P L A C E H O L D E R T E X T " > [ M M C 2 0 2 1 P P T e m p l a t e . P l a c e h o l d e r S l i d e B o d y ] < / P r e s e n t a t i o n O b j e c t T a g >  
 < / M M C O A _ O b j e c t T a g s > 
</file>

<file path=customXml/item82.xml>��< ? x m l   v e r s i o n = " 1 . 0 "   e n c o d i n g = " u t f - 1 6 " ? > < M M C O A _ O b j e c t T a g s   x m l n s : x s i = " h t t p : / / w w w . w 3 . o r g / 2 0 0 1 / X M L S c h e m a - i n s t a n c e "   x m l n s : x s d = " h t t p : / / w w w . w 3 . o r g / 2 0 0 1 / X M L S c h e m a " >  
     < P r e s e n t a t i o n O b j e c t T a g   T a g N a m e = " M M C 0 9 _ P L A C E H O L D E R T E X T " > [ M M C 2 0 2 1 P P T e m p l a t e . P l a c e h o l d e r S l i d e B o d y ] < / P r e s e n t a t i o n O b j e c t T a g >  
 < / M M C O A _ O b j e c t T a g s > 
</file>

<file path=customXml/item83.xml>��< ? x m l   v e r s i o n = " 1 . 0 "   e n c o d i n g = " u t f - 1 6 " ? > < M M C O A _ O b j e c t T a g s   x m l n s : x s i = " h t t p : / / w w w . w 3 . o r g / 2 0 0 1 / X M L S c h e m a - i n s t a n c e "   x m l n s : x s d = " h t t p : / / w w w . w 3 . o r g / 2 0 0 1 / X M L S c h e m a " >  
     < P r e s e n t a t i o n O b j e c t T a g   T a g N a m e = " M M C 0 9 _ B R A N D F O N T S T Y L E " > M a s t e r S u b t i t l e < / P r e s e n t a t i o n O b j e c t T a g >  
     < P r e s e n t a t i o n O b j e c t T a g   T a g N a m e = " M M C 0 9 _ P L A C E H O L D E R T E X T " > [ M M C 2 0 2 1 P P T e m p l a t e . P l a c e h o l d e r S l i d e S u b T i t l e ] < / P r e s e n t a t i o n O b j e c t T a g >  
 < / M M C O A _ O b j e c t T a g s > 
</file>

<file path=customXml/item84.xml>��< ? x m l   v e r s i o n = " 1 . 0 "   e n c o d i n g = " u t f - 1 6 " ? > < M M C O A _ O b j e c t T a g s   x m l n s : x s i = " h t t p : / / w w w . w 3 . o r g / 2 0 0 1 / X M L S c h e m a - i n s t a n c e "   x m l n s : x s d = " h t t p : / / w w w . w 3 . o r g / 2 0 0 1 / X M L S c h e m a " >  
     < P r e s e n t a t i o n O b j e c t T a g   T a g N a m e = " M M C 0 9 _ B R A N D F O N T S T Y L E " > C o v e r T e x t < / P r e s e n t a t i o n O b j e c t T a g >  
     < P r e s e n t a t i o n O b j e c t T a g   T a g N a m e = " M M C 0 9 _ P L A C E H O L D E R T E X T " > [ B r a n d _ M M C 2 0 2 1 . A g e n d a T o p i c P l a c e h o l d e r ] < / P r e s e n t a t i o n O b j e c t T a g >  
 < / M M C O A _ O b j e c t T a g s > 
</file>

<file path=customXml/item85.xml>��< ? x m l   v e r s i o n = " 1 . 0 "   e n c o d i n g = " u t f - 1 6 " ? > < M M C O A _ O b j e c t T a g s   x m l n s : x s i = " h t t p : / / w w w . w 3 . o r g / 2 0 0 1 / X M L S c h e m a - i n s t a n c e "   x m l n s : x s d = " h t t p : / / w w w . w 3 . o r g / 2 0 0 1 / X M L S c h e m a " >  
     < P r e s e n t a t i o n O b j e c t T a g   T a g N a m e = " M M C 0 9 _ B R A N D F O N T S T Y L E " > C o v e r T e x t < / P r e s e n t a t i o n O b j e c t T a g >  
     < P r e s e n t a t i o n O b j e c t T a g   T a g N a m e = " M M C 0 9 _ P L A C E H O L D E R T E X T " > [ M M C 2 0 2 1 P P T e m p l a t e . P l a c e h o l d e r A g e n d a ] < / P r e s e n t a t i o n O b j e c t T a g >  
 < / M M C O A _ O b j e c t T a g s > 
</file>

<file path=customXml/item86.xml>��< ? x m l   v e r s i o n = " 1 . 0 "   e n c o d i n g = " u t f - 1 6 " ? > < M M C O A _ O b j e c t T a g s   x m l n s : x s d = " h t t p : / / w w w . w 3 . o r g / 2 0 0 1 / X M L S c h e m a "   x m l n s : x s i = " h t t p : / / w w w . w 3 . o r g / 2 0 0 1 / X M L S c h e m a - i n s t a n c e " >  
     < P r e s e n t a t i o n O b j e c t T a g   T a g N a m e = " M M C 0 9 _ S L I D E T Y P E " > A g e n d a < / P r e s e n t a t i o n O b j e c t T a g >  
     < P r e s e n t a t i o n O b j e c t T a g   T a g N a m e = " M M C 0 9 _ D I S P L Y M A S T E R S H A P E S " > N < / P r e s e n t a t i o n O b j e c t T a g >  
     < P r e s e n t a t i o n O b j e c t T a g   T a g N a m e = " M M C 0 9 _ F O L L O W M A S T E R B A C K G R O U N D " > N < / P r e s e n t a t i o n O b j e c t T a g >  
     < P r e s e n t a t i o n O b j e c t T a g   T a g N a m e = " M M C 0 9 _ B A C K G R O U N D S T Y L E " > A g e n d a < / P r e s e n t a t i o n O b j e c t T a g >  
     < P r e s e n t a t i o n O b j e c t T a g   T a g N a m e = " M M C 0 9 _ L A Y O U T " > A g e n d a < / P r e s e n t a t i o n O b j e c t T a g >  
     < P r e s e n t a t i o n O b j e c t T a g   T a g N a m e = " M M C O A _ B A C K G R O U N D _ L O G O _ O P T I O N " > C O L O U R < / P r e s e n t a t i o n O b j e c t T a g >  
     < P r e s e n t a t i o n O b j e c t T a g   T a g N a m e = " M M C O A _ B A C K G R O U N D _ D I G E S T " > s o l i d ; W h i t e < / P r e s e n t a t i o n O b j e c t T a g >  
 < / M M C O A _ O b j e c t T a g s > 
</file>

<file path=customXml/item87.xml>��< ? x m l   v e r s i o n = " 1 . 0 "   e n c o d i n g = " u t f - 1 6 " ? > < M M C O A _ O b j e c t T a g s   x m l n s : x s i = " h t t p : / / w w w . w 3 . o r g / 2 0 0 1 / X M L S c h e m a - i n s t a n c e "   x m l n s : x s d = " h t t p : / / w w w . w 3 . o r g / 2 0 0 1 / X M L S c h e m a " >  
     < P r e s e n t a t i o n O b j e c t T a g   T a g N a m e = " M M C 0 9 _ B R A N D F O N T S T Y L E " > D i v i d e r T e x t < / P r e s e n t a t i o n O b j e c t T a g >  
     < P r e s e n t a t i o n O b j e c t T a g   T a g N a m e = " M M C 0 9 _ P L A C E H O L D E R T E X T " > [ M M C 2 0 2 1 P P T e m p l a t e . P l a c e h o l d e r S l i d e T i t l e ] < / P r e s e n t a t i o n O b j e c t T a g >  
 < / M M C O A _ O b j e c t T a g s > 
</file>

<file path=customXml/item88.xml>��< ? x m l   v e r s i o n = " 1 . 0 "   e n c o d i n g = " u t f - 1 6 " ? > < M M C O A _ O b j e c t T a g s   x m l n s : x s i = " h t t p : / / w w w . w 3 . o r g / 2 0 0 1 / X M L S c h e m a - i n s t a n c e "   x m l n s : x s d = " h t t p : / / w w w . w 3 . o r g / 2 0 0 1 / X M L S c h e m a " >  
     < P r e s e n t a t i o n O b j e c t T a g   T a g N a m e = " M M C 0 9 _ P O P U L A T E T E X T " > { S e c t i o n N u m b e r } < / P r e s e n t a t i o n O b j e c t T a g >  
     < P r e s e n t a t i o n O b j e c t T a g   T a g N a m e = " M M C 0 9 _ S E C T I O N N U M B E R S H A P E " > Y < / P r e s e n t a t i o n O b j e c t T a g >  
     < P r e s e n t a t i o n O b j e c t T a g   T a g N a m e = " M M C 0 9 _ B R A N D F O N T S T Y L E " > D i v i d e r N u m b e r < / P r e s e n t a t i o n O b j e c t T a g >  
 < / M M C O A _ O b j e c t T a g s > 
</file>

<file path=customXml/item89.xml>��< ? x m l   v e r s i o n = " 1 . 0 "   e n c o d i n g = " u t f - 1 6 " ? > < M M C O A _ O b j e c t T a g s   x m l n s : x s d = " h t t p : / / w w w . w 3 . o r g / 2 0 0 1 / X M L S c h e m a "   x m l n s : x s i = " h t t p : / / w w w . w 3 . o r g / 2 0 0 1 / X M L S c h e m a - i n s t a n c e " >  
     < P r e s e n t a t i o n O b j e c t T a g   T a g N a m e = " M M C 0 9 _ S L I D E T Y P E " > D i v i d e r < / P r e s e n t a t i o n O b j e c t T a g >  
     < P r e s e n t a t i o n O b j e c t T a g   T a g N a m e = " M M C 0 9 _ I S D I V I D E R " > Y < / P r e s e n t a t i o n O b j e c t T a g >  
     < P r e s e n t a t i o n O b j e c t T a g   T a g N a m e = " M M C 0 9 _ D I S P L Y M A S T E R S H A P E S " > N < / P r e s e n t a t i o n O b j e c t T a g >  
     < P r e s e n t a t i o n O b j e c t T a g   T a g N a m e = " M M C 0 9 _ F O L L O W M A S T E R B A C K G R O U N D " > N < / P r e s e n t a t i o n O b j e c t T a g >  
     < P r e s e n t a t i o n O b j e c t T a g   T a g N a m e = " M M C 0 9 _ B A C K G R O U N D S T Y L E " > D i v i d e r < / P r e s e n t a t i o n O b j e c t T a g >  
     < P r e s e n t a t i o n O b j e c t T a g   T a g N a m e = " M M C 0 9 _ D I V I D E R N U M B E R S H A P E N A M E " > T e x t   P l a c e H o l d e r   2 < / P r e s e n t a t i o n O b j e c t T a g >  
     < P r e s e n t a t i o n O b j e c t T a g   T a g N a m e = " M M C 0 9 _ L A Y O U T " > D i v i d e r < / P r e s e n t a t i o n O b j e c t T a g >  
     < P r e s e n t a t i o n O b j e c t T a g   T a g N a m e = " M M C O A _ B A C K G R O U N D _ L O G O _ O P T I O N " > C O L O U R < / P r e s e n t a t i o n O b j e c t T a g >  
     < P r e s e n t a t i o n O b j e c t T a g   T a g N a m e = " M M C O A _ B A C K G R O U N D _ D I G E S T " > s o l i d ; W h i t e < / P r e s e n t a t i o n O b j e c t T a g >  
 < / M M C O A _ O b j e c t T a g s > 
</file>

<file path=customXml/item9.xml>��< ? x m l   v e r s i o n = " 1 . 0 "   e n c o d i n g = " u t f - 1 6 " ? > < M M C O A _ O b j e c t T a g s   x m l n s : x s i = " h t t p : / / w w w . w 3 . o r g / 2 0 0 1 / X M L S c h e m a - i n s t a n c e "   x m l n s : x s d = " h t t p : / / w w w . w 3 . o r g / 2 0 0 1 / X M L S c h e m a " >  
     < P r e s e n t a t i o n O b j e c t T a g   T a g N a m e = " M M C 0 9 _ B R A N D F O N T S T Y L E " > M a s t e r T e x t < / P r e s e n t a t i o n O b j e c t T a g >  
 < / M M C O A _ O b j e c t T a g s > 
</file>

<file path=customXml/item90.xml>��< ? x m l   v e r s i o n = " 1 . 0 "   e n c o d i n g = " u t f - 1 6 " ? > < M M C O A _ O b j e c t T a g s   x m l n s : x s i = " h t t p : / / w w w . w 3 . o r g / 2 0 0 1 / X M L S c h e m a - i n s t a n c e "   x m l n s : x s d = " h t t p : / / w w w . w 3 . o r g / 2 0 0 1 / X M L S c h e m a " >  
     < P r e s e n t a t i o n O b j e c t T a g   T a g N a m e = " M M C 0 9 _ B R A N D F O N T S T Y L E " > C o v e r T e x t < / P r e s e n t a t i o n O b j e c t T a g >  
     < P r e s e n t a t i o n O b j e c t T a g   T a g N a m e = " M M C 0 9 _ P O P U L A T E T E X T " > { B r a n d E x t r a W o r d i n g 1 } < / P r e s e n t a t i o n O b j e c t T a g >  
 < / M M C O A _ O b j e c t T a g s > 
</file>

<file path=customXml/item91.xml>��< ? x m l   v e r s i o n = " 1 . 0 "   e n c o d i n g = " u t f - 1 6 " ? > < M M C O A _ O b j e c t T a g s   x m l n s : x s i = " h t t p : / / w w w . w 3 . o r g / 2 0 0 1 / X M L S c h e m a - i n s t a n c e "   x m l n s : x s d = " h t t p : / / w w w . w 3 . o r g / 2 0 0 1 / X M L S c h e m a " >  
     < P r e s e n t a t i o n O b j e c t T a g   T a g N a m e = " M M C 0 9 _ B R A N D F O N T S T Y L E " > C o v e r T e x t < / P r e s e n t a t i o n O b j e c t T a g >  
     < P r e s e n t a t i o n O b j e c t T a g   T a g N a m e = " M M C 0 9 _ P L A C E H O L D E R T E X T " > [ M M 2 0 2 1 P P T e m p l a t e . P l a c e h o l d e r L e g a l B a c k ] < / P r e s e n t a t i o n O b j e c t T a g >  
 < / M M C O A _ O b j e c t T a g s > 
</file>

<file path=customXml/item92.xml>��< ? x m l   v e r s i o n = " 1 . 0 "   e n c o d i n g = " u t f - 1 6 " ? > < M M C O A _ O b j e c t T a g s   x m l n s : x s i = " h t t p : / / w w w . w 3 . o r g / 2 0 0 1 / X M L S c h e m a - i n s t a n c e "   x m l n s : x s d = " h t t p : / / w w w . w 3 . o r g / 2 0 0 1 / X M L S c h e m a " >  
     < P r e s e n t a t i o n O b j e c t T a g   T a g N a m e = " M M C 0 9 _ P O P U L A T E T E X T " > { C o p y r i g h t } < / P r e s e n t a t i o n O b j e c t T a g >  
     < P r e s e n t a t i o n O b j e c t T a g   T a g N a m e = " M M C 0 9 _ B R A N D F O N T S T Y L E " > C o v e r T e x t < / P r e s e n t a t i o n O b j e c t T a g >  
     < P r e s e n t a t i o n O b j e c t T a g   T a g N a m e = " M M C 0 9 _ S H O W H I D E C R I T E R I A " > C O P Y R I G H T < / P r e s e n t a t i o n O b j e c t T a g >  
 < / M M C O A _ O b j e c t T a g s > 
</file>

<file path=customXml/item93.xml>��< ? x m l   v e r s i o n = " 1 . 0 "   e n c o d i n g = " u t f - 1 6 " ? > < M M C O A _ O b j e c t T a g s   x m l n s : x s i = " h t t p : / / w w w . w 3 . o r g / 2 0 0 1 / X M L S c h e m a - i n s t a n c e "   x m l n s : x s d = " h t t p : / / w w w . w 3 . o r g / 2 0 0 1 / X M L S c h e m a " >  
     < P r e s e n t a t i o n O b j e c t T a g   T a g N a m e = " M M C 0 9 _ P O P U L A T E T E X T " > { F i l e R e f } < / P r e s e n t a t i o n O b j e c t T a g >  
     < P r e s e n t a t i o n O b j e c t T a g   T a g N a m e = " M M C 0 9 _ B R A N D F O N T S T Y L E " > C o v e r T e x t < / P r e s e n t a t i o n O b j e c t T a g >  
     < P r e s e n t a t i o n O b j e c t T a g   T a g N a m e = " M M C 0 9 _ S H O W H I D E C R I T E R I A " > F I L E R E F < / P r e s e n t a t i o n O b j e c t T a g >  
 < / M M C O A _ O b j e c t T a g s > 
</file>

<file path=customXml/item94.xml>��< ? x m l   v e r s i o n = " 1 . 0 "   e n c o d i n g = " u t f - 1 6 " ? > < M M C O A _ O b j e c t T a g s   x m l n s : x s i = " h t t p : / / w w w . w 3 . o r g / 2 0 0 1 / X M L S c h e m a - i n s t a n c e "   x m l n s : x s d = " h t t p : / / w w w . w 3 . o r g / 2 0 0 1 / X M L S c h e m a " >  
     < P r e s e n t a t i o n O b j e c t T a g   T a g N a m e = " M M C 0 9 _ B R A N D F O N T S T Y L E " > C o v e r T e x t < / P r e s e n t a t i o n O b j e c t T a g >  
     < P r e s e n t a t i o n O b j e c t T a g   T a g N a m e = " M M C 0 9 _ P O P U L A T E T E X T " > { B r a n d E x t r a W o r d i n g 2 } < / P r e s e n t a t i o n O b j e c t T a g >  
 < / M M C O A _ O b j e c t T a g s > 
</file>

<file path=customXml/item95.xml>��< ? x m l   v e r s i o n = " 1 . 0 "   e n c o d i n g = " u t f - 1 6 " ? > < M M C O A _ O b j e c t T a g s   x m l n s : x s d = " h t t p : / / w w w . w 3 . o r g / 2 0 0 1 / X M L S c h e m a "   x m l n s : x s i = " h t t p : / / w w w . w 3 . o r g / 2 0 0 1 / X M L S c h e m a - i n s t a n c e " >  
     < P r e s e n t a t i o n O b j e c t T a g   T a g N a m e = " M M C 0 9 _ L A Y O U T " > B a c k C o v e r < / P r e s e n t a t i o n O b j e c t T a g >  
     < P r e s e n t a t i o n O b j e c t T a g   T a g N a m e = " M M C 0 9 _ B A C K G R O U N D S T Y L E " > B a c k C o v e r < / P r e s e n t a t i o n O b j e c t T a g >  
     < P r e s e n t a t i o n O b j e c t T a g   T a g N a m e = " M M C 0 9 _ A D D L O G O S " > M a i n B a c k L o g o , B a c k L o g o , 3 8 . 2 7 , 2 7 . 2 1 ; E n d o r s e m e n t L o g o , E x t e r n a l E n d o r s e m e n t , 9 2 2 . 1 1 , 4 6 1 . 7 6 , D E F A U L T , R B < / P r e s e n t a t i o n O b j e c t T a g >  
     < P r e s e n t a t i o n O b j e c t T a g   T a g N a m e = " M M C O A _ B A C K G R O U N D _ L O G O _ O P T I O N " > W H I T E < / P r e s e n t a t i o n O b j e c t T a g >  
     < P r e s e n t a t i o n O b j e c t T a g   T a g N a m e = " M M C O A _ B A C K G R O U N D _ D I G E S T " > g r a d ; s i m p l e - b r i g h t - p i n k < / P r e s e n t a t i o n O b j e c t T a g >  
 < / M M C O A _ O b j e c t T a g s > 
</file>

<file path=customXml/item96.xml>��< ? x m l   v e r s i o n = " 1 . 0 "   e n c o d i n g = " u t f - 1 6 " ? > < M M C O A _ O b j e c t T a g s   x m l n s : x s d = " h t t p : / / w w w . w 3 . o r g / 2 0 0 1 / X M L S c h e m a "   x m l n s : x s i = " h t t p : / / w w w . w 3 . o r g / 2 0 0 1 / X M L S c h e m a - i n s t a n c e " >  
     < P r e s e n t a t i o n O b j e c t T a g   T a g N a m e = " M M C A L _ A s s e t I D " > 0 0 a 2 a 7 f 0 - 9 2 5 4 - 4 3 3 2 - 8 8 f 0 - 5 3 e 4 4 f 3 6 a 5 a 1 < / P r e s e n t a t i o n O b j e c t T a g >  
 < / M M C O A _ O b j e c t T a g s > 
</file>

<file path=customXml/item97.xml>��< ? x m l   v e r s i o n = " 1 . 0 "   e n c o d i n g = " u t f - 1 6 " ? > < M M C O A _ O b j e c t T a g s   x m l n s : x s i = " h t t p : / / w w w . w 3 . o r g / 2 0 0 1 / X M L S c h e m a - i n s t a n c e "   x m l n s : x s d = " h t t p : / / w w w . w 3 . o r g / 2 0 0 1 / X M L S c h e m a " >  
     < P r e s e n t a t i o n O b j e c t T a g   T a g N a m e = " M M C O A _ S A M P L E S L I D E _ I D " > f e 2 b c a 8 a - 5 1 e 9 - 4 3 2 6 - a 7 3 9 - 5 7 d 5 8 4 f 7 0 e 7 6 < / P r e s e n t a t i o n O b j e c t T a g >  
 < / M M C O A _ O b j e c t T a g s > 
</file>

<file path=customXml/item98.xml>��< ? x m l   v e r s i o n = " 1 . 0 "   e n c o d i n g = " u t f - 1 6 " ? > < M M C O A _ O b j e c t T a g s   x m l n s : x s i = " h t t p : / / w w w . w 3 . o r g / 2 0 0 1 / X M L S c h e m a - i n s t a n c e "   x m l n s : x s d = " h t t p : / / w w w . w 3 . o r g / 2 0 0 1 / X M L S c h e m a " >  
     < P r e s e n t a t i o n O b j e c t T a g   T a g N a m e = " M M C O A _ S A M P L E S L I D E _ I D " > 5 1 3 c c 5 9 9 - 8 1 b 6 - 4 e 1 1 - a 3 e c - 1 e 6 9 9 c 1 a 9 5 c b < / P r e s e n t a t i o n O b j e c t T a g >  
 < / M M C O A _ O b j e c t T a g s > 
</file>

<file path=customXml/item99.xml>��< ? x m l   v e r s i o n = " 1 . 0 "   e n c o d i n g = " u t f - 1 6 " ? > < M M C O A _ O b j e c t T a g s   x m l n s : x s i = " h t t p : / / w w w . w 3 . o r g / 2 0 0 1 / X M L S c h e m a - i n s t a n c e "   x m l n s : x s d = " h t t p : / / w w w . w 3 . o r g / 2 0 0 1 / X M L S c h e m a " >  
     < P r e s e n t a t i o n O b j e c t T a g   T a g N a m e = " M M C 0 9 _ B R A N D F O N T S T Y L E " > C o v e r T e x t < / P r e s e n t a t i o n O b j e c t T a g >  
     < P r e s e n t a t i o n O b j e c t T a g   T a g N a m e = " M M C 0 9 _ P O P U L A T E T E X T " > { B r a n d E x t r a W o r d i n g 2 } < / P r e s e n t a t i o n O b j e c t T a g >  
 < / M M C O A _ O b j e c t T a g s > 
</file>

<file path=customXml/itemProps1.xml><?xml version="1.0" encoding="utf-8"?>
<ds:datastoreItem xmlns:ds="http://schemas.openxmlformats.org/officeDocument/2006/customXml" ds:itemID="{86E9DB7A-C649-4675-B50A-1BE58C3421E5}">
  <ds:schemaRefs>
    <ds:schemaRef ds:uri="http://www.w3.org/2001/XMLSchema"/>
  </ds:schemaRefs>
</ds:datastoreItem>
</file>

<file path=customXml/itemProps10.xml><?xml version="1.0" encoding="utf-8"?>
<ds:datastoreItem xmlns:ds="http://schemas.openxmlformats.org/officeDocument/2006/customXml" ds:itemID="{C8D2AE27-DD9B-4B6B-A0D0-1B0F1D4F3716}">
  <ds:schemaRefs>
    <ds:schemaRef ds:uri="http://www.w3.org/2001/XMLSchema"/>
  </ds:schemaRefs>
</ds:datastoreItem>
</file>

<file path=customXml/itemProps100.xml><?xml version="1.0" encoding="utf-8"?>
<ds:datastoreItem xmlns:ds="http://schemas.openxmlformats.org/officeDocument/2006/customXml" ds:itemID="{03B88F02-F132-4936-AD72-53837CDFEA47}">
  <ds:schemaRefs>
    <ds:schemaRef ds:uri="http://www.w3.org/2001/XMLSchema"/>
  </ds:schemaRefs>
</ds:datastoreItem>
</file>

<file path=customXml/itemProps11.xml><?xml version="1.0" encoding="utf-8"?>
<ds:datastoreItem xmlns:ds="http://schemas.openxmlformats.org/officeDocument/2006/customXml" ds:itemID="{535DD0E2-5F87-46D2-ADCB-BF3B14328B93}">
  <ds:schemaRefs>
    <ds:schemaRef ds:uri="http://www.w3.org/2001/XMLSchema"/>
  </ds:schemaRefs>
</ds:datastoreItem>
</file>

<file path=customXml/itemProps12.xml><?xml version="1.0" encoding="utf-8"?>
<ds:datastoreItem xmlns:ds="http://schemas.openxmlformats.org/officeDocument/2006/customXml" ds:itemID="{E4CF58FF-8B25-476F-8B2F-439CAFE774DB}">
  <ds:schemaRefs>
    <ds:schemaRef ds:uri="http://www.w3.org/2001/XMLSchema"/>
  </ds:schemaRefs>
</ds:datastoreItem>
</file>

<file path=customXml/itemProps13.xml><?xml version="1.0" encoding="utf-8"?>
<ds:datastoreItem xmlns:ds="http://schemas.openxmlformats.org/officeDocument/2006/customXml" ds:itemID="{F59C340D-4F57-43A3-B5CD-4712B5DB8E9D}">
  <ds:schemaRefs>
    <ds:schemaRef ds:uri="http://www.w3.org/2001/XMLSchema"/>
  </ds:schemaRefs>
</ds:datastoreItem>
</file>

<file path=customXml/itemProps14.xml><?xml version="1.0" encoding="utf-8"?>
<ds:datastoreItem xmlns:ds="http://schemas.openxmlformats.org/officeDocument/2006/customXml" ds:itemID="{FFCFF866-B782-462C-B23B-92E4218871E8}">
  <ds:schemaRefs>
    <ds:schemaRef ds:uri="http://www.w3.org/2001/XMLSchema"/>
  </ds:schemaRefs>
</ds:datastoreItem>
</file>

<file path=customXml/itemProps15.xml><?xml version="1.0" encoding="utf-8"?>
<ds:datastoreItem xmlns:ds="http://schemas.openxmlformats.org/officeDocument/2006/customXml" ds:itemID="{C41181A3-BF44-4324-AECB-875CE9EE15F3}">
  <ds:schemaRefs>
    <ds:schemaRef ds:uri="http://www.w3.org/2001/XMLSchema"/>
  </ds:schemaRefs>
</ds:datastoreItem>
</file>

<file path=customXml/itemProps16.xml><?xml version="1.0" encoding="utf-8"?>
<ds:datastoreItem xmlns:ds="http://schemas.openxmlformats.org/officeDocument/2006/customXml" ds:itemID="{4E18DFB7-AF42-4887-A653-6AE4E129405F}">
  <ds:schemaRefs>
    <ds:schemaRef ds:uri="http://www.w3.org/2001/XMLSchema"/>
  </ds:schemaRefs>
</ds:datastoreItem>
</file>

<file path=customXml/itemProps17.xml><?xml version="1.0" encoding="utf-8"?>
<ds:datastoreItem xmlns:ds="http://schemas.openxmlformats.org/officeDocument/2006/customXml" ds:itemID="{E9C20D02-03D4-4A3C-9D84-0ADA75AD6BC2}">
  <ds:schemaRefs>
    <ds:schemaRef ds:uri="http://www.w3.org/2001/XMLSchema"/>
  </ds:schemaRefs>
</ds:datastoreItem>
</file>

<file path=customXml/itemProps18.xml><?xml version="1.0" encoding="utf-8"?>
<ds:datastoreItem xmlns:ds="http://schemas.openxmlformats.org/officeDocument/2006/customXml" ds:itemID="{D9348C07-1E6B-4014-98CC-8BB85256C2E9}">
  <ds:schemaRefs>
    <ds:schemaRef ds:uri="http://www.w3.org/2001/XMLSchema"/>
  </ds:schemaRefs>
</ds:datastoreItem>
</file>

<file path=customXml/itemProps19.xml><?xml version="1.0" encoding="utf-8"?>
<ds:datastoreItem xmlns:ds="http://schemas.openxmlformats.org/officeDocument/2006/customXml" ds:itemID="{15E14063-6D15-404C-AFB6-43ADF0C0DD41}">
  <ds:schemaRefs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7F82062E-9818-4653-A31B-81D65328C525}">
  <ds:schemaRefs>
    <ds:schemaRef ds:uri="http://www.w3.org/2001/XMLSchema"/>
  </ds:schemaRefs>
</ds:datastoreItem>
</file>

<file path=customXml/itemProps20.xml><?xml version="1.0" encoding="utf-8"?>
<ds:datastoreItem xmlns:ds="http://schemas.openxmlformats.org/officeDocument/2006/customXml" ds:itemID="{268400DD-65DB-470B-A06A-A85C4BBFF02F}">
  <ds:schemaRefs>
    <ds:schemaRef ds:uri="http://www.w3.org/2001/XMLSchema"/>
  </ds:schemaRefs>
</ds:datastoreItem>
</file>

<file path=customXml/itemProps21.xml><?xml version="1.0" encoding="utf-8"?>
<ds:datastoreItem xmlns:ds="http://schemas.openxmlformats.org/officeDocument/2006/customXml" ds:itemID="{B3404B29-B12B-4AD6-9600-2326122AA242}">
  <ds:schemaRefs>
    <ds:schemaRef ds:uri="http://www.w3.org/2001/XMLSchema"/>
  </ds:schemaRefs>
</ds:datastoreItem>
</file>

<file path=customXml/itemProps22.xml><?xml version="1.0" encoding="utf-8"?>
<ds:datastoreItem xmlns:ds="http://schemas.openxmlformats.org/officeDocument/2006/customXml" ds:itemID="{DBB30C88-CD65-462F-B924-FDEB7A0F09BD}">
  <ds:schemaRefs>
    <ds:schemaRef ds:uri="http://www.w3.org/2001/XMLSchema"/>
  </ds:schemaRefs>
</ds:datastoreItem>
</file>

<file path=customXml/itemProps23.xml><?xml version="1.0" encoding="utf-8"?>
<ds:datastoreItem xmlns:ds="http://schemas.openxmlformats.org/officeDocument/2006/customXml" ds:itemID="{C4463173-EC99-467C-9A70-BD2BF1240458}">
  <ds:schemaRefs>
    <ds:schemaRef ds:uri="http://www.w3.org/2001/XMLSchema"/>
  </ds:schemaRefs>
</ds:datastoreItem>
</file>

<file path=customXml/itemProps24.xml><?xml version="1.0" encoding="utf-8"?>
<ds:datastoreItem xmlns:ds="http://schemas.openxmlformats.org/officeDocument/2006/customXml" ds:itemID="{02EDAAD7-30B6-4ACD-BA32-F10318B4E3BB}">
  <ds:schemaRefs>
    <ds:schemaRef ds:uri="http://www.w3.org/2001/XMLSchema"/>
  </ds:schemaRefs>
</ds:datastoreItem>
</file>

<file path=customXml/itemProps25.xml><?xml version="1.0" encoding="utf-8"?>
<ds:datastoreItem xmlns:ds="http://schemas.openxmlformats.org/officeDocument/2006/customXml" ds:itemID="{59FF60E1-E3A5-48EE-9FC1-39A09AF817D4}">
  <ds:schemaRefs>
    <ds:schemaRef ds:uri="http://www.w3.org/2001/XMLSchema"/>
  </ds:schemaRefs>
</ds:datastoreItem>
</file>

<file path=customXml/itemProps26.xml><?xml version="1.0" encoding="utf-8"?>
<ds:datastoreItem xmlns:ds="http://schemas.openxmlformats.org/officeDocument/2006/customXml" ds:itemID="{E39B11E5-077D-4BBF-AF63-E8B8A6D036DB}">
  <ds:schemaRefs>
    <ds:schemaRef ds:uri="http://www.w3.org/2001/XMLSchema"/>
  </ds:schemaRefs>
</ds:datastoreItem>
</file>

<file path=customXml/itemProps27.xml><?xml version="1.0" encoding="utf-8"?>
<ds:datastoreItem xmlns:ds="http://schemas.openxmlformats.org/officeDocument/2006/customXml" ds:itemID="{E917FBD8-6C97-4CD7-97F4-1E1500CE9A9C}">
  <ds:schemaRefs>
    <ds:schemaRef ds:uri="http://www.w3.org/2001/XMLSchema"/>
  </ds:schemaRefs>
</ds:datastoreItem>
</file>

<file path=customXml/itemProps28.xml><?xml version="1.0" encoding="utf-8"?>
<ds:datastoreItem xmlns:ds="http://schemas.openxmlformats.org/officeDocument/2006/customXml" ds:itemID="{9D125730-63B3-4611-99E5-A47E22D5544D}">
  <ds:schemaRefs>
    <ds:schemaRef ds:uri="http://www.w3.org/2001/XMLSchema"/>
  </ds:schemaRefs>
</ds:datastoreItem>
</file>

<file path=customXml/itemProps29.xml><?xml version="1.0" encoding="utf-8"?>
<ds:datastoreItem xmlns:ds="http://schemas.openxmlformats.org/officeDocument/2006/customXml" ds:itemID="{E571E618-B32B-4FB0-BD5B-D83EAD2F7B68}">
  <ds:schemaRefs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58D42C7F-C51A-4196-A564-FB7B576BC2EA}">
  <ds:schemaRefs>
    <ds:schemaRef ds:uri="http://www.w3.org/2001/XMLSchema"/>
  </ds:schemaRefs>
</ds:datastoreItem>
</file>

<file path=customXml/itemProps30.xml><?xml version="1.0" encoding="utf-8"?>
<ds:datastoreItem xmlns:ds="http://schemas.openxmlformats.org/officeDocument/2006/customXml" ds:itemID="{C39CAF09-DA15-4725-BDD7-277AA9A52B6D}">
  <ds:schemaRefs>
    <ds:schemaRef ds:uri="http://www.w3.org/2001/XMLSchema"/>
  </ds:schemaRefs>
</ds:datastoreItem>
</file>

<file path=customXml/itemProps31.xml><?xml version="1.0" encoding="utf-8"?>
<ds:datastoreItem xmlns:ds="http://schemas.openxmlformats.org/officeDocument/2006/customXml" ds:itemID="{029D9584-4B2C-4846-9954-9B6C8317D3C7}">
  <ds:schemaRefs>
    <ds:schemaRef ds:uri="http://www.w3.org/2001/XMLSchema"/>
  </ds:schemaRefs>
</ds:datastoreItem>
</file>

<file path=customXml/itemProps32.xml><?xml version="1.0" encoding="utf-8"?>
<ds:datastoreItem xmlns:ds="http://schemas.openxmlformats.org/officeDocument/2006/customXml" ds:itemID="{281140D0-CFF4-4662-9C45-8943C23FC066}">
  <ds:schemaRefs>
    <ds:schemaRef ds:uri="http://www.w3.org/2001/XMLSchema"/>
  </ds:schemaRefs>
</ds:datastoreItem>
</file>

<file path=customXml/itemProps33.xml><?xml version="1.0" encoding="utf-8"?>
<ds:datastoreItem xmlns:ds="http://schemas.openxmlformats.org/officeDocument/2006/customXml" ds:itemID="{152C4616-E904-4841-9523-90E33BB5990C}">
  <ds:schemaRefs>
    <ds:schemaRef ds:uri="http://www.w3.org/2001/XMLSchema"/>
  </ds:schemaRefs>
</ds:datastoreItem>
</file>

<file path=customXml/itemProps34.xml><?xml version="1.0" encoding="utf-8"?>
<ds:datastoreItem xmlns:ds="http://schemas.openxmlformats.org/officeDocument/2006/customXml" ds:itemID="{9AB6D5B8-A713-49FD-B8B6-C61EDC3C2D4F}">
  <ds:schemaRefs>
    <ds:schemaRef ds:uri="http://www.w3.org/2001/XMLSchema"/>
  </ds:schemaRefs>
</ds:datastoreItem>
</file>

<file path=customXml/itemProps35.xml><?xml version="1.0" encoding="utf-8"?>
<ds:datastoreItem xmlns:ds="http://schemas.openxmlformats.org/officeDocument/2006/customXml" ds:itemID="{CECC2B06-B96D-401F-910E-06ACE8ED91D9}">
  <ds:schemaRefs>
    <ds:schemaRef ds:uri="http://www.w3.org/2001/XMLSchema"/>
  </ds:schemaRefs>
</ds:datastoreItem>
</file>

<file path=customXml/itemProps36.xml><?xml version="1.0" encoding="utf-8"?>
<ds:datastoreItem xmlns:ds="http://schemas.openxmlformats.org/officeDocument/2006/customXml" ds:itemID="{141B2937-7875-4AC8-9EAF-310928ACDCAC}">
  <ds:schemaRefs>
    <ds:schemaRef ds:uri="http://www.w3.org/2001/XMLSchema"/>
  </ds:schemaRefs>
</ds:datastoreItem>
</file>

<file path=customXml/itemProps37.xml><?xml version="1.0" encoding="utf-8"?>
<ds:datastoreItem xmlns:ds="http://schemas.openxmlformats.org/officeDocument/2006/customXml" ds:itemID="{5FDF1299-A818-4942-A99A-6ACC56029410}">
  <ds:schemaRefs>
    <ds:schemaRef ds:uri="http://www.w3.org/2001/XMLSchema"/>
  </ds:schemaRefs>
</ds:datastoreItem>
</file>

<file path=customXml/itemProps38.xml><?xml version="1.0" encoding="utf-8"?>
<ds:datastoreItem xmlns:ds="http://schemas.openxmlformats.org/officeDocument/2006/customXml" ds:itemID="{5FC8AD33-3A86-4DCF-AE6B-3071D443C944}">
  <ds:schemaRefs>
    <ds:schemaRef ds:uri="http://www.w3.org/2001/XMLSchema"/>
  </ds:schemaRefs>
</ds:datastoreItem>
</file>

<file path=customXml/itemProps39.xml><?xml version="1.0" encoding="utf-8"?>
<ds:datastoreItem xmlns:ds="http://schemas.openxmlformats.org/officeDocument/2006/customXml" ds:itemID="{B5EE003F-AACE-4CCD-AE5E-C319AB398FB9}">
  <ds:schemaRefs>
    <ds:schemaRef ds:uri="http://www.w3.org/2001/XMLSchema"/>
  </ds:schemaRefs>
</ds:datastoreItem>
</file>

<file path=customXml/itemProps4.xml><?xml version="1.0" encoding="utf-8"?>
<ds:datastoreItem xmlns:ds="http://schemas.openxmlformats.org/officeDocument/2006/customXml" ds:itemID="{F14CBA09-FEAF-404B-987F-1AB49AD0F098}">
  <ds:schemaRefs>
    <ds:schemaRef ds:uri="http://www.w3.org/2001/XMLSchema"/>
  </ds:schemaRefs>
</ds:datastoreItem>
</file>

<file path=customXml/itemProps40.xml><?xml version="1.0" encoding="utf-8"?>
<ds:datastoreItem xmlns:ds="http://schemas.openxmlformats.org/officeDocument/2006/customXml" ds:itemID="{B06F0990-77F0-4EB7-81D9-057B8021F2E2}">
  <ds:schemaRefs>
    <ds:schemaRef ds:uri="http://www.w3.org/2001/XMLSchema"/>
  </ds:schemaRefs>
</ds:datastoreItem>
</file>

<file path=customXml/itemProps41.xml><?xml version="1.0" encoding="utf-8"?>
<ds:datastoreItem xmlns:ds="http://schemas.openxmlformats.org/officeDocument/2006/customXml" ds:itemID="{B303EA91-3F3F-4C82-B189-50941D8F4394}">
  <ds:schemaRefs>
    <ds:schemaRef ds:uri="http://www.w3.org/2001/XMLSchema"/>
  </ds:schemaRefs>
</ds:datastoreItem>
</file>

<file path=customXml/itemProps42.xml><?xml version="1.0" encoding="utf-8"?>
<ds:datastoreItem xmlns:ds="http://schemas.openxmlformats.org/officeDocument/2006/customXml" ds:itemID="{F1B18864-DD5F-475F-B43E-533AC977E410}">
  <ds:schemaRefs>
    <ds:schemaRef ds:uri="http://www.w3.org/2001/XMLSchema"/>
  </ds:schemaRefs>
</ds:datastoreItem>
</file>

<file path=customXml/itemProps43.xml><?xml version="1.0" encoding="utf-8"?>
<ds:datastoreItem xmlns:ds="http://schemas.openxmlformats.org/officeDocument/2006/customXml" ds:itemID="{A3CD4C50-97C5-4A13-A5A2-9AD0815BCA0D}">
  <ds:schemaRefs>
    <ds:schemaRef ds:uri="http://www.w3.org/2001/XMLSchema"/>
  </ds:schemaRefs>
</ds:datastoreItem>
</file>

<file path=customXml/itemProps44.xml><?xml version="1.0" encoding="utf-8"?>
<ds:datastoreItem xmlns:ds="http://schemas.openxmlformats.org/officeDocument/2006/customXml" ds:itemID="{15BF6340-ACF7-4172-A619-B3BA80CF4490}">
  <ds:schemaRefs>
    <ds:schemaRef ds:uri="http://www.w3.org/2001/XMLSchema"/>
  </ds:schemaRefs>
</ds:datastoreItem>
</file>

<file path=customXml/itemProps45.xml><?xml version="1.0" encoding="utf-8"?>
<ds:datastoreItem xmlns:ds="http://schemas.openxmlformats.org/officeDocument/2006/customXml" ds:itemID="{F4497770-156D-4938-BA98-5B2E06CE31CC}">
  <ds:schemaRefs>
    <ds:schemaRef ds:uri="http://www.w3.org/2001/XMLSchema"/>
  </ds:schemaRefs>
</ds:datastoreItem>
</file>

<file path=customXml/itemProps46.xml><?xml version="1.0" encoding="utf-8"?>
<ds:datastoreItem xmlns:ds="http://schemas.openxmlformats.org/officeDocument/2006/customXml" ds:itemID="{5071CEB3-5C80-4DBF-AE51-491CFD3DFA23}">
  <ds:schemaRefs>
    <ds:schemaRef ds:uri="http://www.w3.org/2001/XMLSchema"/>
  </ds:schemaRefs>
</ds:datastoreItem>
</file>

<file path=customXml/itemProps47.xml><?xml version="1.0" encoding="utf-8"?>
<ds:datastoreItem xmlns:ds="http://schemas.openxmlformats.org/officeDocument/2006/customXml" ds:itemID="{68704D0C-8AB9-42AB-B004-03E61D2FC4A7}">
  <ds:schemaRefs>
    <ds:schemaRef ds:uri="http://www.w3.org/2001/XMLSchema"/>
  </ds:schemaRefs>
</ds:datastoreItem>
</file>

<file path=customXml/itemProps48.xml><?xml version="1.0" encoding="utf-8"?>
<ds:datastoreItem xmlns:ds="http://schemas.openxmlformats.org/officeDocument/2006/customXml" ds:itemID="{4A8EF070-B7A1-4D20-AA54-61F173CA2706}">
  <ds:schemaRefs>
    <ds:schemaRef ds:uri="http://www.w3.org/2001/XMLSchema"/>
  </ds:schemaRefs>
</ds:datastoreItem>
</file>

<file path=customXml/itemProps49.xml><?xml version="1.0" encoding="utf-8"?>
<ds:datastoreItem xmlns:ds="http://schemas.openxmlformats.org/officeDocument/2006/customXml" ds:itemID="{43FD868C-286B-42F8-9784-A8204B274F36}">
  <ds:schemaRefs>
    <ds:schemaRef ds:uri="http://www.w3.org/2001/XMLSchema"/>
  </ds:schemaRefs>
</ds:datastoreItem>
</file>

<file path=customXml/itemProps5.xml><?xml version="1.0" encoding="utf-8"?>
<ds:datastoreItem xmlns:ds="http://schemas.openxmlformats.org/officeDocument/2006/customXml" ds:itemID="{36521F22-0186-4262-8998-4B3239F3A520}">
  <ds:schemaRefs>
    <ds:schemaRef ds:uri="http://www.w3.org/2001/XMLSchema"/>
  </ds:schemaRefs>
</ds:datastoreItem>
</file>

<file path=customXml/itemProps50.xml><?xml version="1.0" encoding="utf-8"?>
<ds:datastoreItem xmlns:ds="http://schemas.openxmlformats.org/officeDocument/2006/customXml" ds:itemID="{D06D32E5-3039-439D-900E-3C66A9184AA0}">
  <ds:schemaRefs>
    <ds:schemaRef ds:uri="http://www.w3.org/2001/XMLSchema"/>
  </ds:schemaRefs>
</ds:datastoreItem>
</file>

<file path=customXml/itemProps51.xml><?xml version="1.0" encoding="utf-8"?>
<ds:datastoreItem xmlns:ds="http://schemas.openxmlformats.org/officeDocument/2006/customXml" ds:itemID="{1B0240E5-9C8B-408D-9BC7-143E4A6A4BAF}">
  <ds:schemaRefs>
    <ds:schemaRef ds:uri="http://www.w3.org/2001/XMLSchema"/>
  </ds:schemaRefs>
</ds:datastoreItem>
</file>

<file path=customXml/itemProps52.xml><?xml version="1.0" encoding="utf-8"?>
<ds:datastoreItem xmlns:ds="http://schemas.openxmlformats.org/officeDocument/2006/customXml" ds:itemID="{267210C1-409C-4196-B8F7-47FFE6D87659}">
  <ds:schemaRefs>
    <ds:schemaRef ds:uri="http://www.w3.org/2001/XMLSchema"/>
  </ds:schemaRefs>
</ds:datastoreItem>
</file>

<file path=customXml/itemProps53.xml><?xml version="1.0" encoding="utf-8"?>
<ds:datastoreItem xmlns:ds="http://schemas.openxmlformats.org/officeDocument/2006/customXml" ds:itemID="{492FC0CD-A4A9-401E-847E-C8E616AD5CF1}">
  <ds:schemaRefs>
    <ds:schemaRef ds:uri="http://www.w3.org/2001/XMLSchema"/>
  </ds:schemaRefs>
</ds:datastoreItem>
</file>

<file path=customXml/itemProps54.xml><?xml version="1.0" encoding="utf-8"?>
<ds:datastoreItem xmlns:ds="http://schemas.openxmlformats.org/officeDocument/2006/customXml" ds:itemID="{F48A5702-48EE-4E6A-8E0B-187B9BE9560D}">
  <ds:schemaRefs>
    <ds:schemaRef ds:uri="http://www.w3.org/2001/XMLSchema"/>
  </ds:schemaRefs>
</ds:datastoreItem>
</file>

<file path=customXml/itemProps55.xml><?xml version="1.0" encoding="utf-8"?>
<ds:datastoreItem xmlns:ds="http://schemas.openxmlformats.org/officeDocument/2006/customXml" ds:itemID="{3639FA59-1436-4855-8833-00BC9EA99E61}">
  <ds:schemaRefs>
    <ds:schemaRef ds:uri="http://www.w3.org/2001/XMLSchema"/>
  </ds:schemaRefs>
</ds:datastoreItem>
</file>

<file path=customXml/itemProps56.xml><?xml version="1.0" encoding="utf-8"?>
<ds:datastoreItem xmlns:ds="http://schemas.openxmlformats.org/officeDocument/2006/customXml" ds:itemID="{BDCF49CB-1F0B-442C-BA21-1EAA5C7A0D07}">
  <ds:schemaRefs>
    <ds:schemaRef ds:uri="http://www.w3.org/2001/XMLSchema"/>
  </ds:schemaRefs>
</ds:datastoreItem>
</file>

<file path=customXml/itemProps57.xml><?xml version="1.0" encoding="utf-8"?>
<ds:datastoreItem xmlns:ds="http://schemas.openxmlformats.org/officeDocument/2006/customXml" ds:itemID="{35900918-1249-40D1-A035-8FF76E72831F}">
  <ds:schemaRefs>
    <ds:schemaRef ds:uri="http://www.w3.org/2001/XMLSchema"/>
  </ds:schemaRefs>
</ds:datastoreItem>
</file>

<file path=customXml/itemProps58.xml><?xml version="1.0" encoding="utf-8"?>
<ds:datastoreItem xmlns:ds="http://schemas.openxmlformats.org/officeDocument/2006/customXml" ds:itemID="{C003ADFA-2271-46D2-8DBE-FB6AED915657}">
  <ds:schemaRefs>
    <ds:schemaRef ds:uri="http://www.w3.org/2001/XMLSchema"/>
  </ds:schemaRefs>
</ds:datastoreItem>
</file>

<file path=customXml/itemProps59.xml><?xml version="1.0" encoding="utf-8"?>
<ds:datastoreItem xmlns:ds="http://schemas.openxmlformats.org/officeDocument/2006/customXml" ds:itemID="{23CFAF2E-D346-43E3-8474-3D68AF4421DE}">
  <ds:schemaRefs>
    <ds:schemaRef ds:uri="http://www.w3.org/2001/XMLSchema"/>
  </ds:schemaRefs>
</ds:datastoreItem>
</file>

<file path=customXml/itemProps6.xml><?xml version="1.0" encoding="utf-8"?>
<ds:datastoreItem xmlns:ds="http://schemas.openxmlformats.org/officeDocument/2006/customXml" ds:itemID="{1AA08E88-52D3-4EBA-AA02-8CA9BBF557F6}">
  <ds:schemaRefs>
    <ds:schemaRef ds:uri="http://www.w3.org/2001/XMLSchema"/>
  </ds:schemaRefs>
</ds:datastoreItem>
</file>

<file path=customXml/itemProps60.xml><?xml version="1.0" encoding="utf-8"?>
<ds:datastoreItem xmlns:ds="http://schemas.openxmlformats.org/officeDocument/2006/customXml" ds:itemID="{690AA0CD-CF07-4ECA-850F-0BEB2FA11545}">
  <ds:schemaRefs>
    <ds:schemaRef ds:uri="http://www.w3.org/2001/XMLSchema"/>
  </ds:schemaRefs>
</ds:datastoreItem>
</file>

<file path=customXml/itemProps61.xml><?xml version="1.0" encoding="utf-8"?>
<ds:datastoreItem xmlns:ds="http://schemas.openxmlformats.org/officeDocument/2006/customXml" ds:itemID="{0548495F-DB7A-4DEA-9D8F-27C879652CCD}">
  <ds:schemaRefs>
    <ds:schemaRef ds:uri="http://www.w3.org/2001/XMLSchema"/>
  </ds:schemaRefs>
</ds:datastoreItem>
</file>

<file path=customXml/itemProps62.xml><?xml version="1.0" encoding="utf-8"?>
<ds:datastoreItem xmlns:ds="http://schemas.openxmlformats.org/officeDocument/2006/customXml" ds:itemID="{A7B82D58-E386-4857-97B4-8817769291FD}">
  <ds:schemaRefs>
    <ds:schemaRef ds:uri="http://www.w3.org/2001/XMLSchema"/>
  </ds:schemaRefs>
</ds:datastoreItem>
</file>

<file path=customXml/itemProps63.xml><?xml version="1.0" encoding="utf-8"?>
<ds:datastoreItem xmlns:ds="http://schemas.openxmlformats.org/officeDocument/2006/customXml" ds:itemID="{8C0C2066-3A4A-4FCD-8CF2-14BA2DC3A78D}">
  <ds:schemaRefs>
    <ds:schemaRef ds:uri="http://www.w3.org/2001/XMLSchema"/>
  </ds:schemaRefs>
</ds:datastoreItem>
</file>

<file path=customXml/itemProps64.xml><?xml version="1.0" encoding="utf-8"?>
<ds:datastoreItem xmlns:ds="http://schemas.openxmlformats.org/officeDocument/2006/customXml" ds:itemID="{A5C16F54-F2F0-4EE4-8E0F-5DC88178D9D3}">
  <ds:schemaRefs>
    <ds:schemaRef ds:uri="http://www.w3.org/2001/XMLSchema"/>
  </ds:schemaRefs>
</ds:datastoreItem>
</file>

<file path=customXml/itemProps65.xml><?xml version="1.0" encoding="utf-8"?>
<ds:datastoreItem xmlns:ds="http://schemas.openxmlformats.org/officeDocument/2006/customXml" ds:itemID="{76AB71CC-AF01-4B93-9EC7-CA21EE52B80E}">
  <ds:schemaRefs>
    <ds:schemaRef ds:uri="http://www.w3.org/2001/XMLSchema"/>
  </ds:schemaRefs>
</ds:datastoreItem>
</file>

<file path=customXml/itemProps66.xml><?xml version="1.0" encoding="utf-8"?>
<ds:datastoreItem xmlns:ds="http://schemas.openxmlformats.org/officeDocument/2006/customXml" ds:itemID="{3004DCE1-E026-4D91-B1DE-EF6BCFEF6D6B}">
  <ds:schemaRefs>
    <ds:schemaRef ds:uri="http://www.w3.org/2001/XMLSchema"/>
  </ds:schemaRefs>
</ds:datastoreItem>
</file>

<file path=customXml/itemProps67.xml><?xml version="1.0" encoding="utf-8"?>
<ds:datastoreItem xmlns:ds="http://schemas.openxmlformats.org/officeDocument/2006/customXml" ds:itemID="{D41440AC-D3D3-47AD-B24C-4E955B5236C9}">
  <ds:schemaRefs>
    <ds:schemaRef ds:uri="http://www.w3.org/2001/XMLSchema"/>
  </ds:schemaRefs>
</ds:datastoreItem>
</file>

<file path=customXml/itemProps68.xml><?xml version="1.0" encoding="utf-8"?>
<ds:datastoreItem xmlns:ds="http://schemas.openxmlformats.org/officeDocument/2006/customXml" ds:itemID="{54E5C166-4B3F-4787-A91E-8CDFAA3A1871}">
  <ds:schemaRefs>
    <ds:schemaRef ds:uri="http://www.w3.org/2001/XMLSchema"/>
  </ds:schemaRefs>
</ds:datastoreItem>
</file>

<file path=customXml/itemProps69.xml><?xml version="1.0" encoding="utf-8"?>
<ds:datastoreItem xmlns:ds="http://schemas.openxmlformats.org/officeDocument/2006/customXml" ds:itemID="{C09D07A2-ADE2-41EB-B185-ACBB5ACA4C9A}">
  <ds:schemaRefs>
    <ds:schemaRef ds:uri="http://www.w3.org/2001/XMLSchema"/>
  </ds:schemaRefs>
</ds:datastoreItem>
</file>

<file path=customXml/itemProps7.xml><?xml version="1.0" encoding="utf-8"?>
<ds:datastoreItem xmlns:ds="http://schemas.openxmlformats.org/officeDocument/2006/customXml" ds:itemID="{BD5FAD33-8996-4B98-8C02-4A1550C6E017}">
  <ds:schemaRefs>
    <ds:schemaRef ds:uri="http://www.w3.org/2001/XMLSchema"/>
  </ds:schemaRefs>
</ds:datastoreItem>
</file>

<file path=customXml/itemProps70.xml><?xml version="1.0" encoding="utf-8"?>
<ds:datastoreItem xmlns:ds="http://schemas.openxmlformats.org/officeDocument/2006/customXml" ds:itemID="{8559AD49-E290-40CA-A60A-32CBEC36534A}">
  <ds:schemaRefs>
    <ds:schemaRef ds:uri="http://www.w3.org/2001/XMLSchema"/>
  </ds:schemaRefs>
</ds:datastoreItem>
</file>

<file path=customXml/itemProps71.xml><?xml version="1.0" encoding="utf-8"?>
<ds:datastoreItem xmlns:ds="http://schemas.openxmlformats.org/officeDocument/2006/customXml" ds:itemID="{A0D80790-BCC1-4E7F-9B35-77EC0BFA3539}">
  <ds:schemaRefs>
    <ds:schemaRef ds:uri="http://www.w3.org/2001/XMLSchema"/>
  </ds:schemaRefs>
</ds:datastoreItem>
</file>

<file path=customXml/itemProps72.xml><?xml version="1.0" encoding="utf-8"?>
<ds:datastoreItem xmlns:ds="http://schemas.openxmlformats.org/officeDocument/2006/customXml" ds:itemID="{D817EC80-A354-4124-8264-4001B3226E12}">
  <ds:schemaRefs>
    <ds:schemaRef ds:uri="http://www.w3.org/2001/XMLSchema"/>
  </ds:schemaRefs>
</ds:datastoreItem>
</file>

<file path=customXml/itemProps73.xml><?xml version="1.0" encoding="utf-8"?>
<ds:datastoreItem xmlns:ds="http://schemas.openxmlformats.org/officeDocument/2006/customXml" ds:itemID="{23D4FD86-1566-4E5A-A6C2-69CF8595A85B}">
  <ds:schemaRefs>
    <ds:schemaRef ds:uri="http://www.w3.org/2001/XMLSchema"/>
  </ds:schemaRefs>
</ds:datastoreItem>
</file>

<file path=customXml/itemProps74.xml><?xml version="1.0" encoding="utf-8"?>
<ds:datastoreItem xmlns:ds="http://schemas.openxmlformats.org/officeDocument/2006/customXml" ds:itemID="{6C6E3537-2D1D-4347-9F04-E9D37D41DF3B}">
  <ds:schemaRefs>
    <ds:schemaRef ds:uri="http://www.w3.org/2001/XMLSchema"/>
  </ds:schemaRefs>
</ds:datastoreItem>
</file>

<file path=customXml/itemProps75.xml><?xml version="1.0" encoding="utf-8"?>
<ds:datastoreItem xmlns:ds="http://schemas.openxmlformats.org/officeDocument/2006/customXml" ds:itemID="{AD905FD4-CD68-4071-A017-4C1631D72859}">
  <ds:schemaRefs>
    <ds:schemaRef ds:uri="http://www.w3.org/2001/XMLSchema"/>
  </ds:schemaRefs>
</ds:datastoreItem>
</file>

<file path=customXml/itemProps76.xml><?xml version="1.0" encoding="utf-8"?>
<ds:datastoreItem xmlns:ds="http://schemas.openxmlformats.org/officeDocument/2006/customXml" ds:itemID="{272D86F0-55BF-4A03-83CD-4D58FFFCC33D}">
  <ds:schemaRefs>
    <ds:schemaRef ds:uri="http://www.w3.org/2001/XMLSchema"/>
  </ds:schemaRefs>
</ds:datastoreItem>
</file>

<file path=customXml/itemProps77.xml><?xml version="1.0" encoding="utf-8"?>
<ds:datastoreItem xmlns:ds="http://schemas.openxmlformats.org/officeDocument/2006/customXml" ds:itemID="{3D3C0CFF-B2F4-4DF5-AAD0-B5CF00C887B1}">
  <ds:schemaRefs>
    <ds:schemaRef ds:uri="http://www.w3.org/2001/XMLSchema"/>
  </ds:schemaRefs>
</ds:datastoreItem>
</file>

<file path=customXml/itemProps78.xml><?xml version="1.0" encoding="utf-8"?>
<ds:datastoreItem xmlns:ds="http://schemas.openxmlformats.org/officeDocument/2006/customXml" ds:itemID="{5AAB6CBA-750B-427F-A62B-E7660B2856D6}">
  <ds:schemaRefs>
    <ds:schemaRef ds:uri="http://www.w3.org/2001/XMLSchema"/>
  </ds:schemaRefs>
</ds:datastoreItem>
</file>

<file path=customXml/itemProps79.xml><?xml version="1.0" encoding="utf-8"?>
<ds:datastoreItem xmlns:ds="http://schemas.openxmlformats.org/officeDocument/2006/customXml" ds:itemID="{05F22FE7-602E-490F-906E-D0BEAF1C5C74}">
  <ds:schemaRefs>
    <ds:schemaRef ds:uri="http://www.w3.org/2001/XMLSchema"/>
  </ds:schemaRefs>
</ds:datastoreItem>
</file>

<file path=customXml/itemProps8.xml><?xml version="1.0" encoding="utf-8"?>
<ds:datastoreItem xmlns:ds="http://schemas.openxmlformats.org/officeDocument/2006/customXml" ds:itemID="{9B333AB5-3357-4D07-93E0-A8BB3B59721F}">
  <ds:schemaRefs>
    <ds:schemaRef ds:uri="http://www.w3.org/2001/XMLSchema"/>
  </ds:schemaRefs>
</ds:datastoreItem>
</file>

<file path=customXml/itemProps80.xml><?xml version="1.0" encoding="utf-8"?>
<ds:datastoreItem xmlns:ds="http://schemas.openxmlformats.org/officeDocument/2006/customXml" ds:itemID="{7E1B61B7-B46C-4618-97E6-ACA836B2F5EF}">
  <ds:schemaRefs>
    <ds:schemaRef ds:uri="http://www.w3.org/2001/XMLSchema"/>
  </ds:schemaRefs>
</ds:datastoreItem>
</file>

<file path=customXml/itemProps81.xml><?xml version="1.0" encoding="utf-8"?>
<ds:datastoreItem xmlns:ds="http://schemas.openxmlformats.org/officeDocument/2006/customXml" ds:itemID="{1C10D19A-060A-4E84-B38B-16975AFC055F}">
  <ds:schemaRefs>
    <ds:schemaRef ds:uri="http://www.w3.org/2001/XMLSchema"/>
  </ds:schemaRefs>
</ds:datastoreItem>
</file>

<file path=customXml/itemProps82.xml><?xml version="1.0" encoding="utf-8"?>
<ds:datastoreItem xmlns:ds="http://schemas.openxmlformats.org/officeDocument/2006/customXml" ds:itemID="{E4136E4B-A013-4C99-B4FA-C9DFE358C2A2}">
  <ds:schemaRefs>
    <ds:schemaRef ds:uri="http://www.w3.org/2001/XMLSchema"/>
  </ds:schemaRefs>
</ds:datastoreItem>
</file>

<file path=customXml/itemProps83.xml><?xml version="1.0" encoding="utf-8"?>
<ds:datastoreItem xmlns:ds="http://schemas.openxmlformats.org/officeDocument/2006/customXml" ds:itemID="{A9CB94D9-ADCF-4DA3-8FE0-5710F6211F16}">
  <ds:schemaRefs>
    <ds:schemaRef ds:uri="http://www.w3.org/2001/XMLSchema"/>
  </ds:schemaRefs>
</ds:datastoreItem>
</file>

<file path=customXml/itemProps84.xml><?xml version="1.0" encoding="utf-8"?>
<ds:datastoreItem xmlns:ds="http://schemas.openxmlformats.org/officeDocument/2006/customXml" ds:itemID="{6F4B00A4-5775-4563-BFB0-9CF41A31CD42}">
  <ds:schemaRefs>
    <ds:schemaRef ds:uri="http://www.w3.org/2001/XMLSchema"/>
  </ds:schemaRefs>
</ds:datastoreItem>
</file>

<file path=customXml/itemProps85.xml><?xml version="1.0" encoding="utf-8"?>
<ds:datastoreItem xmlns:ds="http://schemas.openxmlformats.org/officeDocument/2006/customXml" ds:itemID="{D22E368D-FBDD-4AAA-8DCA-CFE8B12E7C00}">
  <ds:schemaRefs>
    <ds:schemaRef ds:uri="http://www.w3.org/2001/XMLSchema"/>
  </ds:schemaRefs>
</ds:datastoreItem>
</file>

<file path=customXml/itemProps86.xml><?xml version="1.0" encoding="utf-8"?>
<ds:datastoreItem xmlns:ds="http://schemas.openxmlformats.org/officeDocument/2006/customXml" ds:itemID="{8A4AA9A5-C60A-4CF1-BC93-44624138D78F}">
  <ds:schemaRefs>
    <ds:schemaRef ds:uri="http://www.w3.org/2001/XMLSchema"/>
  </ds:schemaRefs>
</ds:datastoreItem>
</file>

<file path=customXml/itemProps87.xml><?xml version="1.0" encoding="utf-8"?>
<ds:datastoreItem xmlns:ds="http://schemas.openxmlformats.org/officeDocument/2006/customXml" ds:itemID="{F2F26AAA-2757-4C4E-A5C8-775A6E1C61A4}">
  <ds:schemaRefs>
    <ds:schemaRef ds:uri="http://www.w3.org/2001/XMLSchema"/>
  </ds:schemaRefs>
</ds:datastoreItem>
</file>

<file path=customXml/itemProps88.xml><?xml version="1.0" encoding="utf-8"?>
<ds:datastoreItem xmlns:ds="http://schemas.openxmlformats.org/officeDocument/2006/customXml" ds:itemID="{901590CA-46F2-4218-8238-8D2E95262D6C}">
  <ds:schemaRefs>
    <ds:schemaRef ds:uri="http://www.w3.org/2001/XMLSchema"/>
  </ds:schemaRefs>
</ds:datastoreItem>
</file>

<file path=customXml/itemProps89.xml><?xml version="1.0" encoding="utf-8"?>
<ds:datastoreItem xmlns:ds="http://schemas.openxmlformats.org/officeDocument/2006/customXml" ds:itemID="{F8F4C983-6210-467E-9B76-E5759D03B113}">
  <ds:schemaRefs>
    <ds:schemaRef ds:uri="http://www.w3.org/2001/XMLSchema"/>
  </ds:schemaRefs>
</ds:datastoreItem>
</file>

<file path=customXml/itemProps9.xml><?xml version="1.0" encoding="utf-8"?>
<ds:datastoreItem xmlns:ds="http://schemas.openxmlformats.org/officeDocument/2006/customXml" ds:itemID="{EA56DF1C-E699-4B8D-81DA-12283D7DDD50}">
  <ds:schemaRefs>
    <ds:schemaRef ds:uri="http://www.w3.org/2001/XMLSchema"/>
  </ds:schemaRefs>
</ds:datastoreItem>
</file>

<file path=customXml/itemProps90.xml><?xml version="1.0" encoding="utf-8"?>
<ds:datastoreItem xmlns:ds="http://schemas.openxmlformats.org/officeDocument/2006/customXml" ds:itemID="{774C9B16-E33E-4573-B39D-68FE366A0BA6}">
  <ds:schemaRefs>
    <ds:schemaRef ds:uri="http://www.w3.org/2001/XMLSchema"/>
  </ds:schemaRefs>
</ds:datastoreItem>
</file>

<file path=customXml/itemProps91.xml><?xml version="1.0" encoding="utf-8"?>
<ds:datastoreItem xmlns:ds="http://schemas.openxmlformats.org/officeDocument/2006/customXml" ds:itemID="{0F42D7EB-1317-416A-8D8B-8562C1FB5869}">
  <ds:schemaRefs>
    <ds:schemaRef ds:uri="http://www.w3.org/2001/XMLSchema"/>
  </ds:schemaRefs>
</ds:datastoreItem>
</file>

<file path=customXml/itemProps92.xml><?xml version="1.0" encoding="utf-8"?>
<ds:datastoreItem xmlns:ds="http://schemas.openxmlformats.org/officeDocument/2006/customXml" ds:itemID="{4FA5CCC9-6925-4944-A1EA-F52E38AF9E12}">
  <ds:schemaRefs>
    <ds:schemaRef ds:uri="http://www.w3.org/2001/XMLSchema"/>
  </ds:schemaRefs>
</ds:datastoreItem>
</file>

<file path=customXml/itemProps93.xml><?xml version="1.0" encoding="utf-8"?>
<ds:datastoreItem xmlns:ds="http://schemas.openxmlformats.org/officeDocument/2006/customXml" ds:itemID="{47942E63-6B07-42FB-A93A-2F46DE8B5607}">
  <ds:schemaRefs>
    <ds:schemaRef ds:uri="http://www.w3.org/2001/XMLSchema"/>
  </ds:schemaRefs>
</ds:datastoreItem>
</file>

<file path=customXml/itemProps94.xml><?xml version="1.0" encoding="utf-8"?>
<ds:datastoreItem xmlns:ds="http://schemas.openxmlformats.org/officeDocument/2006/customXml" ds:itemID="{7B2D6DC7-3D36-4903-8E13-2D3E395CBF54}">
  <ds:schemaRefs>
    <ds:schemaRef ds:uri="http://www.w3.org/2001/XMLSchema"/>
  </ds:schemaRefs>
</ds:datastoreItem>
</file>

<file path=customXml/itemProps95.xml><?xml version="1.0" encoding="utf-8"?>
<ds:datastoreItem xmlns:ds="http://schemas.openxmlformats.org/officeDocument/2006/customXml" ds:itemID="{A577EC19-E72E-4A1C-B8B5-EC87E6A70D94}">
  <ds:schemaRefs>
    <ds:schemaRef ds:uri="http://www.w3.org/2001/XMLSchema"/>
  </ds:schemaRefs>
</ds:datastoreItem>
</file>

<file path=customXml/itemProps96.xml><?xml version="1.0" encoding="utf-8"?>
<ds:datastoreItem xmlns:ds="http://schemas.openxmlformats.org/officeDocument/2006/customXml" ds:itemID="{CFE02982-F003-4F4D-A604-57E683D7DB7E}">
  <ds:schemaRefs>
    <ds:schemaRef ds:uri="http://www.w3.org/2001/XMLSchema"/>
  </ds:schemaRefs>
</ds:datastoreItem>
</file>

<file path=customXml/itemProps97.xml><?xml version="1.0" encoding="utf-8"?>
<ds:datastoreItem xmlns:ds="http://schemas.openxmlformats.org/officeDocument/2006/customXml" ds:itemID="{90980F03-C057-4F6F-A5BC-4CDEC8452388}">
  <ds:schemaRefs>
    <ds:schemaRef ds:uri="http://www.w3.org/2001/XMLSchema"/>
  </ds:schemaRefs>
</ds:datastoreItem>
</file>

<file path=customXml/itemProps98.xml><?xml version="1.0" encoding="utf-8"?>
<ds:datastoreItem xmlns:ds="http://schemas.openxmlformats.org/officeDocument/2006/customXml" ds:itemID="{835A67A0-221B-4DDE-AA6C-3B2AA9C11FD8}">
  <ds:schemaRefs>
    <ds:schemaRef ds:uri="http://www.w3.org/2001/XMLSchema"/>
  </ds:schemaRefs>
</ds:datastoreItem>
</file>

<file path=customXml/itemProps99.xml><?xml version="1.0" encoding="utf-8"?>
<ds:datastoreItem xmlns:ds="http://schemas.openxmlformats.org/officeDocument/2006/customXml" ds:itemID="{0FB390A2-7BC5-411A-9595-EE2A6D282A25}">
  <ds:schemaRefs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MMC2021.Classic16x9</Template>
  <TotalTime>1121</TotalTime>
  <Words>282</Words>
  <Application>Microsoft Office PowerPoint</Application>
  <PresentationFormat>Widescreen</PresentationFormat>
  <Paragraphs>105</Paragraphs>
  <Slides>24</Slides>
  <Notes>24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24</vt:i4>
      </vt:variant>
    </vt:vector>
  </HeadingPairs>
  <TitlesOfParts>
    <vt:vector size="32" baseType="lpstr">
      <vt:lpstr>Arial</vt:lpstr>
      <vt:lpstr>Baguet Script</vt:lpstr>
      <vt:lpstr>Calibri</vt:lpstr>
      <vt:lpstr>MMC Display</vt:lpstr>
      <vt:lpstr>Mute</vt:lpstr>
      <vt:lpstr>Noto Sans</vt:lpstr>
      <vt:lpstr>Marsh McLennan</vt:lpstr>
      <vt:lpstr>1_Marsh McLennan</vt:lpstr>
      <vt:lpstr>endless possibilities</vt:lpstr>
      <vt:lpstr>Neurodiversity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Cultural Shift at Mercer:  Project Impact</vt:lpstr>
      <vt:lpstr>Cultural Shift at Mercer:   Project Impact</vt:lpstr>
      <vt:lpstr>Cultural Shift at Mercer:   Project Impact</vt:lpstr>
      <vt:lpstr>PowerPoint Presentation</vt:lpstr>
      <vt:lpstr>PowerPoint Presentation</vt:lpstr>
    </vt:vector>
  </TitlesOfParts>
  <Company>Mercer Services Poland Sp. z o.o.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endless possibilities</dc:title>
  <dc:creator>Aleksandra Slupczynska</dc:creator>
  <cp:lastModifiedBy>Gorzelanna, Weronika</cp:lastModifiedBy>
  <cp:revision>7</cp:revision>
  <dcterms:created xsi:type="dcterms:W3CDTF">2024-02-19T12:13:50Z</dcterms:created>
  <dcterms:modified xsi:type="dcterms:W3CDTF">2024-03-05T13:39:58Z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emplate">
    <vt:lpwstr>MMC2021.Classic16x9</vt:lpwstr>
  </property>
  <property fmtid="{D5CDD505-2E9C-101B-9397-08002B2CF9AE}" pid="3" name="TemplateVersion">
    <vt:lpwstr>9.5</vt:lpwstr>
  </property>
  <property fmtid="{D5CDD505-2E9C-101B-9397-08002B2CF9AE}" pid="4" name="MMCOA_Template">
    <vt:lpwstr>MMC2021.Classic16x9</vt:lpwstr>
  </property>
  <property fmtid="{D5CDD505-2E9C-101B-9397-08002B2CF9AE}" pid="5" name="MSIP_Label_38f1469a-2c2a-4aee-b92b-090d4c5468ff_Enabled">
    <vt:lpwstr>true</vt:lpwstr>
  </property>
  <property fmtid="{D5CDD505-2E9C-101B-9397-08002B2CF9AE}" pid="6" name="MSIP_Label_38f1469a-2c2a-4aee-b92b-090d4c5468ff_SetDate">
    <vt:lpwstr>2021-07-02T13:15:21Z</vt:lpwstr>
  </property>
  <property fmtid="{D5CDD505-2E9C-101B-9397-08002B2CF9AE}" pid="7" name="MSIP_Label_38f1469a-2c2a-4aee-b92b-090d4c5468ff_Method">
    <vt:lpwstr>Standard</vt:lpwstr>
  </property>
  <property fmtid="{D5CDD505-2E9C-101B-9397-08002B2CF9AE}" pid="8" name="MSIP_Label_38f1469a-2c2a-4aee-b92b-090d4c5468ff_Name">
    <vt:lpwstr>Confidential - Unmarked</vt:lpwstr>
  </property>
  <property fmtid="{D5CDD505-2E9C-101B-9397-08002B2CF9AE}" pid="9" name="MSIP_Label_38f1469a-2c2a-4aee-b92b-090d4c5468ff_SiteId">
    <vt:lpwstr>2a6e6092-73e4-4752-b1a5-477a17f5056d</vt:lpwstr>
  </property>
  <property fmtid="{D5CDD505-2E9C-101B-9397-08002B2CF9AE}" pid="10" name="MSIP_Label_38f1469a-2c2a-4aee-b92b-090d4c5468ff_ActionId">
    <vt:lpwstr>fee3d5ec-cbbc-4475-ab57-9cca88af6bf1</vt:lpwstr>
  </property>
  <property fmtid="{D5CDD505-2E9C-101B-9397-08002B2CF9AE}" pid="11" name="MSIP_Label_38f1469a-2c2a-4aee-b92b-090d4c5468ff_ContentBits">
    <vt:lpwstr>0</vt:lpwstr>
  </property>
  <property fmtid="{D5CDD505-2E9C-101B-9397-08002B2CF9AE}" pid="12" name="MMCOA_UI_Language">
    <vt:lpwstr>en-GB</vt:lpwstr>
  </property>
  <property fmtid="{D5CDD505-2E9C-101B-9397-08002B2CF9AE}" pid="13" name="MMCOA_BaseCo">
    <vt:lpwstr>MER</vt:lpwstr>
  </property>
  <property fmtid="{D5CDD505-2E9C-101B-9397-08002B2CF9AE}" pid="14" name="MMCOA_RegCo">
    <vt:lpwstr>320</vt:lpwstr>
  </property>
  <property fmtid="{D5CDD505-2E9C-101B-9397-08002B2CF9AE}" pid="15" name="MMCOA_Brand">
    <vt:lpwstr>MMC2021</vt:lpwstr>
  </property>
  <property fmtid="{D5CDD505-2E9C-101B-9397-08002B2CF9AE}" pid="16" name="MMCOA_FeatureSet">
    <vt:lpwstr>MER_2021_v1</vt:lpwstr>
  </property>
  <property fmtid="{D5CDD505-2E9C-101B-9397-08002B2CF9AE}" pid="17" name="MMCOA_Language">
    <vt:lpwstr>en-GB</vt:lpwstr>
  </property>
  <property fmtid="{D5CDD505-2E9C-101B-9397-08002B2CF9AE}" pid="18" name="MMCOA_LanguageDateFormat">
    <vt:lpwstr>dd/MM/yyyy</vt:lpwstr>
  </property>
  <property fmtid="{D5CDD505-2E9C-101B-9397-08002B2CF9AE}" pid="19" name="MMCOA_LanguageLocaleId">
    <vt:lpwstr>2057</vt:lpwstr>
  </property>
  <property fmtid="{D5CDD505-2E9C-101B-9397-08002B2CF9AE}" pid="20" name="MMCOA_CoverDigest">
    <vt:lpwstr>MMC2021;grad;MER_GradientStyles_v1;simple-bright-pink;WHITE;LIGHT</vt:lpwstr>
  </property>
  <property fmtid="{D5CDD505-2E9C-101B-9397-08002B2CF9AE}" pid="21" name="MMCOA_FontSize">
    <vt:lpwstr>Medium</vt:lpwstr>
  </property>
  <property fmtid="{D5CDD505-2E9C-101B-9397-08002B2CF9AE}" pid="22" name="MMCOA_CoverImageID">
    <vt:lpwstr>00a2a7f0-9254-4332-88f0-53e44f36a5a1</vt:lpwstr>
  </property>
  <property fmtid="{D5CDD505-2E9C-101B-9397-08002B2CF9AE}" pid="23" name="_AdHocReviewCycleID">
    <vt:i4>-1414529385</vt:i4>
  </property>
  <property fmtid="{D5CDD505-2E9C-101B-9397-08002B2CF9AE}" pid="24" name="_NewReviewCycle">
    <vt:lpwstr/>
  </property>
  <property fmtid="{D5CDD505-2E9C-101B-9397-08002B2CF9AE}" pid="25" name="_EmailSubject">
    <vt:lpwstr>Mercer presentation</vt:lpwstr>
  </property>
  <property fmtid="{D5CDD505-2E9C-101B-9397-08002B2CF9AE}" pid="26" name="_AuthorEmail">
    <vt:lpwstr>Weronika.Gorzelanna@mercer.com</vt:lpwstr>
  </property>
  <property fmtid="{D5CDD505-2E9C-101B-9397-08002B2CF9AE}" pid="27" name="_AuthorEmailDisplayName">
    <vt:lpwstr>Gorzelanna, Weronika</vt:lpwstr>
  </property>
  <property fmtid="{D5CDD505-2E9C-101B-9397-08002B2CF9AE}" pid="28" name="_PreviousAdHocReviewCycleID">
    <vt:i4>677853339</vt:i4>
  </property>
</Properties>
</file>