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4"/>
    <p:sldMasterId id="2147483831" r:id="rId5"/>
  </p:sldMasterIdLst>
  <p:notesMasterIdLst>
    <p:notesMasterId r:id="rId13"/>
  </p:notesMasterIdLst>
  <p:handoutMasterIdLst>
    <p:handoutMasterId r:id="rId14"/>
  </p:handoutMasterIdLst>
  <p:sldIdLst>
    <p:sldId id="2147479310" r:id="rId6"/>
    <p:sldId id="2147479400" r:id="rId7"/>
    <p:sldId id="2147479407" r:id="rId8"/>
    <p:sldId id="2147479319" r:id="rId9"/>
    <p:sldId id="2147479408" r:id="rId10"/>
    <p:sldId id="2147479409" r:id="rId11"/>
    <p:sldId id="214747941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id="{2341112F-8D22-42FD-B7D6-A3D01E1E86FB}">
          <p14:sldIdLst>
            <p14:sldId id="2147479310"/>
            <p14:sldId id="2147479400"/>
            <p14:sldId id="2147479407"/>
            <p14:sldId id="2147479319"/>
            <p14:sldId id="2147479408"/>
            <p14:sldId id="2147479409"/>
            <p14:sldId id="21474794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 Grissom" initials="KG" lastIdx="31" clrIdx="0">
    <p:extLst>
      <p:ext uri="{19B8F6BF-5375-455C-9EA6-DF929625EA0E}">
        <p15:presenceInfo xmlns:p15="http://schemas.microsoft.com/office/powerpoint/2012/main" userId="S::KATHRYN.GRISSOM@elancoah.com::7f0a16cd-202f-4716-8b31-71f9e3721f75" providerId="AD"/>
      </p:ext>
    </p:extLst>
  </p:cmAuthor>
  <p:cmAuthor id="2" name="Tiffany Kanaga" initials="TK" lastIdx="5" clrIdx="1">
    <p:extLst>
      <p:ext uri="{19B8F6BF-5375-455C-9EA6-DF929625EA0E}">
        <p15:presenceInfo xmlns:p15="http://schemas.microsoft.com/office/powerpoint/2012/main" userId="S::TIFFANY.KANAGA@elancoah.com::67580419-7cbd-4835-8346-8576444845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E"/>
    <a:srgbClr val="C0C0C0"/>
    <a:srgbClr val="87654F"/>
    <a:srgbClr val="B1B3B6"/>
    <a:srgbClr val="DADADA"/>
    <a:srgbClr val="001149"/>
    <a:srgbClr val="7B7B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23F99F-B78E-43E0-B94D-ADBE8AD3AE1B}" v="12" dt="2024-03-03T20:19:10.383"/>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3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STANKIEWICZ" userId="6dc8d0da-9482-4fd7-b879-c4b3f980a4e6" providerId="ADAL" clId="{FF23F99F-B78E-43E0-B94D-ADBE8AD3AE1B}"/>
    <pc:docChg chg="undo custSel addSld delSld modSld modMainMaster modSection">
      <pc:chgData name="JOANNA STANKIEWICZ" userId="6dc8d0da-9482-4fd7-b879-c4b3f980a4e6" providerId="ADAL" clId="{FF23F99F-B78E-43E0-B94D-ADBE8AD3AE1B}" dt="2024-03-03T20:19:06.712" v="185" actId="47"/>
      <pc:docMkLst>
        <pc:docMk/>
      </pc:docMkLst>
      <pc:sldChg chg="del">
        <pc:chgData name="JOANNA STANKIEWICZ" userId="6dc8d0da-9482-4fd7-b879-c4b3f980a4e6" providerId="ADAL" clId="{FF23F99F-B78E-43E0-B94D-ADBE8AD3AE1B}" dt="2024-03-03T20:19:06.712" v="185" actId="47"/>
        <pc:sldMkLst>
          <pc:docMk/>
          <pc:sldMk cId="3081383108" sldId="2147479400"/>
        </pc:sldMkLst>
      </pc:sldChg>
      <pc:sldChg chg="modSp mod">
        <pc:chgData name="JOANNA STANKIEWICZ" userId="6dc8d0da-9482-4fd7-b879-c4b3f980a4e6" providerId="ADAL" clId="{FF23F99F-B78E-43E0-B94D-ADBE8AD3AE1B}" dt="2024-03-03T19:46:38.392" v="54" actId="13926"/>
        <pc:sldMkLst>
          <pc:docMk/>
          <pc:sldMk cId="3976545157" sldId="2147479407"/>
        </pc:sldMkLst>
        <pc:spChg chg="mod">
          <ac:chgData name="JOANNA STANKIEWICZ" userId="6dc8d0da-9482-4fd7-b879-c4b3f980a4e6" providerId="ADAL" clId="{FF23F99F-B78E-43E0-B94D-ADBE8AD3AE1B}" dt="2024-03-03T19:46:38.392" v="54" actId="13926"/>
          <ac:spMkLst>
            <pc:docMk/>
            <pc:sldMk cId="3976545157" sldId="2147479407"/>
            <ac:spMk id="5" creationId="{DBA07298-18C9-6738-C225-A080B2D17911}"/>
          </ac:spMkLst>
        </pc:spChg>
      </pc:sldChg>
      <pc:sldChg chg="modSp mod">
        <pc:chgData name="JOANNA STANKIEWICZ" userId="6dc8d0da-9482-4fd7-b879-c4b3f980a4e6" providerId="ADAL" clId="{FF23F99F-B78E-43E0-B94D-ADBE8AD3AE1B}" dt="2024-03-03T19:46:59.457" v="56" actId="113"/>
        <pc:sldMkLst>
          <pc:docMk/>
          <pc:sldMk cId="2773091530" sldId="2147479408"/>
        </pc:sldMkLst>
        <pc:spChg chg="mod">
          <ac:chgData name="JOANNA STANKIEWICZ" userId="6dc8d0da-9482-4fd7-b879-c4b3f980a4e6" providerId="ADAL" clId="{FF23F99F-B78E-43E0-B94D-ADBE8AD3AE1B}" dt="2024-03-03T19:46:59.457" v="56" actId="113"/>
          <ac:spMkLst>
            <pc:docMk/>
            <pc:sldMk cId="2773091530" sldId="2147479408"/>
            <ac:spMk id="5" creationId="{B641EECC-062D-DFB2-0152-7F282C4A8E81}"/>
          </ac:spMkLst>
        </pc:spChg>
      </pc:sldChg>
      <pc:sldChg chg="addSp delSp modSp new del mod modClrScheme chgLayout">
        <pc:chgData name="JOANNA STANKIEWICZ" userId="6dc8d0da-9482-4fd7-b879-c4b3f980a4e6" providerId="ADAL" clId="{FF23F99F-B78E-43E0-B94D-ADBE8AD3AE1B}" dt="2024-03-03T20:08:04.125" v="117" actId="47"/>
        <pc:sldMkLst>
          <pc:docMk/>
          <pc:sldMk cId="3656053200" sldId="2147479410"/>
        </pc:sldMkLst>
        <pc:spChg chg="del">
          <ac:chgData name="JOANNA STANKIEWICZ" userId="6dc8d0da-9482-4fd7-b879-c4b3f980a4e6" providerId="ADAL" clId="{FF23F99F-B78E-43E0-B94D-ADBE8AD3AE1B}" dt="2024-03-03T20:00:35.270" v="81" actId="478"/>
          <ac:spMkLst>
            <pc:docMk/>
            <pc:sldMk cId="3656053200" sldId="2147479410"/>
            <ac:spMk id="2" creationId="{305E3F9D-A9C4-F5E7-11B0-949E69C84E52}"/>
          </ac:spMkLst>
        </pc:spChg>
        <pc:spChg chg="del">
          <ac:chgData name="JOANNA STANKIEWICZ" userId="6dc8d0da-9482-4fd7-b879-c4b3f980a4e6" providerId="ADAL" clId="{FF23F99F-B78E-43E0-B94D-ADBE8AD3AE1B}" dt="2024-03-03T20:00:18.511" v="61" actId="478"/>
          <ac:spMkLst>
            <pc:docMk/>
            <pc:sldMk cId="3656053200" sldId="2147479410"/>
            <ac:spMk id="3" creationId="{CF3D4A38-3DF3-D139-144B-5277C3304593}"/>
          </ac:spMkLst>
        </pc:spChg>
        <pc:spChg chg="mod ord">
          <ac:chgData name="JOANNA STANKIEWICZ" userId="6dc8d0da-9482-4fd7-b879-c4b3f980a4e6" providerId="ADAL" clId="{FF23F99F-B78E-43E0-B94D-ADBE8AD3AE1B}" dt="2024-03-03T20:07:18.832" v="97" actId="26606"/>
          <ac:spMkLst>
            <pc:docMk/>
            <pc:sldMk cId="3656053200" sldId="2147479410"/>
            <ac:spMk id="4" creationId="{6777E7CC-C455-0CAF-3828-AF8F74D537E0}"/>
          </ac:spMkLst>
        </pc:spChg>
        <pc:spChg chg="del mod">
          <ac:chgData name="JOANNA STANKIEWICZ" userId="6dc8d0da-9482-4fd7-b879-c4b3f980a4e6" providerId="ADAL" clId="{FF23F99F-B78E-43E0-B94D-ADBE8AD3AE1B}" dt="2024-03-03T20:00:40.228" v="82" actId="478"/>
          <ac:spMkLst>
            <pc:docMk/>
            <pc:sldMk cId="3656053200" sldId="2147479410"/>
            <ac:spMk id="5" creationId="{7512E491-C29B-25B6-2503-B3D54D7B0983}"/>
          </ac:spMkLst>
        </pc:spChg>
        <pc:spChg chg="add del mod">
          <ac:chgData name="JOANNA STANKIEWICZ" userId="6dc8d0da-9482-4fd7-b879-c4b3f980a4e6" providerId="ADAL" clId="{FF23F99F-B78E-43E0-B94D-ADBE8AD3AE1B}" dt="2024-03-03T20:00:42.943" v="83" actId="478"/>
          <ac:spMkLst>
            <pc:docMk/>
            <pc:sldMk cId="3656053200" sldId="2147479410"/>
            <ac:spMk id="9" creationId="{0DD90D55-04B6-2973-F84D-9112E77CF6C6}"/>
          </ac:spMkLst>
        </pc:spChg>
        <pc:spChg chg="add del mod">
          <ac:chgData name="JOANNA STANKIEWICZ" userId="6dc8d0da-9482-4fd7-b879-c4b3f980a4e6" providerId="ADAL" clId="{FF23F99F-B78E-43E0-B94D-ADBE8AD3AE1B}" dt="2024-03-03T20:07:42.983" v="108" actId="478"/>
          <ac:spMkLst>
            <pc:docMk/>
            <pc:sldMk cId="3656053200" sldId="2147479410"/>
            <ac:spMk id="20" creationId="{02818DFA-3429-68FB-CEF4-E1D81DAA9F03}"/>
          </ac:spMkLst>
        </pc:spChg>
        <pc:spChg chg="add del mod">
          <ac:chgData name="JOANNA STANKIEWICZ" userId="6dc8d0da-9482-4fd7-b879-c4b3f980a4e6" providerId="ADAL" clId="{FF23F99F-B78E-43E0-B94D-ADBE8AD3AE1B}" dt="2024-03-03T20:07:42.144" v="107" actId="478"/>
          <ac:spMkLst>
            <pc:docMk/>
            <pc:sldMk cId="3656053200" sldId="2147479410"/>
            <ac:spMk id="22" creationId="{211E4FD8-D1A2-95CB-206F-1B2BCC019E0F}"/>
          </ac:spMkLst>
        </pc:spChg>
        <pc:spChg chg="add mod">
          <ac:chgData name="JOANNA STANKIEWICZ" userId="6dc8d0da-9482-4fd7-b879-c4b3f980a4e6" providerId="ADAL" clId="{FF23F99F-B78E-43E0-B94D-ADBE8AD3AE1B}" dt="2024-03-03T20:07:18.832" v="97" actId="26606"/>
          <ac:spMkLst>
            <pc:docMk/>
            <pc:sldMk cId="3656053200" sldId="2147479410"/>
            <ac:spMk id="24" creationId="{51E31E53-3324-7E6A-E9FB-4E8F7D16CAAD}"/>
          </ac:spMkLst>
        </pc:spChg>
        <pc:spChg chg="add mod">
          <ac:chgData name="JOANNA STANKIEWICZ" userId="6dc8d0da-9482-4fd7-b879-c4b3f980a4e6" providerId="ADAL" clId="{FF23F99F-B78E-43E0-B94D-ADBE8AD3AE1B}" dt="2024-03-03T20:07:18.832" v="97" actId="26606"/>
          <ac:spMkLst>
            <pc:docMk/>
            <pc:sldMk cId="3656053200" sldId="2147479410"/>
            <ac:spMk id="26" creationId="{AABA4923-1F50-8787-2B45-39ED1156820F}"/>
          </ac:spMkLst>
        </pc:spChg>
        <pc:picChg chg="add del mod">
          <ac:chgData name="JOANNA STANKIEWICZ" userId="6dc8d0da-9482-4fd7-b879-c4b3f980a4e6" providerId="ADAL" clId="{FF23F99F-B78E-43E0-B94D-ADBE8AD3AE1B}" dt="2024-03-03T20:03:58.896" v="87" actId="478"/>
          <ac:picMkLst>
            <pc:docMk/>
            <pc:sldMk cId="3656053200" sldId="2147479410"/>
            <ac:picMk id="7" creationId="{2C0D2BFF-BF9A-ED1C-6602-E6A6519C8E15}"/>
          </ac:picMkLst>
        </pc:picChg>
        <pc:picChg chg="add del mod">
          <ac:chgData name="JOANNA STANKIEWICZ" userId="6dc8d0da-9482-4fd7-b879-c4b3f980a4e6" providerId="ADAL" clId="{FF23F99F-B78E-43E0-B94D-ADBE8AD3AE1B}" dt="2024-03-03T20:04:45.098" v="89" actId="478"/>
          <ac:picMkLst>
            <pc:docMk/>
            <pc:sldMk cId="3656053200" sldId="2147479410"/>
            <ac:picMk id="11" creationId="{8226DBBB-4CF3-C18E-15B9-4AFE04DE45A4}"/>
          </ac:picMkLst>
        </pc:picChg>
        <pc:picChg chg="add del mod">
          <ac:chgData name="JOANNA STANKIEWICZ" userId="6dc8d0da-9482-4fd7-b879-c4b3f980a4e6" providerId="ADAL" clId="{FF23F99F-B78E-43E0-B94D-ADBE8AD3AE1B}" dt="2024-03-03T20:07:52.953" v="114" actId="478"/>
          <ac:picMkLst>
            <pc:docMk/>
            <pc:sldMk cId="3656053200" sldId="2147479410"/>
            <ac:picMk id="13" creationId="{6DD1C926-17F5-03F2-DD0D-384A30979A47}"/>
          </ac:picMkLst>
        </pc:picChg>
        <pc:picChg chg="add del mod">
          <ac:chgData name="JOANNA STANKIEWICZ" userId="6dc8d0da-9482-4fd7-b879-c4b3f980a4e6" providerId="ADAL" clId="{FF23F99F-B78E-43E0-B94D-ADBE8AD3AE1B}" dt="2024-03-03T20:07:40.723" v="106" actId="478"/>
          <ac:picMkLst>
            <pc:docMk/>
            <pc:sldMk cId="3656053200" sldId="2147479410"/>
            <ac:picMk id="15" creationId="{B2C60CBE-18A3-9CEB-DE74-6E768165C4FA}"/>
          </ac:picMkLst>
        </pc:picChg>
        <pc:picChg chg="add del mod">
          <ac:chgData name="JOANNA STANKIEWICZ" userId="6dc8d0da-9482-4fd7-b879-c4b3f980a4e6" providerId="ADAL" clId="{FF23F99F-B78E-43E0-B94D-ADBE8AD3AE1B}" dt="2024-03-03T20:07:53.890" v="115" actId="478"/>
          <ac:picMkLst>
            <pc:docMk/>
            <pc:sldMk cId="3656053200" sldId="2147479410"/>
            <ac:picMk id="17" creationId="{B2C60CBE-18A3-9CEB-DE74-6E768165C4FA}"/>
          </ac:picMkLst>
        </pc:picChg>
      </pc:sldChg>
      <pc:sldChg chg="addSp delSp modSp new mod modClrScheme chgLayout">
        <pc:chgData name="JOANNA STANKIEWICZ" userId="6dc8d0da-9482-4fd7-b879-c4b3f980a4e6" providerId="ADAL" clId="{FF23F99F-B78E-43E0-B94D-ADBE8AD3AE1B}" dt="2024-03-03T20:11:11.240" v="184" actId="1076"/>
        <pc:sldMkLst>
          <pc:docMk/>
          <pc:sldMk cId="591245556" sldId="2147479411"/>
        </pc:sldMkLst>
        <pc:spChg chg="add del mod">
          <ac:chgData name="JOANNA STANKIEWICZ" userId="6dc8d0da-9482-4fd7-b879-c4b3f980a4e6" providerId="ADAL" clId="{FF23F99F-B78E-43E0-B94D-ADBE8AD3AE1B}" dt="2024-03-03T20:10:41.636" v="158" actId="478"/>
          <ac:spMkLst>
            <pc:docMk/>
            <pc:sldMk cId="591245556" sldId="2147479411"/>
            <ac:spMk id="2" creationId="{DE333F71-3D1D-B7C3-79AE-6C4F57BE977D}"/>
          </ac:spMkLst>
        </pc:spChg>
        <pc:spChg chg="add del">
          <ac:chgData name="JOANNA STANKIEWICZ" userId="6dc8d0da-9482-4fd7-b879-c4b3f980a4e6" providerId="ADAL" clId="{FF23F99F-B78E-43E0-B94D-ADBE8AD3AE1B}" dt="2024-03-03T20:10:27.195" v="151" actId="478"/>
          <ac:spMkLst>
            <pc:docMk/>
            <pc:sldMk cId="591245556" sldId="2147479411"/>
            <ac:spMk id="3" creationId="{F77D929F-5045-1088-E904-F7FAB922A78E}"/>
          </ac:spMkLst>
        </pc:spChg>
        <pc:spChg chg="mod">
          <ac:chgData name="JOANNA STANKIEWICZ" userId="6dc8d0da-9482-4fd7-b879-c4b3f980a4e6" providerId="ADAL" clId="{FF23F99F-B78E-43E0-B94D-ADBE8AD3AE1B}" dt="2024-03-03T20:09:55.642" v="141" actId="26606"/>
          <ac:spMkLst>
            <pc:docMk/>
            <pc:sldMk cId="591245556" sldId="2147479411"/>
            <ac:spMk id="4" creationId="{AABFC7AC-5274-6C10-1173-E3F8C2FBA28C}"/>
          </ac:spMkLst>
        </pc:spChg>
        <pc:spChg chg="add mod">
          <ac:chgData name="JOANNA STANKIEWICZ" userId="6dc8d0da-9482-4fd7-b879-c4b3f980a4e6" providerId="ADAL" clId="{FF23F99F-B78E-43E0-B94D-ADBE8AD3AE1B}" dt="2024-03-03T20:11:11.240" v="184" actId="1076"/>
          <ac:spMkLst>
            <pc:docMk/>
            <pc:sldMk cId="591245556" sldId="2147479411"/>
            <ac:spMk id="11" creationId="{6D268E49-0120-A866-8230-F36C82919717}"/>
          </ac:spMkLst>
        </pc:spChg>
        <pc:spChg chg="add del mod">
          <ac:chgData name="JOANNA STANKIEWICZ" userId="6dc8d0da-9482-4fd7-b879-c4b3f980a4e6" providerId="ADAL" clId="{FF23F99F-B78E-43E0-B94D-ADBE8AD3AE1B}" dt="2024-03-03T20:09:55.642" v="141" actId="26606"/>
          <ac:spMkLst>
            <pc:docMk/>
            <pc:sldMk cId="591245556" sldId="2147479411"/>
            <ac:spMk id="13" creationId="{B5B7A83B-6252-9E36-3BF4-5595C5BD9F9F}"/>
          </ac:spMkLst>
        </pc:spChg>
        <pc:spChg chg="add del mod">
          <ac:chgData name="JOANNA STANKIEWICZ" userId="6dc8d0da-9482-4fd7-b879-c4b3f980a4e6" providerId="ADAL" clId="{FF23F99F-B78E-43E0-B94D-ADBE8AD3AE1B}" dt="2024-03-03T20:09:55.642" v="141" actId="26606"/>
          <ac:spMkLst>
            <pc:docMk/>
            <pc:sldMk cId="591245556" sldId="2147479411"/>
            <ac:spMk id="15" creationId="{96AAA280-373D-E49A-FDEE-88F55CA6F219}"/>
          </ac:spMkLst>
        </pc:spChg>
        <pc:spChg chg="add del mod">
          <ac:chgData name="JOANNA STANKIEWICZ" userId="6dc8d0da-9482-4fd7-b879-c4b3f980a4e6" providerId="ADAL" clId="{FF23F99F-B78E-43E0-B94D-ADBE8AD3AE1B}" dt="2024-03-03T20:09:55.642" v="141" actId="26606"/>
          <ac:spMkLst>
            <pc:docMk/>
            <pc:sldMk cId="591245556" sldId="2147479411"/>
            <ac:spMk id="17" creationId="{ADADB327-998D-1E2F-53A8-892CC3C08819}"/>
          </ac:spMkLst>
        </pc:spChg>
        <pc:spChg chg="add del mod">
          <ac:chgData name="JOANNA STANKIEWICZ" userId="6dc8d0da-9482-4fd7-b879-c4b3f980a4e6" providerId="ADAL" clId="{FF23F99F-B78E-43E0-B94D-ADBE8AD3AE1B}" dt="2024-03-03T20:09:55.642" v="141" actId="26606"/>
          <ac:spMkLst>
            <pc:docMk/>
            <pc:sldMk cId="591245556" sldId="2147479411"/>
            <ac:spMk id="19" creationId="{75B95EB7-1934-A99B-5D21-38E2D48CFC09}"/>
          </ac:spMkLst>
        </pc:spChg>
        <pc:picChg chg="add del mod">
          <ac:chgData name="JOANNA STANKIEWICZ" userId="6dc8d0da-9482-4fd7-b879-c4b3f980a4e6" providerId="ADAL" clId="{FF23F99F-B78E-43E0-B94D-ADBE8AD3AE1B}" dt="2024-03-03T20:08:35.490" v="119" actId="478"/>
          <ac:picMkLst>
            <pc:docMk/>
            <pc:sldMk cId="591245556" sldId="2147479411"/>
            <ac:picMk id="6" creationId="{8C361298-2950-AFD2-99B9-BEFF17A3678A}"/>
          </ac:picMkLst>
        </pc:picChg>
        <pc:picChg chg="add mod ord modCrop">
          <ac:chgData name="JOANNA STANKIEWICZ" userId="6dc8d0da-9482-4fd7-b879-c4b3f980a4e6" providerId="ADAL" clId="{FF23F99F-B78E-43E0-B94D-ADBE8AD3AE1B}" dt="2024-03-03T20:09:56.116" v="143" actId="931"/>
          <ac:picMkLst>
            <pc:docMk/>
            <pc:sldMk cId="591245556" sldId="2147479411"/>
            <ac:picMk id="8" creationId="{9645DB8D-2F59-2A6E-FA9A-F0D39AFB993A}"/>
          </ac:picMkLst>
        </pc:picChg>
        <pc:picChg chg="add mod">
          <ac:chgData name="JOANNA STANKIEWICZ" userId="6dc8d0da-9482-4fd7-b879-c4b3f980a4e6" providerId="ADAL" clId="{FF23F99F-B78E-43E0-B94D-ADBE8AD3AE1B}" dt="2024-03-03T20:10:24.289" v="150" actId="1076"/>
          <ac:picMkLst>
            <pc:docMk/>
            <pc:sldMk cId="591245556" sldId="2147479411"/>
            <ac:picMk id="10" creationId="{D464A118-F058-1F04-3B24-4FF4E9C9982D}"/>
          </ac:picMkLst>
        </pc:picChg>
      </pc:sldChg>
      <pc:sldMasterChg chg="modSp mod modSldLayout">
        <pc:chgData name="JOANNA STANKIEWICZ" userId="6dc8d0da-9482-4fd7-b879-c4b3f980a4e6" providerId="ADAL" clId="{FF23F99F-B78E-43E0-B94D-ADBE8AD3AE1B}" dt="2024-03-03T19:43:36.159" v="5" actId="20577"/>
        <pc:sldMasterMkLst>
          <pc:docMk/>
          <pc:sldMasterMk cId="893695084" sldId="2147483831"/>
        </pc:sldMasterMkLst>
        <pc:spChg chg="mod">
          <ac:chgData name="JOANNA STANKIEWICZ" userId="6dc8d0da-9482-4fd7-b879-c4b3f980a4e6" providerId="ADAL" clId="{FF23F99F-B78E-43E0-B94D-ADBE8AD3AE1B}" dt="2024-03-03T19:43:36.159" v="5" actId="20577"/>
          <ac:spMkLst>
            <pc:docMk/>
            <pc:sldMasterMk cId="893695084" sldId="2147483831"/>
            <ac:spMk id="8" creationId="{009B3910-4A4F-4817-80A9-E777A01B0DF3}"/>
          </ac:spMkLst>
        </pc:spChg>
        <pc:sldLayoutChg chg="modSp mod">
          <pc:chgData name="JOANNA STANKIEWICZ" userId="6dc8d0da-9482-4fd7-b879-c4b3f980a4e6" providerId="ADAL" clId="{FF23F99F-B78E-43E0-B94D-ADBE8AD3AE1B}" dt="2024-03-03T19:42:37.675" v="1" actId="1076"/>
          <pc:sldLayoutMkLst>
            <pc:docMk/>
            <pc:sldMasterMk cId="893695084" sldId="2147483831"/>
            <pc:sldLayoutMk cId="441244112" sldId="2147483857"/>
          </pc:sldLayoutMkLst>
          <pc:spChg chg="mod">
            <ac:chgData name="JOANNA STANKIEWICZ" userId="6dc8d0da-9482-4fd7-b879-c4b3f980a4e6" providerId="ADAL" clId="{FF23F99F-B78E-43E0-B94D-ADBE8AD3AE1B}" dt="2024-03-03T19:42:37.675" v="1" actId="1076"/>
            <ac:spMkLst>
              <pc:docMk/>
              <pc:sldMasterMk cId="893695084" sldId="2147483831"/>
              <pc:sldLayoutMk cId="441244112" sldId="2147483857"/>
              <ac:spMk id="3" creationId="{CA522300-1B21-4B16-90C2-B64D04C13FDE}"/>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7E0CD8-3D51-4A39-A037-49936EC56DF1}"/>
              </a:ext>
            </a:extLst>
          </p:cNvPr>
          <p:cNvSpPr>
            <a:spLocks noGrp="1"/>
          </p:cNvSpPr>
          <p:nvPr>
            <p:ph type="hdr" sz="quarter"/>
          </p:nvPr>
        </p:nvSpPr>
        <p:spPr>
          <a:xfrm>
            <a:off x="457198" y="457200"/>
            <a:ext cx="2971802" cy="228600"/>
          </a:xfrm>
          <a:prstGeom prst="rect">
            <a:avLst/>
          </a:prstGeom>
        </p:spPr>
        <p:txBody>
          <a:bodyPr vert="horz" lIns="0" tIns="0" rIns="0" bIns="0" rtlCol="0"/>
          <a:lstStyle>
            <a:lvl1pPr algn="l">
              <a:defRPr sz="1200"/>
            </a:lvl1pPr>
          </a:lstStyle>
          <a:p>
            <a:endParaRPr lang="en-US" sz="900"/>
          </a:p>
        </p:txBody>
      </p:sp>
      <p:sp>
        <p:nvSpPr>
          <p:cNvPr id="3" name="Date Placeholder 2">
            <a:extLst>
              <a:ext uri="{FF2B5EF4-FFF2-40B4-BE49-F238E27FC236}">
                <a16:creationId xmlns:a16="http://schemas.microsoft.com/office/drawing/2014/main" id="{17A122F5-13B2-44E9-B902-D1ABFA6E7010}"/>
              </a:ext>
            </a:extLst>
          </p:cNvPr>
          <p:cNvSpPr>
            <a:spLocks noGrp="1"/>
          </p:cNvSpPr>
          <p:nvPr>
            <p:ph type="dt" sz="quarter" idx="1"/>
          </p:nvPr>
        </p:nvSpPr>
        <p:spPr>
          <a:xfrm>
            <a:off x="5683682" y="457200"/>
            <a:ext cx="717118" cy="228600"/>
          </a:xfrm>
          <a:prstGeom prst="rect">
            <a:avLst/>
          </a:prstGeom>
        </p:spPr>
        <p:txBody>
          <a:bodyPr vert="horz" lIns="0" tIns="0" rIns="0" bIns="0" rtlCol="0"/>
          <a:lstStyle>
            <a:lvl1pPr algn="r">
              <a:defRPr sz="1200"/>
            </a:lvl1pPr>
          </a:lstStyle>
          <a:p>
            <a:fld id="{0B33F104-80B4-4E04-97E3-C87FB857B623}" type="datetimeFigureOut">
              <a:rPr lang="en-US" sz="900" smtClean="0"/>
              <a:t>3/3/2024</a:t>
            </a:fld>
            <a:endParaRPr lang="en-US" sz="900"/>
          </a:p>
        </p:txBody>
      </p:sp>
      <p:sp>
        <p:nvSpPr>
          <p:cNvPr id="4" name="Footer Placeholder 3">
            <a:extLst>
              <a:ext uri="{FF2B5EF4-FFF2-40B4-BE49-F238E27FC236}">
                <a16:creationId xmlns:a16="http://schemas.microsoft.com/office/drawing/2014/main" id="{9A07F17D-DE38-4FC5-BA2A-55C22B42D1B0}"/>
              </a:ext>
            </a:extLst>
          </p:cNvPr>
          <p:cNvSpPr>
            <a:spLocks noGrp="1"/>
          </p:cNvSpPr>
          <p:nvPr>
            <p:ph type="ftr" sz="quarter" idx="2"/>
          </p:nvPr>
        </p:nvSpPr>
        <p:spPr>
          <a:xfrm>
            <a:off x="457198" y="8459980"/>
            <a:ext cx="2743200" cy="228601"/>
          </a:xfrm>
          <a:prstGeom prst="rect">
            <a:avLst/>
          </a:prstGeom>
        </p:spPr>
        <p:txBody>
          <a:bodyPr vert="horz" lIns="0" tIns="0" rIns="0" bIns="0" rtlCol="0" anchor="b"/>
          <a:lstStyle>
            <a:lvl1pPr algn="l">
              <a:defRPr sz="1200"/>
            </a:lvl1pPr>
          </a:lstStyle>
          <a:p>
            <a:endParaRPr lang="en-US" sz="900"/>
          </a:p>
        </p:txBody>
      </p:sp>
      <p:sp>
        <p:nvSpPr>
          <p:cNvPr id="5" name="Slide Number Placeholder 4">
            <a:extLst>
              <a:ext uri="{FF2B5EF4-FFF2-40B4-BE49-F238E27FC236}">
                <a16:creationId xmlns:a16="http://schemas.microsoft.com/office/drawing/2014/main" id="{159D4260-4F2F-4A78-A0E5-87E948DB8F0F}"/>
              </a:ext>
            </a:extLst>
          </p:cNvPr>
          <p:cNvSpPr>
            <a:spLocks noGrp="1"/>
          </p:cNvSpPr>
          <p:nvPr>
            <p:ph type="sldNum" sz="quarter" idx="3"/>
          </p:nvPr>
        </p:nvSpPr>
        <p:spPr>
          <a:xfrm>
            <a:off x="5683682" y="8459980"/>
            <a:ext cx="717119" cy="228601"/>
          </a:xfrm>
          <a:prstGeom prst="rect">
            <a:avLst/>
          </a:prstGeom>
        </p:spPr>
        <p:txBody>
          <a:bodyPr vert="horz" lIns="0" tIns="0" rIns="0" bIns="0" rtlCol="0" anchor="b"/>
          <a:lstStyle>
            <a:lvl1pPr algn="r">
              <a:defRPr sz="1200"/>
            </a:lvl1pPr>
          </a:lstStyle>
          <a:p>
            <a:fld id="{16BF8E5E-2FD0-4AE6-B0F5-D0C30D1FE04F}" type="slidenum">
              <a:rPr lang="en-US" sz="900" smtClean="0"/>
              <a:t>‹#›</a:t>
            </a:fld>
            <a:endParaRPr lang="en-US" sz="900"/>
          </a:p>
        </p:txBody>
      </p:sp>
    </p:spTree>
    <p:extLst>
      <p:ext uri="{BB962C8B-B14F-4D97-AF65-F5344CB8AC3E}">
        <p14:creationId xmlns:p14="http://schemas.microsoft.com/office/powerpoint/2010/main" val="133649624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guide id="3" orient="horz" pos="288" userDrawn="1">
          <p15:clr>
            <a:srgbClr val="F26B43"/>
          </p15:clr>
        </p15:guide>
        <p15:guide id="4" pos="288" userDrawn="1">
          <p15:clr>
            <a:srgbClr val="F26B43"/>
          </p15:clr>
        </p15:guide>
        <p15:guide id="5" pos="4032" userDrawn="1">
          <p15:clr>
            <a:srgbClr val="F26B43"/>
          </p15:clr>
        </p15:guide>
        <p15:guide id="6" userDrawn="1">
          <p15:clr>
            <a:srgbClr val="F26B43"/>
          </p15:clr>
        </p15:guide>
        <p15:guide id="7" orient="horz" userDrawn="1">
          <p15:clr>
            <a:srgbClr val="F26B43"/>
          </p15:clr>
        </p15:guide>
        <p15:guide id="8" pos="432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85798" y="685800"/>
            <a:ext cx="2743200" cy="228600"/>
          </a:xfrm>
          <a:prstGeom prst="rect">
            <a:avLst/>
          </a:prstGeom>
        </p:spPr>
        <p:txBody>
          <a:bodyPr vert="horz" lIns="0" tIns="0" rIns="0" bIns="0" rtlCol="0"/>
          <a:lstStyle>
            <a:lvl1pPr algn="l">
              <a:defRPr sz="900">
                <a:solidFill>
                  <a:schemeClr val="tx2"/>
                </a:solidFill>
              </a:defRPr>
            </a:lvl1pPr>
          </a:lstStyle>
          <a:p>
            <a:endParaRPr lang="en-US"/>
          </a:p>
        </p:txBody>
      </p:sp>
      <p:sp>
        <p:nvSpPr>
          <p:cNvPr id="3" name="Date Placeholder 2"/>
          <p:cNvSpPr>
            <a:spLocks noGrp="1"/>
          </p:cNvSpPr>
          <p:nvPr>
            <p:ph type="dt" idx="1"/>
          </p:nvPr>
        </p:nvSpPr>
        <p:spPr>
          <a:xfrm>
            <a:off x="5455085" y="685800"/>
            <a:ext cx="715528" cy="228600"/>
          </a:xfrm>
          <a:prstGeom prst="rect">
            <a:avLst/>
          </a:prstGeom>
        </p:spPr>
        <p:txBody>
          <a:bodyPr vert="horz" lIns="0" tIns="0" rIns="0" bIns="0" rtlCol="0"/>
          <a:lstStyle>
            <a:lvl1pPr algn="r">
              <a:defRPr sz="900">
                <a:solidFill>
                  <a:schemeClr val="tx2"/>
                </a:solidFill>
              </a:defRPr>
            </a:lvl1pPr>
          </a:lstStyle>
          <a:p>
            <a:fld id="{A6248C5F-AC1F-4F90-B826-F3F4984AE898}" type="datetimeFigureOut">
              <a:rPr lang="en-US" smtClean="0"/>
              <a:pPr/>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chemeClr val="bg2"/>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572000"/>
            <a:ext cx="5486400" cy="3429000"/>
          </a:xfrm>
          <a:prstGeom prst="rect">
            <a:avLst/>
          </a:prstGeom>
        </p:spPr>
        <p:txBody>
          <a:bodyPr vert="horz" lIns="0" tIns="0" rIns="0" bIns="0" numCol="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85800" y="8258358"/>
            <a:ext cx="2743200" cy="228600"/>
          </a:xfrm>
          <a:prstGeom prst="rect">
            <a:avLst/>
          </a:prstGeom>
        </p:spPr>
        <p:txBody>
          <a:bodyPr vert="horz" lIns="0" tIns="0" rIns="0" bIns="0" rtlCol="0" anchor="b"/>
          <a:lstStyle>
            <a:lvl1pPr algn="l">
              <a:defRPr sz="900">
                <a:solidFill>
                  <a:schemeClr val="accent6"/>
                </a:solidFill>
              </a:defRPr>
            </a:lvl1pPr>
          </a:lstStyle>
          <a:p>
            <a:endParaRPr lang="en-US"/>
          </a:p>
        </p:txBody>
      </p:sp>
      <p:sp>
        <p:nvSpPr>
          <p:cNvPr id="7" name="Slide Number Placeholder 6"/>
          <p:cNvSpPr>
            <a:spLocks noGrp="1"/>
          </p:cNvSpPr>
          <p:nvPr>
            <p:ph type="sldNum" sz="quarter" idx="5"/>
          </p:nvPr>
        </p:nvSpPr>
        <p:spPr>
          <a:xfrm>
            <a:off x="5455085" y="8258358"/>
            <a:ext cx="715528" cy="228600"/>
          </a:xfrm>
          <a:prstGeom prst="rect">
            <a:avLst/>
          </a:prstGeom>
        </p:spPr>
        <p:txBody>
          <a:bodyPr vert="horz" lIns="0" tIns="0" rIns="0" bIns="0" rtlCol="0" anchor="b"/>
          <a:lstStyle>
            <a:lvl1pPr algn="r">
              <a:defRPr sz="900" b="1">
                <a:solidFill>
                  <a:schemeClr val="accent6"/>
                </a:solidFill>
              </a:defRPr>
            </a:lvl1pPr>
          </a:lstStyle>
          <a:p>
            <a:fld id="{641B1B2C-1F52-44AB-960F-E6CE3AB6126E}" type="slidenum">
              <a:rPr lang="en-US" smtClean="0"/>
              <a:pPr/>
              <a:t>‹#›</a:t>
            </a:fld>
            <a:endParaRPr lang="en-US"/>
          </a:p>
        </p:txBody>
      </p:sp>
    </p:spTree>
    <p:extLst>
      <p:ext uri="{BB962C8B-B14F-4D97-AF65-F5344CB8AC3E}">
        <p14:creationId xmlns:p14="http://schemas.microsoft.com/office/powerpoint/2010/main" val="1905327184"/>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20000"/>
      </a:lnSpc>
      <a:defRPr sz="1100" kern="1200">
        <a:solidFill>
          <a:schemeClr val="tx1"/>
        </a:solidFill>
        <a:latin typeface="+mn-lt"/>
        <a:ea typeface="+mn-ea"/>
        <a:cs typeface="+mn-cs"/>
      </a:defRPr>
    </a:lvl1pPr>
    <a:lvl2pPr marL="457200" algn="l" defTabSz="914400" rtl="0" eaLnBrk="1" latinLnBrk="0" hangingPunct="1">
      <a:lnSpc>
        <a:spcPct val="120000"/>
      </a:lnSpc>
      <a:defRPr sz="1100" kern="1200">
        <a:solidFill>
          <a:schemeClr val="tx1"/>
        </a:solidFill>
        <a:latin typeface="+mn-lt"/>
        <a:ea typeface="+mn-ea"/>
        <a:cs typeface="+mn-cs"/>
      </a:defRPr>
    </a:lvl2pPr>
    <a:lvl3pPr marL="914400" algn="l" defTabSz="914400" rtl="0" eaLnBrk="1" latinLnBrk="0" hangingPunct="1">
      <a:lnSpc>
        <a:spcPct val="120000"/>
      </a:lnSpc>
      <a:defRPr sz="1100" kern="1200">
        <a:solidFill>
          <a:schemeClr val="tx1"/>
        </a:solidFill>
        <a:latin typeface="+mn-lt"/>
        <a:ea typeface="+mn-ea"/>
        <a:cs typeface="+mn-cs"/>
      </a:defRPr>
    </a:lvl3pPr>
    <a:lvl4pPr marL="1371600" algn="l" defTabSz="914400" rtl="0" eaLnBrk="1" latinLnBrk="0" hangingPunct="1">
      <a:lnSpc>
        <a:spcPct val="120000"/>
      </a:lnSpc>
      <a:defRPr sz="1100" kern="1200">
        <a:solidFill>
          <a:schemeClr val="tx1"/>
        </a:solidFill>
        <a:latin typeface="+mn-lt"/>
        <a:ea typeface="+mn-ea"/>
        <a:cs typeface="+mn-cs"/>
      </a:defRPr>
    </a:lvl4pPr>
    <a:lvl5pPr marL="1828800" algn="l" defTabSz="914400" rtl="0" eaLnBrk="1" latinLnBrk="0" hangingPunct="1">
      <a:lnSpc>
        <a:spcPct val="120000"/>
      </a:lnSpc>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2" pos="2160" userDrawn="1">
          <p15:clr>
            <a:srgbClr val="F26B43"/>
          </p15:clr>
        </p15:guide>
        <p15:guide id="3" orient="horz" pos="432" userDrawn="1">
          <p15:clr>
            <a:srgbClr val="F26B43"/>
          </p15:clr>
        </p15:guide>
        <p15:guide id="4" pos="432" userDrawn="1">
          <p15:clr>
            <a:srgbClr val="F26B43"/>
          </p15:clr>
        </p15:guide>
        <p15:guide id="5" pos="3888" userDrawn="1">
          <p15:clr>
            <a:srgbClr val="F26B43"/>
          </p15:clr>
        </p15:guide>
        <p15:guide id="7" userDrawn="1">
          <p15:clr>
            <a:srgbClr val="F26B43"/>
          </p15:clr>
        </p15:guide>
        <p15:guide id="8" orient="horz" pos="2880" userDrawn="1">
          <p15:clr>
            <a:srgbClr val="F26B43"/>
          </p15:clr>
        </p15:guide>
        <p15:guide id="9" pos="4320" userDrawn="1">
          <p15:clr>
            <a:srgbClr val="F26B43"/>
          </p15:clr>
        </p15:guide>
        <p15:guide id="10" orient="horz"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2"/>
                </a:solidFill>
                <a:latin typeface="Arial" panose="020B0604020202020204" pitchFamily="34" charset="0"/>
                <a:cs typeface="Arial" panose="020B0604020202020204" pitchFamily="34" charset="0"/>
              </a:rPr>
              <a:t>Always remember WHY we do what we do – it’s to make life better for animals, which makes life better!</a:t>
            </a:r>
          </a:p>
        </p:txBody>
      </p:sp>
    </p:spTree>
    <p:extLst>
      <p:ext uri="{BB962C8B-B14F-4D97-AF65-F5344CB8AC3E}">
        <p14:creationId xmlns:p14="http://schemas.microsoft.com/office/powerpoint/2010/main" val="379025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5DF81-A07B-E8DD-657C-84D260223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14256-B7FE-654B-0848-B9B707078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11668-5EF5-A2CA-C97C-99544F92385A}"/>
              </a:ext>
            </a:extLst>
          </p:cNvPr>
          <p:cNvSpPr>
            <a:spLocks noGrp="1"/>
          </p:cNvSpPr>
          <p:nvPr>
            <p:ph type="body" idx="1"/>
          </p:nvPr>
        </p:nvSpPr>
        <p:spPr/>
        <p:txBody>
          <a:bodyPr/>
          <a:lstStyle/>
          <a:p>
            <a:endParaRPr lang="pl-PL"/>
          </a:p>
        </p:txBody>
      </p:sp>
      <p:sp>
        <p:nvSpPr>
          <p:cNvPr id="4" name="Slide Number Placeholder 3">
            <a:extLst>
              <a:ext uri="{FF2B5EF4-FFF2-40B4-BE49-F238E27FC236}">
                <a16:creationId xmlns:a16="http://schemas.microsoft.com/office/drawing/2014/main" id="{0A7F5B5E-5E8E-C0F1-C9B0-5C7C4C2E675C}"/>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B94C0F0-DDCE-9F46-A643-95C446BBF3BC}" type="slidenum">
              <a:rPr kumimoji="0" lang="en-US" sz="900" b="1" i="0" u="none" strike="noStrike" kern="1200" cap="none" spc="0" normalizeH="0" baseline="0" noProof="0">
                <a:ln>
                  <a:noFill/>
                </a:ln>
                <a:solidFill>
                  <a:srgbClr val="B1B3B6"/>
                </a:solidFill>
                <a:effectLst/>
                <a:uLnTx/>
                <a:uFillTx/>
                <a:latin typeface="Arial" panose="020B060402020202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srgbClr val="B1B3B6"/>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9458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5" descr="A picture containing dog, mammal, wild dog&#10;&#10;Description automatically generated">
            <a:extLst>
              <a:ext uri="{FF2B5EF4-FFF2-40B4-BE49-F238E27FC236}">
                <a16:creationId xmlns:a16="http://schemas.microsoft.com/office/drawing/2014/main" id="{7E5AE028-59AE-4814-932D-B2B9E7B6FF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6901" cy="952500"/>
          </a:xfrm>
        </p:spPr>
        <p:txBody>
          <a:bodyPr anchor="t"/>
          <a:lstStyle>
            <a:lvl1pPr algn="l">
              <a:lnSpc>
                <a:spcPct val="85000"/>
              </a:lnSpc>
              <a:defRPr sz="4800" b="0" spc="-10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6901" cy="118872"/>
          </a:xfrm>
        </p:spPr>
        <p:txBody>
          <a:bodyPr anchor="ctr"/>
          <a:lstStyle>
            <a:lvl1pPr marL="0" indent="0" algn="l">
              <a:spcBef>
                <a:spcPts val="0"/>
              </a:spcBef>
              <a:buNone/>
              <a:defRPr sz="900" b="0" spc="-3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Date</a:t>
            </a:r>
          </a:p>
        </p:txBody>
      </p:sp>
      <p:sp>
        <p:nvSpPr>
          <p:cNvPr id="7" name="Date Placeholder 6">
            <a:extLst>
              <a:ext uri="{FF2B5EF4-FFF2-40B4-BE49-F238E27FC236}">
                <a16:creationId xmlns:a16="http://schemas.microsoft.com/office/drawing/2014/main" id="{B6DF1C9F-3F73-4758-BD64-12E6BE1D0A81}"/>
              </a:ext>
            </a:extLst>
          </p:cNvPr>
          <p:cNvSpPr>
            <a:spLocks noGrp="1"/>
          </p:cNvSpPr>
          <p:nvPr>
            <p:ph type="dt" sz="half" idx="10"/>
          </p:nvPr>
        </p:nvSpPr>
        <p:spPr>
          <a:xfrm>
            <a:off x="419096" y="292418"/>
            <a:ext cx="5678424" cy="118872"/>
          </a:xfrm>
        </p:spPr>
        <p:txBody>
          <a:bodyPr/>
          <a:lstStyle>
            <a:lvl1pPr>
              <a:defRPr>
                <a:solidFill>
                  <a:schemeClr val="bg1"/>
                </a:solidFill>
              </a:defRPr>
            </a:lvl1pPr>
          </a:lstStyle>
          <a:p>
            <a:endParaRPr lang="en-US"/>
          </a:p>
        </p:txBody>
      </p:sp>
      <p:sp>
        <p:nvSpPr>
          <p:cNvPr id="10" name="Footer Placeholder 8">
            <a:extLst>
              <a:ext uri="{FF2B5EF4-FFF2-40B4-BE49-F238E27FC236}">
                <a16:creationId xmlns:a16="http://schemas.microsoft.com/office/drawing/2014/main" id="{B0088D1D-5267-4765-9CF0-CE95FCE9F60F}"/>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a:p>
        </p:txBody>
      </p:sp>
      <p:sp>
        <p:nvSpPr>
          <p:cNvPr id="13" name="Slide Number Placeholder 9">
            <a:extLst>
              <a:ext uri="{FF2B5EF4-FFF2-40B4-BE49-F238E27FC236}">
                <a16:creationId xmlns:a16="http://schemas.microsoft.com/office/drawing/2014/main" id="{8A2F4853-1CB5-4BC1-9D49-5A58838AE142}"/>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7" name="Footer Placeholder 4">
            <a:extLst>
              <a:ext uri="{FF2B5EF4-FFF2-40B4-BE49-F238E27FC236}">
                <a16:creationId xmlns:a16="http://schemas.microsoft.com/office/drawing/2014/main" id="{22E77985-36DF-42F9-B491-6D5BC221DC91}"/>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alpha val="50000"/>
                  </a:schemeClr>
                </a:solidFill>
              </a:rPr>
              <a:t>© 2024 Elanco or its affiliates</a:t>
            </a:r>
          </a:p>
        </p:txBody>
      </p:sp>
    </p:spTree>
    <p:extLst>
      <p:ext uri="{BB962C8B-B14F-4D97-AF65-F5344CB8AC3E}">
        <p14:creationId xmlns:p14="http://schemas.microsoft.com/office/powerpoint/2010/main" val="57449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16" name="Picture Placeholder 18">
            <a:extLst>
              <a:ext uri="{FF2B5EF4-FFF2-40B4-BE49-F238E27FC236}">
                <a16:creationId xmlns:a16="http://schemas.microsoft.com/office/drawing/2014/main" id="{1AA554F8-D0AD-49D1-A76C-A1757F693310}"/>
              </a:ext>
            </a:extLst>
          </p:cNvPr>
          <p:cNvSpPr>
            <a:spLocks noGrp="1"/>
          </p:cNvSpPr>
          <p:nvPr>
            <p:ph type="pic" idx="14" hasCustomPrompt="1"/>
          </p:nvPr>
        </p:nvSpPr>
        <p:spPr>
          <a:xfrm>
            <a:off x="0"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 Send to back if necessary.</a:t>
            </a:r>
          </a:p>
        </p:txBody>
      </p:sp>
      <p:sp>
        <p:nvSpPr>
          <p:cNvPr id="14" name="Text Placeholder 13">
            <a:extLst>
              <a:ext uri="{FF2B5EF4-FFF2-40B4-BE49-F238E27FC236}">
                <a16:creationId xmlns:a16="http://schemas.microsoft.com/office/drawing/2014/main" id="{CF5E022B-ABC3-4111-ADC3-C063A5B39150}"/>
              </a:ext>
            </a:extLst>
          </p:cNvPr>
          <p:cNvSpPr>
            <a:spLocks noGrp="1"/>
          </p:cNvSpPr>
          <p:nvPr>
            <p:ph type="body" sz="quarter" idx="13" hasCustomPrompt="1"/>
          </p:nvPr>
        </p:nvSpPr>
        <p:spPr>
          <a:xfrm>
            <a:off x="0" y="0"/>
            <a:ext cx="12187428" cy="2131778"/>
          </a:xfrm>
          <a:custGeom>
            <a:avLst/>
            <a:gdLst>
              <a:gd name="connsiteX0" fmla="*/ 0 w 12187428"/>
              <a:gd name="connsiteY0" fmla="*/ 0 h 2131778"/>
              <a:gd name="connsiteX1" fmla="*/ 12187428 w 12187428"/>
              <a:gd name="connsiteY1" fmla="*/ 0 h 2131778"/>
              <a:gd name="connsiteX2" fmla="*/ 12187428 w 12187428"/>
              <a:gd name="connsiteY2" fmla="*/ 1205 h 2131778"/>
              <a:gd name="connsiteX3" fmla="*/ 0 w 12187428"/>
              <a:gd name="connsiteY3" fmla="*/ 2131778 h 2131778"/>
            </a:gdLst>
            <a:ahLst/>
            <a:cxnLst>
              <a:cxn ang="0">
                <a:pos x="connsiteX0" y="connsiteY0"/>
              </a:cxn>
              <a:cxn ang="0">
                <a:pos x="connsiteX1" y="connsiteY1"/>
              </a:cxn>
              <a:cxn ang="0">
                <a:pos x="connsiteX2" y="connsiteY2"/>
              </a:cxn>
              <a:cxn ang="0">
                <a:pos x="connsiteX3" y="connsiteY3"/>
              </a:cxn>
            </a:cxnLst>
            <a:rect l="l" t="t" r="r" b="b"/>
            <a:pathLst>
              <a:path w="12187428" h="2131778">
                <a:moveTo>
                  <a:pt x="0" y="0"/>
                </a:moveTo>
                <a:lnTo>
                  <a:pt x="12187428" y="0"/>
                </a:lnTo>
                <a:lnTo>
                  <a:pt x="12187428" y="1205"/>
                </a:lnTo>
                <a:lnTo>
                  <a:pt x="0" y="2131778"/>
                </a:lnTo>
                <a:close/>
              </a:path>
            </a:pathLst>
          </a:custGeom>
          <a:solidFill>
            <a:schemeClr val="bg1"/>
          </a:solidFill>
        </p:spPr>
        <p:txBody>
          <a:bodyPr wrap="square">
            <a:noAutofit/>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419100" y="427355"/>
            <a:ext cx="5678424"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500"/>
          </a:xfrm>
          <a:noFill/>
        </p:spPr>
        <p:txBody>
          <a:bodyPr anchor="t"/>
          <a:lstStyle>
            <a:lvl1pPr algn="l">
              <a:lnSpc>
                <a:spcPct val="85000"/>
              </a:lnSpc>
              <a:defRPr sz="4400" b="1" spc="-250" baseline="0">
                <a:solidFill>
                  <a:schemeClr val="tx2"/>
                </a:solidFill>
              </a:defRPr>
            </a:lvl1pPr>
          </a:lstStyle>
          <a:p>
            <a:r>
              <a:rPr lang="en-US"/>
              <a:t>Click to add Section</a:t>
            </a:r>
          </a:p>
        </p:txBody>
      </p:sp>
      <p:sp>
        <p:nvSpPr>
          <p:cNvPr id="17" name="Text Placeholder 7">
            <a:extLst>
              <a:ext uri="{FF2B5EF4-FFF2-40B4-BE49-F238E27FC236}">
                <a16:creationId xmlns:a16="http://schemas.microsoft.com/office/drawing/2014/main" id="{173B4E6A-D0D0-48E7-BFDC-3574DBDDE4F9}"/>
              </a:ext>
            </a:extLst>
          </p:cNvPr>
          <p:cNvSpPr>
            <a:spLocks noGrp="1"/>
          </p:cNvSpPr>
          <p:nvPr>
            <p:ph type="body" sz="quarter" idx="15" hasCustomPrompt="1"/>
          </p:nvPr>
        </p:nvSpPr>
        <p:spPr>
          <a:xfrm>
            <a:off x="9906000" y="1044784"/>
            <a:ext cx="2286000" cy="1124712"/>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8" name="Date Placeholder 5">
            <a:extLst>
              <a:ext uri="{FF2B5EF4-FFF2-40B4-BE49-F238E27FC236}">
                <a16:creationId xmlns:a16="http://schemas.microsoft.com/office/drawing/2014/main" id="{9E5222BF-68DE-4BE1-AD3F-97C5C20BB17F}"/>
              </a:ext>
            </a:extLst>
          </p:cNvPr>
          <p:cNvSpPr>
            <a:spLocks noGrp="1"/>
          </p:cNvSpPr>
          <p:nvPr>
            <p:ph type="dt" sz="half" idx="10"/>
          </p:nvPr>
        </p:nvSpPr>
        <p:spPr>
          <a:xfrm>
            <a:off x="419096" y="292418"/>
            <a:ext cx="5678424" cy="118872"/>
          </a:xfrm>
        </p:spPr>
        <p:txBody>
          <a:bodyPr/>
          <a:lstStyle/>
          <a:p>
            <a:endParaRPr lang="en-US"/>
          </a:p>
        </p:txBody>
      </p:sp>
      <p:sp>
        <p:nvSpPr>
          <p:cNvPr id="12" name="Footer Placeholder 8">
            <a:extLst>
              <a:ext uri="{FF2B5EF4-FFF2-40B4-BE49-F238E27FC236}">
                <a16:creationId xmlns:a16="http://schemas.microsoft.com/office/drawing/2014/main" id="{3405018F-29C5-48E6-9187-B5FC5E5B9D78}"/>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a:p>
        </p:txBody>
      </p:sp>
      <p:sp>
        <p:nvSpPr>
          <p:cNvPr id="13" name="Slide Number Placeholder 9">
            <a:extLst>
              <a:ext uri="{FF2B5EF4-FFF2-40B4-BE49-F238E27FC236}">
                <a16:creationId xmlns:a16="http://schemas.microsoft.com/office/drawing/2014/main" id="{DCCF75B3-95F6-42D4-A051-B520F3F24E9D}"/>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4" name="Footer Placeholder 4">
            <a:extLst>
              <a:ext uri="{FF2B5EF4-FFF2-40B4-BE49-F238E27FC236}">
                <a16:creationId xmlns:a16="http://schemas.microsoft.com/office/drawing/2014/main" id="{3CF0EEF1-188F-B34A-87AA-1F97F9D79EDB}"/>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alpha val="75000"/>
                  </a:schemeClr>
                </a:solidFill>
              </a:rPr>
              <a:t>© 2024 Elanco or its affiliates</a:t>
            </a:r>
          </a:p>
        </p:txBody>
      </p:sp>
    </p:spTree>
    <p:extLst>
      <p:ext uri="{BB962C8B-B14F-4D97-AF65-F5344CB8AC3E}">
        <p14:creationId xmlns:p14="http://schemas.microsoft.com/office/powerpoint/2010/main" val="202417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0" y="427355"/>
            <a:ext cx="5678424"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a:t>
            </a:r>
          </a:p>
        </p:txBody>
      </p:sp>
      <p:pic>
        <p:nvPicPr>
          <p:cNvPr id="17" name="Graphic 16">
            <a:extLst>
              <a:ext uri="{FF2B5EF4-FFF2-40B4-BE49-F238E27FC236}">
                <a16:creationId xmlns:a16="http://schemas.microsoft.com/office/drawing/2014/main" id="{904053D2-6750-4718-B9ED-DD096C5886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7" y="1044784"/>
            <a:ext cx="2281082" cy="1125334"/>
          </a:xfrm>
          <a:prstGeom prst="rect">
            <a:avLst/>
          </a:prstGeom>
        </p:spPr>
      </p:pic>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499"/>
          </a:xfrm>
          <a:noFill/>
        </p:spPr>
        <p:txBody>
          <a:bodyPr anchor="t"/>
          <a:lstStyle>
            <a:lvl1pPr algn="l">
              <a:lnSpc>
                <a:spcPct val="85000"/>
              </a:lnSpc>
              <a:defRPr sz="4400" b="0" spc="-150" baseline="0">
                <a:solidFill>
                  <a:schemeClr val="bg1"/>
                </a:solidFill>
              </a:defRPr>
            </a:lvl1pPr>
          </a:lstStyle>
          <a:p>
            <a:r>
              <a:rPr lang="en-US"/>
              <a:t>Click to add Section</a:t>
            </a:r>
          </a:p>
        </p:txBody>
      </p:sp>
      <p:sp>
        <p:nvSpPr>
          <p:cNvPr id="6" name="Date Placeholder 5">
            <a:extLst>
              <a:ext uri="{FF2B5EF4-FFF2-40B4-BE49-F238E27FC236}">
                <a16:creationId xmlns:a16="http://schemas.microsoft.com/office/drawing/2014/main" id="{84EEF021-65A5-450C-A061-5E3899E96359}"/>
              </a:ext>
            </a:extLst>
          </p:cNvPr>
          <p:cNvSpPr>
            <a:spLocks noGrp="1"/>
          </p:cNvSpPr>
          <p:nvPr>
            <p:ph type="dt" sz="half" idx="10"/>
          </p:nvPr>
        </p:nvSpPr>
        <p:spPr>
          <a:xfrm>
            <a:off x="419096" y="292418"/>
            <a:ext cx="5678424" cy="118872"/>
          </a:xfrm>
        </p:spPr>
        <p:txBody>
          <a:bodyPr/>
          <a:lstStyle>
            <a:lvl1pPr>
              <a:defRPr>
                <a:solidFill>
                  <a:schemeClr val="bg1"/>
                </a:solidFill>
              </a:defRPr>
            </a:lvl1pPr>
          </a:lstStyle>
          <a:p>
            <a:endParaRPr lang="en-US"/>
          </a:p>
        </p:txBody>
      </p:sp>
      <p:sp>
        <p:nvSpPr>
          <p:cNvPr id="9" name="Footer Placeholder 8">
            <a:extLst>
              <a:ext uri="{FF2B5EF4-FFF2-40B4-BE49-F238E27FC236}">
                <a16:creationId xmlns:a16="http://schemas.microsoft.com/office/drawing/2014/main" id="{FEC2E2F0-1CCB-4E20-B7E3-20953877FC54}"/>
              </a:ext>
            </a:extLst>
          </p:cNvPr>
          <p:cNvSpPr>
            <a:spLocks noGrp="1"/>
          </p:cNvSpPr>
          <p:nvPr>
            <p:ph type="ftr" sz="quarter" idx="11"/>
          </p:nvPr>
        </p:nvSpPr>
        <p:spPr>
          <a:xfrm>
            <a:off x="419100" y="6248400"/>
            <a:ext cx="5678424" cy="228600"/>
          </a:xfrm>
        </p:spPr>
        <p:txBody>
          <a:bodyPr/>
          <a:lstStyle>
            <a:lvl1pPr algn="l">
              <a:defRPr>
                <a:solidFill>
                  <a:schemeClr val="accent6"/>
                </a:solidFill>
              </a:defRPr>
            </a:lvl1pPr>
          </a:lstStyle>
          <a:p>
            <a:endParaRPr lang="en-US"/>
          </a:p>
        </p:txBody>
      </p:sp>
      <p:sp>
        <p:nvSpPr>
          <p:cNvPr id="12" name="Slide Number Placeholder 9">
            <a:extLst>
              <a:ext uri="{FF2B5EF4-FFF2-40B4-BE49-F238E27FC236}">
                <a16:creationId xmlns:a16="http://schemas.microsoft.com/office/drawing/2014/main" id="{D3BCF9CD-5C1F-4A6E-AFD3-2DA549885329}"/>
              </a:ext>
            </a:extLst>
          </p:cNvPr>
          <p:cNvSpPr>
            <a:spLocks noGrp="1"/>
          </p:cNvSpPr>
          <p:nvPr>
            <p:ph type="sldNum" sz="quarter" idx="12"/>
          </p:nvPr>
        </p:nvSpPr>
        <p:spPr>
          <a:xfrm>
            <a:off x="11521734" y="6504712"/>
            <a:ext cx="251166" cy="136525"/>
          </a:xfrm>
        </p:spPr>
        <p:txBody>
          <a:bodyPr/>
          <a:lstStyle>
            <a:lvl1pPr>
              <a:defRPr>
                <a:solidFill>
                  <a:schemeClr val="accent6"/>
                </a:solidFill>
              </a:defRPr>
            </a:lvl1pPr>
          </a:lstStyle>
          <a:p>
            <a:fld id="{4737D6AF-2FA5-476A-AF60-7A8CDF2E2DFB}" type="slidenum">
              <a:rPr lang="en-US" smtClean="0"/>
              <a:pPr/>
              <a:t>‹#›</a:t>
            </a:fld>
            <a:endParaRPr lang="en-US"/>
          </a:p>
        </p:txBody>
      </p:sp>
      <p:sp>
        <p:nvSpPr>
          <p:cNvPr id="13" name="Footer Placeholder 4">
            <a:extLst>
              <a:ext uri="{FF2B5EF4-FFF2-40B4-BE49-F238E27FC236}">
                <a16:creationId xmlns:a16="http://schemas.microsoft.com/office/drawing/2014/main" id="{F90F4D08-931A-4BEE-839D-A9DD1C8798A1}"/>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6"/>
                </a:solidFill>
              </a:rPr>
              <a:t>© 2024 Elanco or its affiliates</a:t>
            </a:r>
          </a:p>
        </p:txBody>
      </p:sp>
    </p:spTree>
    <p:extLst>
      <p:ext uri="{BB962C8B-B14F-4D97-AF65-F5344CB8AC3E}">
        <p14:creationId xmlns:p14="http://schemas.microsoft.com/office/powerpoint/2010/main" val="1881882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452D32-09DE-4F5D-BC4C-EE675B428E7F}"/>
              </a:ext>
            </a:extLst>
          </p:cNvPr>
          <p:cNvSpPr/>
          <p:nvPr userDrawn="1"/>
        </p:nvSpPr>
        <p:spPr>
          <a:xfrm rot="5400000">
            <a:off x="2667000" y="-2667000"/>
            <a:ext cx="68580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0" name="Graphic 9">
            <a:extLst>
              <a:ext uri="{FF2B5EF4-FFF2-40B4-BE49-F238E27FC236}">
                <a16:creationId xmlns:a16="http://schemas.microsoft.com/office/drawing/2014/main" id="{401391A6-FE51-451E-A53E-C25493582BD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6" y="1044784"/>
            <a:ext cx="2281084" cy="1125334"/>
          </a:xfrm>
          <a:prstGeom prst="rect">
            <a:avLst/>
          </a:prstGeom>
        </p:spPr>
      </p:pic>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0" y="427355"/>
            <a:ext cx="5678424"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500"/>
          </a:xfrm>
          <a:noFill/>
        </p:spPr>
        <p:txBody>
          <a:bodyPr anchor="t"/>
          <a:lstStyle>
            <a:lvl1pPr algn="l">
              <a:lnSpc>
                <a:spcPct val="85000"/>
              </a:lnSpc>
              <a:defRPr sz="4400" b="0" spc="-150" baseline="0">
                <a:solidFill>
                  <a:schemeClr val="bg1"/>
                </a:solidFill>
              </a:defRPr>
            </a:lvl1pPr>
          </a:lstStyle>
          <a:p>
            <a:r>
              <a:rPr lang="en-US"/>
              <a:t>Click to add Section</a:t>
            </a:r>
          </a:p>
        </p:txBody>
      </p:sp>
      <p:sp>
        <p:nvSpPr>
          <p:cNvPr id="8" name="Date Placeholder 5">
            <a:extLst>
              <a:ext uri="{FF2B5EF4-FFF2-40B4-BE49-F238E27FC236}">
                <a16:creationId xmlns:a16="http://schemas.microsoft.com/office/drawing/2014/main" id="{608B7737-7FEF-4180-8AA1-8E655346984C}"/>
              </a:ext>
            </a:extLst>
          </p:cNvPr>
          <p:cNvSpPr>
            <a:spLocks noGrp="1"/>
          </p:cNvSpPr>
          <p:nvPr>
            <p:ph type="dt" sz="half" idx="10"/>
          </p:nvPr>
        </p:nvSpPr>
        <p:spPr>
          <a:xfrm>
            <a:off x="419096" y="292418"/>
            <a:ext cx="5678424" cy="118872"/>
          </a:xfrm>
        </p:spPr>
        <p:txBody>
          <a:bodyPr/>
          <a:lstStyle>
            <a:lvl1pPr>
              <a:defRPr>
                <a:solidFill>
                  <a:schemeClr val="bg1"/>
                </a:solidFill>
              </a:defRPr>
            </a:lvl1pPr>
          </a:lstStyle>
          <a:p>
            <a:endParaRPr lang="en-US"/>
          </a:p>
        </p:txBody>
      </p:sp>
      <p:sp>
        <p:nvSpPr>
          <p:cNvPr id="11" name="Footer Placeholder 8">
            <a:extLst>
              <a:ext uri="{FF2B5EF4-FFF2-40B4-BE49-F238E27FC236}">
                <a16:creationId xmlns:a16="http://schemas.microsoft.com/office/drawing/2014/main" id="{F2A1F938-4754-4329-A29D-170F99B41302}"/>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a:p>
        </p:txBody>
      </p:sp>
      <p:sp>
        <p:nvSpPr>
          <p:cNvPr id="14" name="Slide Number Placeholder 9">
            <a:extLst>
              <a:ext uri="{FF2B5EF4-FFF2-40B4-BE49-F238E27FC236}">
                <a16:creationId xmlns:a16="http://schemas.microsoft.com/office/drawing/2014/main" id="{5F9EA1D1-58FC-4627-ABA1-8C8FE0DD2CEA}"/>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7" name="Footer Placeholder 4">
            <a:extLst>
              <a:ext uri="{FF2B5EF4-FFF2-40B4-BE49-F238E27FC236}">
                <a16:creationId xmlns:a16="http://schemas.microsoft.com/office/drawing/2014/main" id="{54AFECBD-8E57-4FF1-A78B-561B2D16C477}"/>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alpha val="50000"/>
                  </a:schemeClr>
                </a:solidFill>
              </a:rPr>
              <a:t>© 2024 Elanco or its affiliates</a:t>
            </a:r>
          </a:p>
        </p:txBody>
      </p:sp>
    </p:spTree>
    <p:extLst>
      <p:ext uri="{BB962C8B-B14F-4D97-AF65-F5344CB8AC3E}">
        <p14:creationId xmlns:p14="http://schemas.microsoft.com/office/powerpoint/2010/main" val="189366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419100" y="427355"/>
            <a:ext cx="8586216"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8586216" cy="2816352"/>
          </a:xfrm>
          <a:noFill/>
        </p:spPr>
        <p:txBody>
          <a:bodyPr anchor="t"/>
          <a:lstStyle>
            <a:lvl1pPr algn="l">
              <a:lnSpc>
                <a:spcPct val="85000"/>
              </a:lnSpc>
              <a:defRPr sz="4400" b="1" spc="-250" baseline="0">
                <a:solidFill>
                  <a:schemeClr val="tx2"/>
                </a:solidFill>
              </a:defRPr>
            </a:lvl1pPr>
          </a:lstStyle>
          <a:p>
            <a:r>
              <a:rPr lang="en-US"/>
              <a:t>Click to add Section</a:t>
            </a:r>
          </a:p>
        </p:txBody>
      </p:sp>
      <p:sp>
        <p:nvSpPr>
          <p:cNvPr id="8" name="Date Placeholder 5">
            <a:extLst>
              <a:ext uri="{FF2B5EF4-FFF2-40B4-BE49-F238E27FC236}">
                <a16:creationId xmlns:a16="http://schemas.microsoft.com/office/drawing/2014/main" id="{9E5222BF-68DE-4BE1-AD3F-97C5C20BB17F}"/>
              </a:ext>
            </a:extLst>
          </p:cNvPr>
          <p:cNvSpPr>
            <a:spLocks noGrp="1"/>
          </p:cNvSpPr>
          <p:nvPr>
            <p:ph type="dt" sz="half" idx="10"/>
          </p:nvPr>
        </p:nvSpPr>
        <p:spPr>
          <a:xfrm>
            <a:off x="419096" y="292418"/>
            <a:ext cx="8586216" cy="118872"/>
          </a:xfrm>
        </p:spPr>
        <p:txBody>
          <a:bodyPr/>
          <a:lstStyle/>
          <a:p>
            <a:endParaRPr lang="en-US"/>
          </a:p>
        </p:txBody>
      </p:sp>
      <p:pic>
        <p:nvPicPr>
          <p:cNvPr id="9" name="Graphic 8">
            <a:extLst>
              <a:ext uri="{FF2B5EF4-FFF2-40B4-BE49-F238E27FC236}">
                <a16:creationId xmlns:a16="http://schemas.microsoft.com/office/drawing/2014/main" id="{4BB2F70F-769F-49CC-A2DB-5740EE112F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7" y="1044784"/>
            <a:ext cx="2281082" cy="1125334"/>
          </a:xfrm>
          <a:prstGeom prst="rect">
            <a:avLst/>
          </a:prstGeom>
        </p:spPr>
      </p:pic>
      <p:sp>
        <p:nvSpPr>
          <p:cNvPr id="10" name="Freeform: Shape 9">
            <a:extLst>
              <a:ext uri="{FF2B5EF4-FFF2-40B4-BE49-F238E27FC236}">
                <a16:creationId xmlns:a16="http://schemas.microsoft.com/office/drawing/2014/main" id="{7EAFCFD1-8ABF-410E-9B37-14A671F238CB}"/>
              </a:ext>
            </a:extLst>
          </p:cNvPr>
          <p:cNvSpPr>
            <a:spLocks noChangeAspect="1"/>
          </p:cNvSpPr>
          <p:nvPr userDrawn="1"/>
        </p:nvSpPr>
        <p:spPr>
          <a:xfrm flipH="1" flipV="1">
            <a:off x="3048" y="4726222"/>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13" name="Slide Number Placeholder 9">
            <a:extLst>
              <a:ext uri="{FF2B5EF4-FFF2-40B4-BE49-F238E27FC236}">
                <a16:creationId xmlns:a16="http://schemas.microsoft.com/office/drawing/2014/main" id="{0EB6705F-E8A3-4526-A86D-86CA88F45EAF}"/>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4" name="Footer Placeholder 16">
            <a:extLst>
              <a:ext uri="{FF2B5EF4-FFF2-40B4-BE49-F238E27FC236}">
                <a16:creationId xmlns:a16="http://schemas.microsoft.com/office/drawing/2014/main" id="{97BFD631-B30B-41FA-973B-426723D60230}"/>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a:p>
        </p:txBody>
      </p:sp>
      <p:sp>
        <p:nvSpPr>
          <p:cNvPr id="15" name="Footer Placeholder 4">
            <a:extLst>
              <a:ext uri="{FF2B5EF4-FFF2-40B4-BE49-F238E27FC236}">
                <a16:creationId xmlns:a16="http://schemas.microsoft.com/office/drawing/2014/main" id="{7A626E15-FA7B-4DF7-8B05-BC5C1EEBD790}"/>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alpha val="50000"/>
                  </a:schemeClr>
                </a:solidFill>
              </a:rPr>
              <a:t>© 2024 Elanco or its affiliates</a:t>
            </a:r>
          </a:p>
        </p:txBody>
      </p:sp>
    </p:spTree>
    <p:extLst>
      <p:ext uri="{BB962C8B-B14F-4D97-AF65-F5344CB8AC3E}">
        <p14:creationId xmlns:p14="http://schemas.microsoft.com/office/powerpoint/2010/main" val="2147854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F85E84C-CFDA-456F-8A0D-1A5C08E5DA6E}"/>
              </a:ext>
            </a:extLst>
          </p:cNvPr>
          <p:cNvSpPr/>
          <p:nvPr userDrawn="1"/>
        </p:nvSpPr>
        <p:spPr>
          <a:xfrm>
            <a:off x="0" y="0"/>
            <a:ext cx="4403242" cy="6858000"/>
          </a:xfrm>
          <a:custGeom>
            <a:avLst/>
            <a:gdLst>
              <a:gd name="connsiteX0" fmla="*/ 0 w 4403242"/>
              <a:gd name="connsiteY0" fmla="*/ 0 h 6858000"/>
              <a:gd name="connsiteX1" fmla="*/ 3204345 w 4403242"/>
              <a:gd name="connsiteY1" fmla="*/ 0 h 6858000"/>
              <a:gd name="connsiteX2" fmla="*/ 4403242 w 4403242"/>
              <a:gd name="connsiteY2" fmla="*/ 6858000 h 6858000"/>
              <a:gd name="connsiteX3" fmla="*/ 0 w 44032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2" h="6858000">
                <a:moveTo>
                  <a:pt x="0" y="0"/>
                </a:moveTo>
                <a:lnTo>
                  <a:pt x="3204345" y="0"/>
                </a:lnTo>
                <a:lnTo>
                  <a:pt x="4403242"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8" name="Text Placeholder 7">
            <a:extLst>
              <a:ext uri="{FF2B5EF4-FFF2-40B4-BE49-F238E27FC236}">
                <a16:creationId xmlns:a16="http://schemas.microsoft.com/office/drawing/2014/main" id="{2116B6E4-3D88-4916-80C3-2C2D46A60189}"/>
              </a:ext>
            </a:extLst>
          </p:cNvPr>
          <p:cNvSpPr>
            <a:spLocks noGrp="1"/>
          </p:cNvSpPr>
          <p:nvPr>
            <p:ph type="body" sz="quarter" idx="13"/>
          </p:nvPr>
        </p:nvSpPr>
        <p:spPr>
          <a:xfrm>
            <a:off x="4706144" y="609600"/>
            <a:ext cx="5161751" cy="5638800"/>
          </a:xfrm>
        </p:spPr>
        <p:txBody>
          <a:bodyPr anchor="ctr"/>
          <a:lstStyle>
            <a:lvl1pPr>
              <a:buNone/>
              <a:defRPr sz="2000" b="1" spc="-100" baseline="0">
                <a:solidFill>
                  <a:schemeClr val="tx2"/>
                </a:solidFill>
              </a:defRPr>
            </a:lvl1pPr>
            <a:lvl2pPr marL="0" indent="0">
              <a:buFont typeface="Arial" panose="020B0604020202020204" pitchFamily="34" charset="0"/>
              <a:buNone/>
              <a:defRPr sz="1600" b="0">
                <a:solidFill>
                  <a:schemeClr val="tx1"/>
                </a:solidFill>
              </a:defRPr>
            </a:lvl2pPr>
            <a:lvl3pPr>
              <a:defRPr sz="1400" b="0">
                <a:solidFill>
                  <a:schemeClr val="tx1"/>
                </a:solidFill>
              </a:defRPr>
            </a:lvl3pPr>
            <a:lvl4pPr>
              <a:defRPr sz="1400" b="0">
                <a:solidFill>
                  <a:schemeClr val="tx1"/>
                </a:solidFill>
              </a:defRPr>
            </a:lvl4pPr>
            <a:lvl5pPr>
              <a:defRPr sz="1400" b="0">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7F9FE70C-789E-44C8-A1FA-7CED87721483}"/>
              </a:ext>
            </a:extLst>
          </p:cNvPr>
          <p:cNvSpPr>
            <a:spLocks noGrp="1"/>
          </p:cNvSpPr>
          <p:nvPr>
            <p:ph type="title"/>
          </p:nvPr>
        </p:nvSpPr>
        <p:spPr>
          <a:xfrm>
            <a:off x="419100" y="2476056"/>
            <a:ext cx="2781300" cy="1905888"/>
          </a:xfrm>
        </p:spPr>
        <p:txBody>
          <a:bodyPr anchor="ctr"/>
          <a:lstStyle>
            <a:lvl1pPr algn="ctr">
              <a:defRPr>
                <a:solidFill>
                  <a:schemeClr val="tx2"/>
                </a:solidFill>
              </a:defRPr>
            </a:lvl1pPr>
          </a:lstStyle>
          <a:p>
            <a:r>
              <a:rPr lang="en-US"/>
              <a:t>Click to edit Master title style</a:t>
            </a:r>
          </a:p>
        </p:txBody>
      </p:sp>
      <p:sp>
        <p:nvSpPr>
          <p:cNvPr id="6" name="Date Placeholder 5">
            <a:extLst>
              <a:ext uri="{FF2B5EF4-FFF2-40B4-BE49-F238E27FC236}">
                <a16:creationId xmlns:a16="http://schemas.microsoft.com/office/drawing/2014/main" id="{C6D3D99E-A634-43BA-AB0C-610264CD292C}"/>
              </a:ext>
            </a:extLst>
          </p:cNvPr>
          <p:cNvSpPr>
            <a:spLocks noGrp="1"/>
          </p:cNvSpPr>
          <p:nvPr>
            <p:ph type="dt" sz="half" idx="14"/>
          </p:nvPr>
        </p:nvSpPr>
        <p:spPr>
          <a:xfrm>
            <a:off x="419096" y="292418"/>
            <a:ext cx="2514600" cy="118872"/>
          </a:xfrm>
        </p:spPr>
        <p:txBody>
          <a:bodyPr/>
          <a:lstStyle/>
          <a:p>
            <a:endParaRPr lang="en-US"/>
          </a:p>
        </p:txBody>
      </p:sp>
      <p:sp>
        <p:nvSpPr>
          <p:cNvPr id="11" name="Slide Number Placeholder 9">
            <a:extLst>
              <a:ext uri="{FF2B5EF4-FFF2-40B4-BE49-F238E27FC236}">
                <a16:creationId xmlns:a16="http://schemas.microsoft.com/office/drawing/2014/main" id="{574945BF-6338-4A11-BFD6-585C5B650446}"/>
              </a:ext>
            </a:extLst>
          </p:cNvPr>
          <p:cNvSpPr>
            <a:spLocks noGrp="1"/>
          </p:cNvSpPr>
          <p:nvPr>
            <p:ph type="sldNum" sz="quarter" idx="12"/>
          </p:nvPr>
        </p:nvSpPr>
        <p:spPr>
          <a:xfrm>
            <a:off x="10925986" y="6504712"/>
            <a:ext cx="251166" cy="136525"/>
          </a:xfrm>
        </p:spPr>
        <p:txBody>
          <a:bodyPr/>
          <a:lstStyle/>
          <a:p>
            <a:fld id="{4737D6AF-2FA5-476A-AF60-7A8CDF2E2DFB}" type="slidenum">
              <a:rPr lang="en-US" smtClean="0"/>
              <a:pPr/>
              <a:t>‹#›</a:t>
            </a:fld>
            <a:endParaRPr lang="en-US"/>
          </a:p>
        </p:txBody>
      </p:sp>
      <p:sp>
        <p:nvSpPr>
          <p:cNvPr id="14" name="Footer Placeholder 16">
            <a:extLst>
              <a:ext uri="{FF2B5EF4-FFF2-40B4-BE49-F238E27FC236}">
                <a16:creationId xmlns:a16="http://schemas.microsoft.com/office/drawing/2014/main" id="{B9781C92-AD27-4174-9C0B-593566A7F2DE}"/>
              </a:ext>
            </a:extLst>
          </p:cNvPr>
          <p:cNvSpPr>
            <a:spLocks noGrp="1"/>
          </p:cNvSpPr>
          <p:nvPr>
            <p:ph type="ftr" sz="quarter" idx="11"/>
          </p:nvPr>
        </p:nvSpPr>
        <p:spPr>
          <a:xfrm>
            <a:off x="4706144" y="6385840"/>
            <a:ext cx="6217920" cy="118872"/>
          </a:xfrm>
        </p:spPr>
        <p:txBody>
          <a:bodyPr/>
          <a:lstStyle/>
          <a:p>
            <a:endParaRPr lang="en-US"/>
          </a:p>
        </p:txBody>
      </p:sp>
      <p:sp>
        <p:nvSpPr>
          <p:cNvPr id="15" name="Footer Placeholder 4">
            <a:extLst>
              <a:ext uri="{FF2B5EF4-FFF2-40B4-BE49-F238E27FC236}">
                <a16:creationId xmlns:a16="http://schemas.microsoft.com/office/drawing/2014/main" id="{7B60B17B-74F4-4200-89A6-5914BDB06C08}"/>
              </a:ext>
            </a:extLst>
          </p:cNvPr>
          <p:cNvSpPr txBox="1">
            <a:spLocks/>
          </p:cNvSpPr>
          <p:nvPr userDrawn="1"/>
        </p:nvSpPr>
        <p:spPr>
          <a:xfrm>
            <a:off x="4706142"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Elanco or its affiliates</a:t>
            </a:r>
          </a:p>
        </p:txBody>
      </p:sp>
    </p:spTree>
    <p:extLst>
      <p:ext uri="{BB962C8B-B14F-4D97-AF65-F5344CB8AC3E}">
        <p14:creationId xmlns:p14="http://schemas.microsoft.com/office/powerpoint/2010/main" val="291712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F85E84C-CFDA-456F-8A0D-1A5C08E5DA6E}"/>
              </a:ext>
            </a:extLst>
          </p:cNvPr>
          <p:cNvSpPr/>
          <p:nvPr userDrawn="1"/>
        </p:nvSpPr>
        <p:spPr>
          <a:xfrm>
            <a:off x="0" y="0"/>
            <a:ext cx="4403242" cy="6858000"/>
          </a:xfrm>
          <a:custGeom>
            <a:avLst/>
            <a:gdLst>
              <a:gd name="connsiteX0" fmla="*/ 0 w 4403242"/>
              <a:gd name="connsiteY0" fmla="*/ 0 h 6858000"/>
              <a:gd name="connsiteX1" fmla="*/ 3204345 w 4403242"/>
              <a:gd name="connsiteY1" fmla="*/ 0 h 6858000"/>
              <a:gd name="connsiteX2" fmla="*/ 4403242 w 4403242"/>
              <a:gd name="connsiteY2" fmla="*/ 6858000 h 6858000"/>
              <a:gd name="connsiteX3" fmla="*/ 0 w 44032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2" h="6858000">
                <a:moveTo>
                  <a:pt x="0" y="0"/>
                </a:moveTo>
                <a:lnTo>
                  <a:pt x="3204345" y="0"/>
                </a:lnTo>
                <a:lnTo>
                  <a:pt x="4403242"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8" name="Text Placeholder 7">
            <a:extLst>
              <a:ext uri="{FF2B5EF4-FFF2-40B4-BE49-F238E27FC236}">
                <a16:creationId xmlns:a16="http://schemas.microsoft.com/office/drawing/2014/main" id="{2116B6E4-3D88-4916-80C3-2C2D46A60189}"/>
              </a:ext>
            </a:extLst>
          </p:cNvPr>
          <p:cNvSpPr>
            <a:spLocks noGrp="1"/>
          </p:cNvSpPr>
          <p:nvPr>
            <p:ph type="body" sz="quarter" idx="13"/>
          </p:nvPr>
        </p:nvSpPr>
        <p:spPr>
          <a:xfrm>
            <a:off x="4706144" y="609600"/>
            <a:ext cx="5161751" cy="5638800"/>
          </a:xfrm>
        </p:spPr>
        <p:txBody>
          <a:bodyPr anchor="ctr"/>
          <a:lstStyle>
            <a:lvl1pPr>
              <a:buNone/>
              <a:defRPr sz="2000" b="1" spc="-100" baseline="0">
                <a:solidFill>
                  <a:schemeClr val="tx2"/>
                </a:solidFill>
              </a:defRPr>
            </a:lvl1pPr>
            <a:lvl2pPr marL="0" indent="0">
              <a:buFont typeface="Arial" panose="020B0604020202020204" pitchFamily="34" charset="0"/>
              <a:buNone/>
              <a:defRPr sz="1600" b="0">
                <a:solidFill>
                  <a:schemeClr val="tx1"/>
                </a:solidFill>
              </a:defRPr>
            </a:lvl2pPr>
            <a:lvl3pPr>
              <a:defRPr sz="1400" b="0">
                <a:solidFill>
                  <a:schemeClr val="tx1"/>
                </a:solidFill>
              </a:defRPr>
            </a:lvl3pPr>
            <a:lvl4pPr>
              <a:defRPr sz="1400" b="0">
                <a:solidFill>
                  <a:schemeClr val="tx1"/>
                </a:solidFill>
              </a:defRPr>
            </a:lvl4pPr>
            <a:lvl5pPr>
              <a:defRPr sz="1400" b="0">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7F9FE70C-789E-44C8-A1FA-7CED87721483}"/>
              </a:ext>
            </a:extLst>
          </p:cNvPr>
          <p:cNvSpPr>
            <a:spLocks noGrp="1"/>
          </p:cNvSpPr>
          <p:nvPr>
            <p:ph type="title"/>
          </p:nvPr>
        </p:nvSpPr>
        <p:spPr>
          <a:xfrm>
            <a:off x="419100" y="2476056"/>
            <a:ext cx="2781300" cy="1905888"/>
          </a:xfrm>
        </p:spPr>
        <p:txBody>
          <a:bodyPr anchor="ctr"/>
          <a:lstStyle>
            <a:lvl1pPr algn="ctr">
              <a:lnSpc>
                <a:spcPct val="85000"/>
              </a:lnSpc>
              <a:defRPr sz="4000" b="0" spc="-100" baseline="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DC4853C-02CD-4467-BF03-886E046C2D65}"/>
              </a:ext>
            </a:extLst>
          </p:cNvPr>
          <p:cNvSpPr>
            <a:spLocks noGrp="1"/>
          </p:cNvSpPr>
          <p:nvPr>
            <p:ph type="dt" sz="half" idx="14"/>
          </p:nvPr>
        </p:nvSpPr>
        <p:spPr>
          <a:xfrm>
            <a:off x="419096" y="292418"/>
            <a:ext cx="2514600" cy="118872"/>
          </a:xfrm>
        </p:spPr>
        <p:txBody>
          <a:bodyPr/>
          <a:lstStyle>
            <a:lvl1pPr>
              <a:defRPr>
                <a:solidFill>
                  <a:schemeClr val="bg1"/>
                </a:solidFill>
              </a:defRPr>
            </a:lvl1pPr>
          </a:lstStyle>
          <a:p>
            <a:endParaRPr lang="en-US"/>
          </a:p>
        </p:txBody>
      </p:sp>
      <p:sp>
        <p:nvSpPr>
          <p:cNvPr id="9" name="Slide Number Placeholder 9">
            <a:extLst>
              <a:ext uri="{FF2B5EF4-FFF2-40B4-BE49-F238E27FC236}">
                <a16:creationId xmlns:a16="http://schemas.microsoft.com/office/drawing/2014/main" id="{AB297B18-B39F-4374-9DC6-FA286EF3A447}"/>
              </a:ext>
            </a:extLst>
          </p:cNvPr>
          <p:cNvSpPr>
            <a:spLocks noGrp="1"/>
          </p:cNvSpPr>
          <p:nvPr>
            <p:ph type="sldNum" sz="quarter" idx="12"/>
          </p:nvPr>
        </p:nvSpPr>
        <p:spPr>
          <a:xfrm>
            <a:off x="10925986" y="6504712"/>
            <a:ext cx="251166" cy="136525"/>
          </a:xfrm>
        </p:spPr>
        <p:txBody>
          <a:bodyPr/>
          <a:lstStyle/>
          <a:p>
            <a:fld id="{4737D6AF-2FA5-476A-AF60-7A8CDF2E2DFB}" type="slidenum">
              <a:rPr lang="en-US" smtClean="0"/>
              <a:pPr/>
              <a:t>‹#›</a:t>
            </a:fld>
            <a:endParaRPr lang="en-US"/>
          </a:p>
        </p:txBody>
      </p:sp>
      <p:sp>
        <p:nvSpPr>
          <p:cNvPr id="12" name="Footer Placeholder 16">
            <a:extLst>
              <a:ext uri="{FF2B5EF4-FFF2-40B4-BE49-F238E27FC236}">
                <a16:creationId xmlns:a16="http://schemas.microsoft.com/office/drawing/2014/main" id="{085F2A65-49A4-44E0-A5B4-F26BD9EDB593}"/>
              </a:ext>
            </a:extLst>
          </p:cNvPr>
          <p:cNvSpPr>
            <a:spLocks noGrp="1"/>
          </p:cNvSpPr>
          <p:nvPr>
            <p:ph type="ftr" sz="quarter" idx="11"/>
          </p:nvPr>
        </p:nvSpPr>
        <p:spPr>
          <a:xfrm>
            <a:off x="4706144" y="6385840"/>
            <a:ext cx="6217920" cy="118872"/>
          </a:xfrm>
        </p:spPr>
        <p:txBody>
          <a:bodyPr/>
          <a:lstStyle/>
          <a:p>
            <a:endParaRPr lang="en-US"/>
          </a:p>
        </p:txBody>
      </p:sp>
      <p:sp>
        <p:nvSpPr>
          <p:cNvPr id="13" name="Footer Placeholder 4">
            <a:extLst>
              <a:ext uri="{FF2B5EF4-FFF2-40B4-BE49-F238E27FC236}">
                <a16:creationId xmlns:a16="http://schemas.microsoft.com/office/drawing/2014/main" id="{72776323-EEB5-4A78-9110-561A63D56C94}"/>
              </a:ext>
            </a:extLst>
          </p:cNvPr>
          <p:cNvSpPr txBox="1">
            <a:spLocks/>
          </p:cNvSpPr>
          <p:nvPr userDrawn="1"/>
        </p:nvSpPr>
        <p:spPr>
          <a:xfrm>
            <a:off x="4706142"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Elanco or its affiliates</a:t>
            </a:r>
          </a:p>
        </p:txBody>
      </p:sp>
    </p:spTree>
    <p:extLst>
      <p:ext uri="{BB962C8B-B14F-4D97-AF65-F5344CB8AC3E}">
        <p14:creationId xmlns:p14="http://schemas.microsoft.com/office/powerpoint/2010/main" val="1017291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19100" y="2057399"/>
            <a:ext cx="11353800" cy="3695701"/>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6CB19C-56E5-4470-82A4-4FB9FDD5D1D2}"/>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58CE29F2-8E4C-4673-93FE-6EBA93286C87}"/>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2B9499CC-0194-4E97-97C6-06F97C6385EB}"/>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C94FC93-CE69-4727-A04D-E1DF36F436A6}"/>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3202095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19100" y="2057399"/>
            <a:ext cx="11353800" cy="3695701"/>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6CB19C-56E5-4470-82A4-4FB9FDD5D1D2}"/>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0A5562F0-368C-4C0A-9A4D-FC9B97428AD5}"/>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E1DC7924-34E5-42F5-B914-9E54878DD7D6}"/>
              </a:ext>
            </a:extLst>
          </p:cNvPr>
          <p:cNvSpPr>
            <a:spLocks noGrp="1"/>
          </p:cNvSpPr>
          <p:nvPr>
            <p:ph type="dt" sz="half" idx="14"/>
          </p:nvPr>
        </p:nvSpPr>
        <p:spPr/>
        <p:txBody>
          <a:bodyPr/>
          <a:lstStyle/>
          <a:p>
            <a:endParaRPr lang="en-US"/>
          </a:p>
        </p:txBody>
      </p:sp>
      <p:sp>
        <p:nvSpPr>
          <p:cNvPr id="9" name="Footer Placeholder 8">
            <a:extLst>
              <a:ext uri="{FF2B5EF4-FFF2-40B4-BE49-F238E27FC236}">
                <a16:creationId xmlns:a16="http://schemas.microsoft.com/office/drawing/2014/main" id="{3BAD14A3-40F5-4713-A1E9-39F9F66659FD}"/>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657176CC-C2A9-4D67-97DE-FE303E9A360B}"/>
              </a:ext>
            </a:extLst>
          </p:cNvPr>
          <p:cNvSpPr>
            <a:spLocks noGrp="1"/>
          </p:cNvSpPr>
          <p:nvPr>
            <p:ph type="sldNum" sz="quarter" idx="16"/>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4287603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419099" y="2057399"/>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8" y="2057399"/>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6BD5D5CE-AEF1-4DA9-B873-6FD22BE3F662}"/>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EE14B75D-AC88-4A4B-B933-8FE6DB28A78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B0D7EEB-D993-4313-9E7A-0AC92A76FF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3C08B0-D393-4D7E-8F26-1DD2E174F245}"/>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21031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419099" y="2057399"/>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8" y="2057399"/>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7D7A6A17-2B06-4A1B-9792-20C9E9AABE25}"/>
              </a:ext>
            </a:extLst>
          </p:cNvPr>
          <p:cNvSpPr>
            <a:spLocks noGrp="1"/>
          </p:cNvSpPr>
          <p:nvPr>
            <p:ph type="title"/>
          </p:nvPr>
        </p:nvSpPr>
        <p:spPr/>
        <p:txBody>
          <a:bodyPr/>
          <a:lstStyle/>
          <a:p>
            <a:r>
              <a:rPr lang="en-US"/>
              <a:t>Click to edit Master title style</a:t>
            </a:r>
          </a:p>
        </p:txBody>
      </p:sp>
      <p:sp>
        <p:nvSpPr>
          <p:cNvPr id="14" name="Text Placeholder 2">
            <a:extLst>
              <a:ext uri="{FF2B5EF4-FFF2-40B4-BE49-F238E27FC236}">
                <a16:creationId xmlns:a16="http://schemas.microsoft.com/office/drawing/2014/main" id="{7AB64651-FC46-4D9B-B878-44BFA0B9A627}"/>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Date Placeholder 14">
            <a:extLst>
              <a:ext uri="{FF2B5EF4-FFF2-40B4-BE49-F238E27FC236}">
                <a16:creationId xmlns:a16="http://schemas.microsoft.com/office/drawing/2014/main" id="{12109230-9AB9-4B14-8D32-EAD31EAEF6DF}"/>
              </a:ext>
            </a:extLst>
          </p:cNvPr>
          <p:cNvSpPr>
            <a:spLocks noGrp="1"/>
          </p:cNvSpPr>
          <p:nvPr>
            <p:ph type="dt" sz="half" idx="14"/>
          </p:nvPr>
        </p:nvSpPr>
        <p:spPr/>
        <p:txBody>
          <a:bodyPr/>
          <a:lstStyle/>
          <a:p>
            <a:endParaRPr lang="en-US"/>
          </a:p>
        </p:txBody>
      </p:sp>
      <p:sp>
        <p:nvSpPr>
          <p:cNvPr id="16" name="Footer Placeholder 15">
            <a:extLst>
              <a:ext uri="{FF2B5EF4-FFF2-40B4-BE49-F238E27FC236}">
                <a16:creationId xmlns:a16="http://schemas.microsoft.com/office/drawing/2014/main" id="{0865BF05-EA27-46C7-A987-A7071DB46FD5}"/>
              </a:ext>
            </a:extLst>
          </p:cNvPr>
          <p:cNvSpPr>
            <a:spLocks noGrp="1"/>
          </p:cNvSpPr>
          <p:nvPr>
            <p:ph type="ftr" sz="quarter" idx="15"/>
          </p:nvPr>
        </p:nvSpPr>
        <p:spPr/>
        <p:txBody>
          <a:bodyPr/>
          <a:lstStyle/>
          <a:p>
            <a:endParaRPr lang="en-US"/>
          </a:p>
        </p:txBody>
      </p:sp>
      <p:sp>
        <p:nvSpPr>
          <p:cNvPr id="17" name="Slide Number Placeholder 16">
            <a:extLst>
              <a:ext uri="{FF2B5EF4-FFF2-40B4-BE49-F238E27FC236}">
                <a16:creationId xmlns:a16="http://schemas.microsoft.com/office/drawing/2014/main" id="{45D0522A-25B9-4FC4-AED7-4200F950EE59}"/>
              </a:ext>
            </a:extLst>
          </p:cNvPr>
          <p:cNvSpPr>
            <a:spLocks noGrp="1"/>
          </p:cNvSpPr>
          <p:nvPr>
            <p:ph type="sldNum" sz="quarter" idx="16"/>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235606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8" name="Picture Placeholder 4" descr="A picture containing ground, outdoor, dirt&#10;&#10;Description automatically generated">
            <a:extLst>
              <a:ext uri="{FF2B5EF4-FFF2-40B4-BE49-F238E27FC236}">
                <a16:creationId xmlns:a16="http://schemas.microsoft.com/office/drawing/2014/main" id="{0941770F-7DB2-43DD-903F-06A2C55145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6901" cy="952500"/>
          </a:xfrm>
        </p:spPr>
        <p:txBody>
          <a:bodyPr anchor="t"/>
          <a:lstStyle>
            <a:lvl1pPr algn="l">
              <a:lnSpc>
                <a:spcPct val="85000"/>
              </a:lnSpc>
              <a:defRPr sz="4800" b="0" spc="-10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6901" cy="118872"/>
          </a:xfrm>
        </p:spPr>
        <p:txBody>
          <a:bodyPr anchor="ctr"/>
          <a:lstStyle>
            <a:lvl1pPr marL="0" indent="0" algn="l">
              <a:spcBef>
                <a:spcPts val="0"/>
              </a:spcBef>
              <a:buNone/>
              <a:defRPr sz="900" b="0" spc="-3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Date</a:t>
            </a:r>
          </a:p>
        </p:txBody>
      </p:sp>
      <p:sp>
        <p:nvSpPr>
          <p:cNvPr id="7" name="Date Placeholder 6">
            <a:extLst>
              <a:ext uri="{FF2B5EF4-FFF2-40B4-BE49-F238E27FC236}">
                <a16:creationId xmlns:a16="http://schemas.microsoft.com/office/drawing/2014/main" id="{B6DF1C9F-3F73-4758-BD64-12E6BE1D0A81}"/>
              </a:ext>
            </a:extLst>
          </p:cNvPr>
          <p:cNvSpPr>
            <a:spLocks noGrp="1"/>
          </p:cNvSpPr>
          <p:nvPr>
            <p:ph type="dt" sz="half" idx="10"/>
          </p:nvPr>
        </p:nvSpPr>
        <p:spPr>
          <a:xfrm>
            <a:off x="419096" y="292418"/>
            <a:ext cx="5678424" cy="118872"/>
          </a:xfrm>
        </p:spPr>
        <p:txBody>
          <a:bodyPr/>
          <a:lstStyle>
            <a:lvl1pPr>
              <a:defRPr>
                <a:solidFill>
                  <a:schemeClr val="bg1"/>
                </a:solidFill>
              </a:defRPr>
            </a:lvl1pPr>
          </a:lstStyle>
          <a:p>
            <a:endParaRPr lang="en-US"/>
          </a:p>
        </p:txBody>
      </p:sp>
      <p:sp>
        <p:nvSpPr>
          <p:cNvPr id="13" name="Footer Placeholder 8">
            <a:extLst>
              <a:ext uri="{FF2B5EF4-FFF2-40B4-BE49-F238E27FC236}">
                <a16:creationId xmlns:a16="http://schemas.microsoft.com/office/drawing/2014/main" id="{C5413C81-749F-470A-9D21-DFFAE64DF8CB}"/>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a:p>
        </p:txBody>
      </p:sp>
      <p:sp>
        <p:nvSpPr>
          <p:cNvPr id="16" name="Slide Number Placeholder 9">
            <a:extLst>
              <a:ext uri="{FF2B5EF4-FFF2-40B4-BE49-F238E27FC236}">
                <a16:creationId xmlns:a16="http://schemas.microsoft.com/office/drawing/2014/main" id="{522A11AC-0071-41B4-A723-45F5BE1C7EC9}"/>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8" name="Footer Placeholder 4">
            <a:extLst>
              <a:ext uri="{FF2B5EF4-FFF2-40B4-BE49-F238E27FC236}">
                <a16:creationId xmlns:a16="http://schemas.microsoft.com/office/drawing/2014/main" id="{22006DBE-6373-4AB2-9C52-706D86CC946A}"/>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alpha val="75000"/>
                  </a:schemeClr>
                </a:solidFill>
              </a:rPr>
              <a:t>© 2024 Elanco or its affiliates</a:t>
            </a:r>
          </a:p>
        </p:txBody>
      </p:sp>
    </p:spTree>
    <p:extLst>
      <p:ext uri="{BB962C8B-B14F-4D97-AF65-F5344CB8AC3E}">
        <p14:creationId xmlns:p14="http://schemas.microsoft.com/office/powerpoint/2010/main" val="2299816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419101" y="1708687"/>
            <a:ext cx="5334000" cy="687364"/>
          </a:xfrm>
        </p:spPr>
        <p:txBody>
          <a:bodyPr anchor="b"/>
          <a:lstStyle>
            <a:lvl1pPr marL="0" indent="0">
              <a:lnSpc>
                <a:spcPct val="90000"/>
              </a:lnSpc>
              <a:spcBef>
                <a:spcPts val="0"/>
              </a:spcBef>
              <a:buNone/>
              <a:defRPr sz="2000" b="1"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419101" y="2514599"/>
            <a:ext cx="5334000" cy="32385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899" y="1708687"/>
            <a:ext cx="5333999" cy="687364"/>
          </a:xfrm>
        </p:spPr>
        <p:txBody>
          <a:bodyPr anchor="b"/>
          <a:lstStyle>
            <a:lvl1pPr marL="0" indent="0">
              <a:lnSpc>
                <a:spcPct val="90000"/>
              </a:lnSpc>
              <a:spcBef>
                <a:spcPts val="0"/>
              </a:spcBef>
              <a:buNone/>
              <a:defRPr sz="2000" b="1"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899" y="2514599"/>
            <a:ext cx="5333999" cy="32385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C1B7F339-CA46-4D96-B373-0CAA0074F5E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221CCB80-4034-4CFA-AF27-50B73C1545C7}"/>
              </a:ext>
            </a:extLst>
          </p:cNvPr>
          <p:cNvSpPr>
            <a:spLocks noGrp="1"/>
          </p:cNvSpPr>
          <p:nvPr>
            <p:ph type="dt" sz="half" idx="10"/>
          </p:nvPr>
        </p:nvSpPr>
        <p:spPr/>
        <p:txBody>
          <a:bodyPr/>
          <a:lstStyle/>
          <a:p>
            <a:endParaRPr lang="en-US"/>
          </a:p>
        </p:txBody>
      </p:sp>
      <p:sp>
        <p:nvSpPr>
          <p:cNvPr id="10" name="Footer Placeholder 9">
            <a:extLst>
              <a:ext uri="{FF2B5EF4-FFF2-40B4-BE49-F238E27FC236}">
                <a16:creationId xmlns:a16="http://schemas.microsoft.com/office/drawing/2014/main" id="{E5EC6B75-99CD-41AF-9272-1843C0AE77A0}"/>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7BD21225-FF6A-4BA0-9A9F-7471438B8D72}"/>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4151715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419101" y="1708687"/>
            <a:ext cx="5334000" cy="687364"/>
          </a:xfrm>
        </p:spPr>
        <p:txBody>
          <a:bodyPr anchor="b"/>
          <a:lstStyle>
            <a:lvl1pPr marL="0" indent="0">
              <a:lnSpc>
                <a:spcPct val="90000"/>
              </a:lnSpc>
              <a:spcBef>
                <a:spcPts val="0"/>
              </a:spcBef>
              <a:buNone/>
              <a:defRPr sz="2000" b="1"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419101" y="2514599"/>
            <a:ext cx="5334000" cy="32385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899" y="1708687"/>
            <a:ext cx="5333999" cy="687364"/>
          </a:xfrm>
        </p:spPr>
        <p:txBody>
          <a:bodyPr anchor="b"/>
          <a:lstStyle>
            <a:lvl1pPr marL="0" indent="0">
              <a:lnSpc>
                <a:spcPct val="90000"/>
              </a:lnSpc>
              <a:spcBef>
                <a:spcPts val="0"/>
              </a:spcBef>
              <a:buNone/>
              <a:defRPr sz="2000" b="1"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899" y="2514599"/>
            <a:ext cx="5333999" cy="32385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C1B7F339-CA46-4D96-B373-0CAA0074F5E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6869C71-37F0-4EFA-9A72-DABE6B186797}"/>
              </a:ext>
            </a:extLst>
          </p:cNvPr>
          <p:cNvSpPr>
            <a:spLocks noGrp="1"/>
          </p:cNvSpPr>
          <p:nvPr>
            <p:ph type="dt" sz="half" idx="14"/>
          </p:nvPr>
        </p:nvSpPr>
        <p:spPr/>
        <p:txBody>
          <a:bodyPr/>
          <a:lstStyle/>
          <a:p>
            <a:endParaRPr lang="en-US"/>
          </a:p>
        </p:txBody>
      </p:sp>
      <p:sp>
        <p:nvSpPr>
          <p:cNvPr id="11" name="Footer Placeholder 10">
            <a:extLst>
              <a:ext uri="{FF2B5EF4-FFF2-40B4-BE49-F238E27FC236}">
                <a16:creationId xmlns:a16="http://schemas.microsoft.com/office/drawing/2014/main" id="{0587264B-1363-4235-B68A-124174E501C3}"/>
              </a:ext>
            </a:extLst>
          </p:cNvPr>
          <p:cNvSpPr>
            <a:spLocks noGrp="1"/>
          </p:cNvSpPr>
          <p:nvPr>
            <p:ph type="ftr" sz="quarter" idx="15"/>
          </p:nvPr>
        </p:nvSpPr>
        <p:spPr/>
        <p:txBody>
          <a:bodyPr/>
          <a:lstStyle/>
          <a:p>
            <a:endParaRPr lang="en-US"/>
          </a:p>
        </p:txBody>
      </p:sp>
      <p:sp>
        <p:nvSpPr>
          <p:cNvPr id="12" name="Slide Number Placeholder 11">
            <a:extLst>
              <a:ext uri="{FF2B5EF4-FFF2-40B4-BE49-F238E27FC236}">
                <a16:creationId xmlns:a16="http://schemas.microsoft.com/office/drawing/2014/main" id="{0B5788BE-74AA-49CF-AA97-C22153B076C8}"/>
              </a:ext>
            </a:extLst>
          </p:cNvPr>
          <p:cNvSpPr>
            <a:spLocks noGrp="1"/>
          </p:cNvSpPr>
          <p:nvPr>
            <p:ph type="sldNum" sz="quarter" idx="16"/>
          </p:nvPr>
        </p:nvSpPr>
        <p:spPr/>
        <p:txBody>
          <a:bodyPr/>
          <a:lstStyle/>
          <a:p>
            <a:fld id="{4737D6AF-2FA5-476A-AF60-7A8CDF2E2DFB}" type="slidenum">
              <a:rPr lang="en-US" smtClean="0"/>
              <a:pPr/>
              <a:t>‹#›</a:t>
            </a:fld>
            <a:endParaRPr lang="en-US"/>
          </a:p>
        </p:txBody>
      </p:sp>
      <p:sp>
        <p:nvSpPr>
          <p:cNvPr id="14" name="Text Placeholder 2">
            <a:extLst>
              <a:ext uri="{FF2B5EF4-FFF2-40B4-BE49-F238E27FC236}">
                <a16:creationId xmlns:a16="http://schemas.microsoft.com/office/drawing/2014/main" id="{FDC5226A-804F-4F44-9AFE-E1B73BE58EE1}"/>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6266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8E7D666-F3A1-43F3-8A38-38051303BEF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803159F7-8F48-49A8-907E-5CCD3D4719F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0F0BBA4-F370-4F3C-B0F2-9810F42B44A4}"/>
              </a:ext>
            </a:extLst>
          </p:cNvPr>
          <p:cNvSpPr>
            <a:spLocks noGrp="1"/>
          </p:cNvSpPr>
          <p:nvPr>
            <p:ph type="ftr" sz="quarter" idx="11"/>
          </p:nvPr>
        </p:nvSpPr>
        <p:spPr>
          <a:xfrm>
            <a:off x="419098" y="6248400"/>
            <a:ext cx="9448802" cy="256312"/>
          </a:xfrm>
        </p:spPr>
        <p:txBody>
          <a:bodyPr/>
          <a:lstStyle/>
          <a:p>
            <a:endParaRPr lang="en-US"/>
          </a:p>
        </p:txBody>
      </p:sp>
      <p:sp>
        <p:nvSpPr>
          <p:cNvPr id="7" name="Slide Number Placeholder 6">
            <a:extLst>
              <a:ext uri="{FF2B5EF4-FFF2-40B4-BE49-F238E27FC236}">
                <a16:creationId xmlns:a16="http://schemas.microsoft.com/office/drawing/2014/main" id="{BB3F6635-41C9-4834-9635-DB97A86CE6AF}"/>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3441318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BD3203-7FC8-4D51-83A8-F3D2E49CB71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F2E6FFC9-38DF-40FC-AE44-CB11CB78C70D}"/>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C2C17C26-27AE-4F59-BD67-5FC7A28577F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E08DA4C1-55B3-4C3D-BED5-A7C2107F5BD4}"/>
              </a:ext>
            </a:extLst>
          </p:cNvPr>
          <p:cNvSpPr>
            <a:spLocks noGrp="1"/>
          </p:cNvSpPr>
          <p:nvPr>
            <p:ph type="sldNum" sz="quarter" idx="16"/>
          </p:nvPr>
        </p:nvSpPr>
        <p:spPr/>
        <p:txBody>
          <a:bodyPr/>
          <a:lstStyle/>
          <a:p>
            <a:fld id="{4737D6AF-2FA5-476A-AF60-7A8CDF2E2DFB}" type="slidenum">
              <a:rPr lang="en-US" smtClean="0"/>
              <a:pPr/>
              <a:t>‹#›</a:t>
            </a:fld>
            <a:endParaRPr lang="en-US"/>
          </a:p>
        </p:txBody>
      </p:sp>
      <p:sp>
        <p:nvSpPr>
          <p:cNvPr id="11" name="Text Placeholder 2">
            <a:extLst>
              <a:ext uri="{FF2B5EF4-FFF2-40B4-BE49-F238E27FC236}">
                <a16:creationId xmlns:a16="http://schemas.microsoft.com/office/drawing/2014/main" id="{64793ED0-3F33-4B44-95B5-67B1A5F2BE3C}"/>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04689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3">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6CB41C-54E8-4F7D-A4FE-4AF9C7071E08}"/>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6" name="Title 5">
            <a:extLst>
              <a:ext uri="{FF2B5EF4-FFF2-40B4-BE49-F238E27FC236}">
                <a16:creationId xmlns:a16="http://schemas.microsoft.com/office/drawing/2014/main" id="{D8BD3203-7FC8-4D51-83A8-F3D2E49CB71E}"/>
              </a:ext>
            </a:extLst>
          </p:cNvPr>
          <p:cNvSpPr>
            <a:spLocks noGrp="1"/>
          </p:cNvSpPr>
          <p:nvPr>
            <p:ph type="title"/>
          </p:nvPr>
        </p:nvSpPr>
        <p:spPr>
          <a:xfrm>
            <a:off x="419098" y="609600"/>
            <a:ext cx="5678424" cy="952500"/>
          </a:xfrm>
        </p:spPr>
        <p:txBody>
          <a:bodyPr/>
          <a:lstStyle>
            <a:lvl1pPr>
              <a:lnSpc>
                <a:spcPct val="85000"/>
              </a:lnSpc>
              <a:defRPr sz="4000" b="0" spc="-100" baseline="0">
                <a:solidFill>
                  <a:schemeClr val="bg1"/>
                </a:solidFill>
              </a:defRPr>
            </a:lvl1pPr>
          </a:lstStyle>
          <a:p>
            <a:r>
              <a:rPr lang="en-US"/>
              <a:t>Click to edit Master title style</a:t>
            </a:r>
          </a:p>
        </p:txBody>
      </p:sp>
      <p:sp>
        <p:nvSpPr>
          <p:cNvPr id="7" name="Date Placeholder 6">
            <a:extLst>
              <a:ext uri="{FF2B5EF4-FFF2-40B4-BE49-F238E27FC236}">
                <a16:creationId xmlns:a16="http://schemas.microsoft.com/office/drawing/2014/main" id="{F2E6FFC9-38DF-40FC-AE44-CB11CB78C70D}"/>
              </a:ext>
            </a:extLst>
          </p:cNvPr>
          <p:cNvSpPr>
            <a:spLocks noGrp="1"/>
          </p:cNvSpPr>
          <p:nvPr>
            <p:ph type="dt" sz="half" idx="14"/>
          </p:nvPr>
        </p:nvSpPr>
        <p:spPr>
          <a:xfrm>
            <a:off x="419096" y="292418"/>
            <a:ext cx="5678424" cy="118872"/>
          </a:xfrm>
        </p:spPr>
        <p:txBody>
          <a:bodyPr/>
          <a:lstStyle>
            <a:lvl1pPr>
              <a:defRPr>
                <a:solidFill>
                  <a:schemeClr val="bg1"/>
                </a:solidFill>
              </a:defRPr>
            </a:lvl1pPr>
          </a:lstStyle>
          <a:p>
            <a:endParaRPr lang="en-US"/>
          </a:p>
        </p:txBody>
      </p:sp>
      <p:sp>
        <p:nvSpPr>
          <p:cNvPr id="8" name="Footer Placeholder 7">
            <a:extLst>
              <a:ext uri="{FF2B5EF4-FFF2-40B4-BE49-F238E27FC236}">
                <a16:creationId xmlns:a16="http://schemas.microsoft.com/office/drawing/2014/main" id="{C2C17C26-27AE-4F59-BD67-5FC7A28577F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E08DA4C1-55B3-4C3D-BED5-A7C2107F5BD4}"/>
              </a:ext>
            </a:extLst>
          </p:cNvPr>
          <p:cNvSpPr>
            <a:spLocks noGrp="1"/>
          </p:cNvSpPr>
          <p:nvPr>
            <p:ph type="sldNum" sz="quarter" idx="16"/>
          </p:nvPr>
        </p:nvSpPr>
        <p:spPr/>
        <p:txBody>
          <a:bodyPr/>
          <a:lstStyle/>
          <a:p>
            <a:fld id="{4737D6AF-2FA5-476A-AF60-7A8CDF2E2DFB}" type="slidenum">
              <a:rPr lang="en-US" smtClean="0"/>
              <a:pPr/>
              <a:t>‹#›</a:t>
            </a:fld>
            <a:endParaRPr lang="en-US"/>
          </a:p>
        </p:txBody>
      </p:sp>
      <p:sp>
        <p:nvSpPr>
          <p:cNvPr id="11" name="Text Placeholder 2">
            <a:extLst>
              <a:ext uri="{FF2B5EF4-FFF2-40B4-BE49-F238E27FC236}">
                <a16:creationId xmlns:a16="http://schemas.microsoft.com/office/drawing/2014/main" id="{64793ED0-3F33-4B44-95B5-67B1A5F2BE3C}"/>
              </a:ext>
            </a:extLst>
          </p:cNvPr>
          <p:cNvSpPr>
            <a:spLocks noGrp="1"/>
          </p:cNvSpPr>
          <p:nvPr>
            <p:ph type="body" idx="13"/>
          </p:nvPr>
        </p:nvSpPr>
        <p:spPr>
          <a:xfrm>
            <a:off x="419100" y="427355"/>
            <a:ext cx="5678424"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4195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61E76-5161-436B-B5A7-66C2DD6FD51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A522300-1B21-4B16-90C2-B64D04C13F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B9A027-37D4-43EE-BA7E-84239F5C411F}"/>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92330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61E76-5161-436B-B5A7-66C2DD6FD51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A522300-1B21-4B16-90C2-B64D04C13F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B9A027-37D4-43EE-BA7E-84239F5C411F}"/>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5" name="Text Placeholder 2">
            <a:extLst>
              <a:ext uri="{FF2B5EF4-FFF2-40B4-BE49-F238E27FC236}">
                <a16:creationId xmlns:a16="http://schemas.microsoft.com/office/drawing/2014/main" id="{CA7746B1-6455-4888-BF15-D117DE409A7B}"/>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17304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4C6FA6F-37D9-4903-A95C-2AEE4DE7D6F4}"/>
              </a:ext>
            </a:extLst>
          </p:cNvPr>
          <p:cNvSpPr/>
          <p:nvPr userDrawn="1"/>
        </p:nvSpPr>
        <p:spPr>
          <a:xfrm>
            <a:off x="5101725" y="0"/>
            <a:ext cx="7090276" cy="6858000"/>
          </a:xfrm>
          <a:custGeom>
            <a:avLst/>
            <a:gdLst>
              <a:gd name="connsiteX0" fmla="*/ 0 w 7090276"/>
              <a:gd name="connsiteY0" fmla="*/ 0 h 6858000"/>
              <a:gd name="connsiteX1" fmla="*/ 7090276 w 7090276"/>
              <a:gd name="connsiteY1" fmla="*/ 0 h 6858000"/>
              <a:gd name="connsiteX2" fmla="*/ 7090276 w 7090276"/>
              <a:gd name="connsiteY2" fmla="*/ 6858000 h 6858000"/>
              <a:gd name="connsiteX3" fmla="*/ 1198897 w 70902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6" h="6858000">
                <a:moveTo>
                  <a:pt x="0" y="0"/>
                </a:moveTo>
                <a:lnTo>
                  <a:pt x="7090276" y="0"/>
                </a:lnTo>
                <a:lnTo>
                  <a:pt x="7090276" y="6858000"/>
                </a:lnTo>
                <a:lnTo>
                  <a:pt x="1198897"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6096000" y="609600"/>
            <a:ext cx="5676900" cy="5638799"/>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2000"/>
            </a:lvl6pPr>
            <a:lvl7pPr>
              <a:defRPr sz="2000"/>
            </a:lvl7pPr>
            <a:lvl8pPr>
              <a:defRPr sz="2000"/>
            </a:lvl8pPr>
            <a:lvl9pPr>
              <a:defRPr sz="2000"/>
            </a:lvl9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419099" y="2057400"/>
            <a:ext cx="3886200" cy="23241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any content. This is a space to add a caption.</a:t>
            </a:r>
          </a:p>
        </p:txBody>
      </p:sp>
      <p:sp>
        <p:nvSpPr>
          <p:cNvPr id="8" name="Date Placeholder 7">
            <a:extLst>
              <a:ext uri="{FF2B5EF4-FFF2-40B4-BE49-F238E27FC236}">
                <a16:creationId xmlns:a16="http://schemas.microsoft.com/office/drawing/2014/main" id="{4C4F8F83-8BDD-4B49-B2C3-FFC0931AC3D7}"/>
              </a:ext>
            </a:extLst>
          </p:cNvPr>
          <p:cNvSpPr>
            <a:spLocks noGrp="1"/>
          </p:cNvSpPr>
          <p:nvPr>
            <p:ph type="dt" sz="half" idx="10"/>
          </p:nvPr>
        </p:nvSpPr>
        <p:spPr>
          <a:xfrm>
            <a:off x="419096" y="292418"/>
            <a:ext cx="3886200" cy="118872"/>
          </a:xfrm>
        </p:spPr>
        <p:txBody>
          <a:bodyPr/>
          <a:lstStyle/>
          <a:p>
            <a:endParaRPr lang="en-US"/>
          </a:p>
        </p:txBody>
      </p:sp>
      <p:sp>
        <p:nvSpPr>
          <p:cNvPr id="9" name="Footer Placeholder 8">
            <a:extLst>
              <a:ext uri="{FF2B5EF4-FFF2-40B4-BE49-F238E27FC236}">
                <a16:creationId xmlns:a16="http://schemas.microsoft.com/office/drawing/2014/main" id="{78551706-8D0F-450B-88C6-20B86716B89E}"/>
              </a:ext>
            </a:extLst>
          </p:cNvPr>
          <p:cNvSpPr>
            <a:spLocks noGrp="1"/>
          </p:cNvSpPr>
          <p:nvPr>
            <p:ph type="ftr" sz="quarter" idx="11"/>
          </p:nvPr>
        </p:nvSpPr>
        <p:spPr>
          <a:xfrm>
            <a:off x="419098" y="6385840"/>
            <a:ext cx="4800600" cy="118872"/>
          </a:xfrm>
        </p:spPr>
        <p:txBody>
          <a:bodyPr/>
          <a:lstStyle/>
          <a:p>
            <a:endParaRPr lang="en-US"/>
          </a:p>
        </p:txBody>
      </p:sp>
      <p:sp>
        <p:nvSpPr>
          <p:cNvPr id="10" name="Slide Number Placeholder 9">
            <a:extLst>
              <a:ext uri="{FF2B5EF4-FFF2-40B4-BE49-F238E27FC236}">
                <a16:creationId xmlns:a16="http://schemas.microsoft.com/office/drawing/2014/main" id="{3A07AF30-B1F7-494C-B058-67CBA9414917}"/>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5" name="Title 4">
            <a:extLst>
              <a:ext uri="{FF2B5EF4-FFF2-40B4-BE49-F238E27FC236}">
                <a16:creationId xmlns:a16="http://schemas.microsoft.com/office/drawing/2014/main" id="{37404063-1999-45EF-81DD-C5CCA6172C2A}"/>
              </a:ext>
            </a:extLst>
          </p:cNvPr>
          <p:cNvSpPr>
            <a:spLocks noGrp="1"/>
          </p:cNvSpPr>
          <p:nvPr>
            <p:ph type="title"/>
          </p:nvPr>
        </p:nvSpPr>
        <p:spPr>
          <a:xfrm>
            <a:off x="419097" y="609600"/>
            <a:ext cx="3886200" cy="952500"/>
          </a:xfrm>
        </p:spPr>
        <p:txBody>
          <a:bodyPr/>
          <a:lstStyle/>
          <a:p>
            <a:r>
              <a:rPr lang="en-US"/>
              <a:t>Click to edit Master title style</a:t>
            </a:r>
          </a:p>
        </p:txBody>
      </p:sp>
      <p:pic>
        <p:nvPicPr>
          <p:cNvPr id="13" name="Graphic 12">
            <a:extLst>
              <a:ext uri="{FF2B5EF4-FFF2-40B4-BE49-F238E27FC236}">
                <a16:creationId xmlns:a16="http://schemas.microsoft.com/office/drawing/2014/main" id="{764A9198-03AC-4894-9B0F-C7F9FD205D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272519" y="6091652"/>
            <a:ext cx="919479" cy="453609"/>
          </a:xfrm>
          <a:prstGeom prst="rect">
            <a:avLst/>
          </a:prstGeom>
        </p:spPr>
      </p:pic>
    </p:spTree>
    <p:extLst>
      <p:ext uri="{BB962C8B-B14F-4D97-AF65-F5344CB8AC3E}">
        <p14:creationId xmlns:p14="http://schemas.microsoft.com/office/powerpoint/2010/main" val="3808886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4C6FA6F-37D9-4903-A95C-2AEE4DE7D6F4}"/>
              </a:ext>
            </a:extLst>
          </p:cNvPr>
          <p:cNvSpPr/>
          <p:nvPr userDrawn="1"/>
        </p:nvSpPr>
        <p:spPr>
          <a:xfrm>
            <a:off x="5101725" y="0"/>
            <a:ext cx="7090276" cy="6858000"/>
          </a:xfrm>
          <a:custGeom>
            <a:avLst/>
            <a:gdLst>
              <a:gd name="connsiteX0" fmla="*/ 0 w 7090276"/>
              <a:gd name="connsiteY0" fmla="*/ 0 h 6858000"/>
              <a:gd name="connsiteX1" fmla="*/ 7090276 w 7090276"/>
              <a:gd name="connsiteY1" fmla="*/ 0 h 6858000"/>
              <a:gd name="connsiteX2" fmla="*/ 7090276 w 7090276"/>
              <a:gd name="connsiteY2" fmla="*/ 6858000 h 6858000"/>
              <a:gd name="connsiteX3" fmla="*/ 1198897 w 70902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6" h="6858000">
                <a:moveTo>
                  <a:pt x="0" y="0"/>
                </a:moveTo>
                <a:lnTo>
                  <a:pt x="7090276" y="0"/>
                </a:lnTo>
                <a:lnTo>
                  <a:pt x="7090276" y="6858000"/>
                </a:lnTo>
                <a:lnTo>
                  <a:pt x="1198897"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6096000" y="609600"/>
            <a:ext cx="5676900" cy="5638799"/>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2000"/>
            </a:lvl6pPr>
            <a:lvl7pPr>
              <a:defRPr sz="2000"/>
            </a:lvl7pPr>
            <a:lvl8pPr>
              <a:defRPr sz="2000"/>
            </a:lvl8pPr>
            <a:lvl9pPr>
              <a:defRPr sz="2000"/>
            </a:lvl9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419099" y="2057400"/>
            <a:ext cx="3886200" cy="23241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any content. This is a space to add a caption.</a:t>
            </a:r>
          </a:p>
        </p:txBody>
      </p:sp>
      <p:sp>
        <p:nvSpPr>
          <p:cNvPr id="8" name="Date Placeholder 7">
            <a:extLst>
              <a:ext uri="{FF2B5EF4-FFF2-40B4-BE49-F238E27FC236}">
                <a16:creationId xmlns:a16="http://schemas.microsoft.com/office/drawing/2014/main" id="{4C4F8F83-8BDD-4B49-B2C3-FFC0931AC3D7}"/>
              </a:ext>
            </a:extLst>
          </p:cNvPr>
          <p:cNvSpPr>
            <a:spLocks noGrp="1"/>
          </p:cNvSpPr>
          <p:nvPr>
            <p:ph type="dt" sz="half" idx="10"/>
          </p:nvPr>
        </p:nvSpPr>
        <p:spPr>
          <a:xfrm>
            <a:off x="419096" y="292418"/>
            <a:ext cx="3886200" cy="118872"/>
          </a:xfrm>
        </p:spPr>
        <p:txBody>
          <a:bodyPr/>
          <a:lstStyle/>
          <a:p>
            <a:endParaRPr lang="en-US"/>
          </a:p>
        </p:txBody>
      </p:sp>
      <p:sp>
        <p:nvSpPr>
          <p:cNvPr id="9" name="Footer Placeholder 8">
            <a:extLst>
              <a:ext uri="{FF2B5EF4-FFF2-40B4-BE49-F238E27FC236}">
                <a16:creationId xmlns:a16="http://schemas.microsoft.com/office/drawing/2014/main" id="{78551706-8D0F-450B-88C6-20B86716B89E}"/>
              </a:ext>
            </a:extLst>
          </p:cNvPr>
          <p:cNvSpPr>
            <a:spLocks noGrp="1"/>
          </p:cNvSpPr>
          <p:nvPr>
            <p:ph type="ftr" sz="quarter" idx="11"/>
          </p:nvPr>
        </p:nvSpPr>
        <p:spPr>
          <a:xfrm>
            <a:off x="419098" y="6385840"/>
            <a:ext cx="4800600" cy="118872"/>
          </a:xfrm>
        </p:spPr>
        <p:txBody>
          <a:bodyPr/>
          <a:lstStyle/>
          <a:p>
            <a:endParaRPr lang="en-US"/>
          </a:p>
        </p:txBody>
      </p:sp>
      <p:sp>
        <p:nvSpPr>
          <p:cNvPr id="10" name="Slide Number Placeholder 9">
            <a:extLst>
              <a:ext uri="{FF2B5EF4-FFF2-40B4-BE49-F238E27FC236}">
                <a16:creationId xmlns:a16="http://schemas.microsoft.com/office/drawing/2014/main" id="{3A07AF30-B1F7-494C-B058-67CBA9414917}"/>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5" name="Title 4">
            <a:extLst>
              <a:ext uri="{FF2B5EF4-FFF2-40B4-BE49-F238E27FC236}">
                <a16:creationId xmlns:a16="http://schemas.microsoft.com/office/drawing/2014/main" id="{37404063-1999-45EF-81DD-C5CCA6172C2A}"/>
              </a:ext>
            </a:extLst>
          </p:cNvPr>
          <p:cNvSpPr>
            <a:spLocks noGrp="1"/>
          </p:cNvSpPr>
          <p:nvPr>
            <p:ph type="title"/>
          </p:nvPr>
        </p:nvSpPr>
        <p:spPr>
          <a:xfrm>
            <a:off x="419097" y="609600"/>
            <a:ext cx="3886200" cy="952500"/>
          </a:xfrm>
        </p:spPr>
        <p:txBody>
          <a:bodyPr/>
          <a:lstStyle/>
          <a:p>
            <a:r>
              <a:rPr lang="en-US"/>
              <a:t>Click to edit Master title style</a:t>
            </a:r>
          </a:p>
        </p:txBody>
      </p:sp>
      <p:pic>
        <p:nvPicPr>
          <p:cNvPr id="13" name="Graphic 12">
            <a:extLst>
              <a:ext uri="{FF2B5EF4-FFF2-40B4-BE49-F238E27FC236}">
                <a16:creationId xmlns:a16="http://schemas.microsoft.com/office/drawing/2014/main" id="{764A9198-03AC-4894-9B0F-C7F9FD205D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272519" y="6091652"/>
            <a:ext cx="919479" cy="453609"/>
          </a:xfrm>
          <a:prstGeom prst="rect">
            <a:avLst/>
          </a:prstGeom>
        </p:spPr>
      </p:pic>
      <p:sp>
        <p:nvSpPr>
          <p:cNvPr id="11" name="Text Placeholder 2">
            <a:extLst>
              <a:ext uri="{FF2B5EF4-FFF2-40B4-BE49-F238E27FC236}">
                <a16:creationId xmlns:a16="http://schemas.microsoft.com/office/drawing/2014/main" id="{E9D6982C-2CA8-4D5C-9A71-92FEFBFB42C7}"/>
              </a:ext>
            </a:extLst>
          </p:cNvPr>
          <p:cNvSpPr>
            <a:spLocks noGrp="1"/>
          </p:cNvSpPr>
          <p:nvPr>
            <p:ph type="body" idx="13"/>
          </p:nvPr>
        </p:nvSpPr>
        <p:spPr>
          <a:xfrm>
            <a:off x="419100" y="427355"/>
            <a:ext cx="3886200"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1402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E92879F-E4E9-44B1-B042-4FE7E98B54A3}"/>
              </a:ext>
            </a:extLst>
          </p:cNvPr>
          <p:cNvSpPr>
            <a:spLocks noGrp="1"/>
          </p:cNvSpPr>
          <p:nvPr>
            <p:ph type="pic" idx="1" hasCustomPrompt="1"/>
          </p:nvPr>
        </p:nvSpPr>
        <p:spPr>
          <a:xfrm>
            <a:off x="1" y="0"/>
            <a:ext cx="4403241" cy="6858000"/>
          </a:xfrm>
          <a:custGeom>
            <a:avLst/>
            <a:gdLst>
              <a:gd name="connsiteX0" fmla="*/ 0 w 4403241"/>
              <a:gd name="connsiteY0" fmla="*/ 0 h 6858000"/>
              <a:gd name="connsiteX1" fmla="*/ 3204344 w 4403241"/>
              <a:gd name="connsiteY1" fmla="*/ 0 h 6858000"/>
              <a:gd name="connsiteX2" fmla="*/ 4403241 w 4403241"/>
              <a:gd name="connsiteY2" fmla="*/ 6858000 h 6858000"/>
              <a:gd name="connsiteX3" fmla="*/ 0 w 44032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1" h="6858000">
                <a:moveTo>
                  <a:pt x="0" y="0"/>
                </a:moveTo>
                <a:lnTo>
                  <a:pt x="3204344" y="0"/>
                </a:lnTo>
                <a:lnTo>
                  <a:pt x="4403241" y="6858000"/>
                </a:lnTo>
                <a:lnTo>
                  <a:pt x="0" y="6858000"/>
                </a:lnTo>
                <a:close/>
              </a:path>
            </a:pathLst>
          </a:custGeom>
          <a:solidFill>
            <a:schemeClr val="accent6"/>
          </a:solidFill>
        </p:spPr>
        <p:txBody>
          <a:bodyPr wrap="square" lIns="365760" tIns="320040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 Send to back if necessary.</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4648200" y="2057400"/>
            <a:ext cx="5733288" cy="36957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 image. This is a space to add a caption.</a:t>
            </a:r>
          </a:p>
        </p:txBody>
      </p:sp>
      <p:sp>
        <p:nvSpPr>
          <p:cNvPr id="16" name="Date Placeholder 15">
            <a:extLst>
              <a:ext uri="{FF2B5EF4-FFF2-40B4-BE49-F238E27FC236}">
                <a16:creationId xmlns:a16="http://schemas.microsoft.com/office/drawing/2014/main" id="{442D9980-CE40-4F91-B9B3-B4B32B9A1343}"/>
              </a:ext>
            </a:extLst>
          </p:cNvPr>
          <p:cNvSpPr>
            <a:spLocks noGrp="1"/>
          </p:cNvSpPr>
          <p:nvPr>
            <p:ph type="dt" sz="half" idx="10"/>
          </p:nvPr>
        </p:nvSpPr>
        <p:spPr>
          <a:xfrm>
            <a:off x="4648198" y="292418"/>
            <a:ext cx="7123176" cy="118872"/>
          </a:xfrm>
        </p:spPr>
        <p:txBody>
          <a:bodyPr/>
          <a:lstStyle/>
          <a:p>
            <a:endParaRPr lang="en-US"/>
          </a:p>
        </p:txBody>
      </p:sp>
      <p:sp>
        <p:nvSpPr>
          <p:cNvPr id="17" name="Footer Placeholder 16">
            <a:extLst>
              <a:ext uri="{FF2B5EF4-FFF2-40B4-BE49-F238E27FC236}">
                <a16:creationId xmlns:a16="http://schemas.microsoft.com/office/drawing/2014/main" id="{A9539FB6-B6B6-4796-8AFE-9F398BE63740}"/>
              </a:ext>
            </a:extLst>
          </p:cNvPr>
          <p:cNvSpPr>
            <a:spLocks noGrp="1"/>
          </p:cNvSpPr>
          <p:nvPr>
            <p:ph type="ftr" sz="quarter" idx="11"/>
          </p:nvPr>
        </p:nvSpPr>
        <p:spPr>
          <a:xfrm>
            <a:off x="4648200" y="6385840"/>
            <a:ext cx="6400800" cy="118872"/>
          </a:xfrm>
        </p:spPr>
        <p:txBody>
          <a:bodyPr/>
          <a:lstStyle/>
          <a:p>
            <a:endParaRPr lang="en-US"/>
          </a:p>
        </p:txBody>
      </p:sp>
      <p:sp>
        <p:nvSpPr>
          <p:cNvPr id="18" name="Slide Number Placeholder 17">
            <a:extLst>
              <a:ext uri="{FF2B5EF4-FFF2-40B4-BE49-F238E27FC236}">
                <a16:creationId xmlns:a16="http://schemas.microsoft.com/office/drawing/2014/main" id="{B713E04A-8BF9-4781-96F6-EAEEB8247B31}"/>
              </a:ext>
            </a:extLst>
          </p:cNvPr>
          <p:cNvSpPr>
            <a:spLocks noGrp="1"/>
          </p:cNvSpPr>
          <p:nvPr>
            <p:ph type="sldNum" sz="quarter" idx="12"/>
          </p:nvPr>
        </p:nvSpPr>
        <p:spPr/>
        <p:txBody>
          <a:bodyPr/>
          <a:lstStyle>
            <a:lvl1pPr>
              <a:defRPr>
                <a:solidFill>
                  <a:schemeClr val="accent6"/>
                </a:solidFill>
              </a:defRPr>
            </a:lvl1pPr>
          </a:lstStyle>
          <a:p>
            <a:fld id="{4737D6AF-2FA5-476A-AF60-7A8CDF2E2DFB}" type="slidenum">
              <a:rPr lang="en-US" smtClean="0"/>
              <a:pPr/>
              <a:t>‹#›</a:t>
            </a:fld>
            <a:endParaRPr lang="en-US"/>
          </a:p>
        </p:txBody>
      </p:sp>
      <p:sp>
        <p:nvSpPr>
          <p:cNvPr id="22" name="Title 21">
            <a:extLst>
              <a:ext uri="{FF2B5EF4-FFF2-40B4-BE49-F238E27FC236}">
                <a16:creationId xmlns:a16="http://schemas.microsoft.com/office/drawing/2014/main" id="{1A3B12F7-59FE-4A90-9B4C-CBDC362939C6}"/>
              </a:ext>
            </a:extLst>
          </p:cNvPr>
          <p:cNvSpPr>
            <a:spLocks noGrp="1"/>
          </p:cNvSpPr>
          <p:nvPr>
            <p:ph type="title"/>
          </p:nvPr>
        </p:nvSpPr>
        <p:spPr>
          <a:xfrm>
            <a:off x="4648198" y="609600"/>
            <a:ext cx="7124701" cy="952500"/>
          </a:xfrm>
        </p:spPr>
        <p:txBody>
          <a:bodyPr/>
          <a:lstStyle/>
          <a:p>
            <a:r>
              <a:rPr lang="en-US"/>
              <a:t>Click to edit Master title style</a:t>
            </a:r>
          </a:p>
        </p:txBody>
      </p:sp>
      <p:sp>
        <p:nvSpPr>
          <p:cNvPr id="10" name="Footer Placeholder 4">
            <a:extLst>
              <a:ext uri="{FF2B5EF4-FFF2-40B4-BE49-F238E27FC236}">
                <a16:creationId xmlns:a16="http://schemas.microsoft.com/office/drawing/2014/main" id="{44BBC53A-A2A6-496E-9BB9-1EF695A82ABB}"/>
              </a:ext>
            </a:extLst>
          </p:cNvPr>
          <p:cNvSpPr txBox="1">
            <a:spLocks/>
          </p:cNvSpPr>
          <p:nvPr userDrawn="1"/>
        </p:nvSpPr>
        <p:spPr>
          <a:xfrm>
            <a:off x="4648198"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Elanco or its affiliates</a:t>
            </a:r>
          </a:p>
        </p:txBody>
      </p:sp>
    </p:spTree>
    <p:extLst>
      <p:ext uri="{BB962C8B-B14F-4D97-AF65-F5344CB8AC3E}">
        <p14:creationId xmlns:p14="http://schemas.microsoft.com/office/powerpoint/2010/main" val="2798312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6" name="Picture Placeholder 18">
            <a:extLst>
              <a:ext uri="{FF2B5EF4-FFF2-40B4-BE49-F238E27FC236}">
                <a16:creationId xmlns:a16="http://schemas.microsoft.com/office/drawing/2014/main" id="{A8A9833F-54C9-4C9F-9A52-61AC7EC734C0}"/>
              </a:ext>
            </a:extLst>
          </p:cNvPr>
          <p:cNvSpPr>
            <a:spLocks noGrp="1"/>
          </p:cNvSpPr>
          <p:nvPr>
            <p:ph type="pic" idx="15" hasCustomPrompt="1"/>
          </p:nvPr>
        </p:nvSpPr>
        <p:spPr>
          <a:xfrm>
            <a:off x="0"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 Send to back if necessary.</a:t>
            </a:r>
          </a:p>
        </p:txBody>
      </p:sp>
      <p:sp>
        <p:nvSpPr>
          <p:cNvPr id="17" name="Text Placeholder 16">
            <a:extLst>
              <a:ext uri="{FF2B5EF4-FFF2-40B4-BE49-F238E27FC236}">
                <a16:creationId xmlns:a16="http://schemas.microsoft.com/office/drawing/2014/main" id="{B50D49E8-53D2-4884-A2B7-02CF718497D5}"/>
              </a:ext>
            </a:extLst>
          </p:cNvPr>
          <p:cNvSpPr>
            <a:spLocks noGrp="1"/>
          </p:cNvSpPr>
          <p:nvPr>
            <p:ph type="body" sz="quarter" idx="16" hasCustomPrompt="1"/>
          </p:nvPr>
        </p:nvSpPr>
        <p:spPr>
          <a:xfrm>
            <a:off x="0" y="0"/>
            <a:ext cx="12187428" cy="2131778"/>
          </a:xfrm>
          <a:custGeom>
            <a:avLst/>
            <a:gdLst>
              <a:gd name="connsiteX0" fmla="*/ 0 w 12187428"/>
              <a:gd name="connsiteY0" fmla="*/ 0 h 2131778"/>
              <a:gd name="connsiteX1" fmla="*/ 12187428 w 12187428"/>
              <a:gd name="connsiteY1" fmla="*/ 0 h 2131778"/>
              <a:gd name="connsiteX2" fmla="*/ 12187428 w 12187428"/>
              <a:gd name="connsiteY2" fmla="*/ 1205 h 2131778"/>
              <a:gd name="connsiteX3" fmla="*/ 0 w 12187428"/>
              <a:gd name="connsiteY3" fmla="*/ 2131778 h 2131778"/>
            </a:gdLst>
            <a:ahLst/>
            <a:cxnLst>
              <a:cxn ang="0">
                <a:pos x="connsiteX0" y="connsiteY0"/>
              </a:cxn>
              <a:cxn ang="0">
                <a:pos x="connsiteX1" y="connsiteY1"/>
              </a:cxn>
              <a:cxn ang="0">
                <a:pos x="connsiteX2" y="connsiteY2"/>
              </a:cxn>
              <a:cxn ang="0">
                <a:pos x="connsiteX3" y="connsiteY3"/>
              </a:cxn>
            </a:cxnLst>
            <a:rect l="l" t="t" r="r" b="b"/>
            <a:pathLst>
              <a:path w="12187428" h="2131778">
                <a:moveTo>
                  <a:pt x="0" y="0"/>
                </a:moveTo>
                <a:lnTo>
                  <a:pt x="12187428" y="0"/>
                </a:lnTo>
                <a:lnTo>
                  <a:pt x="12187428" y="1205"/>
                </a:lnTo>
                <a:lnTo>
                  <a:pt x="0" y="2131778"/>
                </a:lnTo>
                <a:close/>
              </a:path>
            </a:pathLst>
          </a:custGeom>
          <a:solidFill>
            <a:schemeClr val="accent2">
              <a:alpha val="75000"/>
            </a:schemeClr>
          </a:solidFill>
        </p:spPr>
        <p:txBody>
          <a:bodyPr wrap="square">
            <a:noAutofit/>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8424" cy="952500"/>
          </a:xfrm>
        </p:spPr>
        <p:txBody>
          <a:bodyPr anchor="t"/>
          <a:lstStyle>
            <a:lvl1pPr algn="l">
              <a:lnSpc>
                <a:spcPct val="85000"/>
              </a:lnSpc>
              <a:defRPr sz="4800" b="0" spc="-10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8424" cy="118872"/>
          </a:xfrm>
        </p:spPr>
        <p:txBody>
          <a:bodyPr anchor="ctr"/>
          <a:lstStyle>
            <a:lvl1pPr marL="0" indent="0" algn="l">
              <a:spcBef>
                <a:spcPts val="0"/>
              </a:spcBef>
              <a:buNone/>
              <a:defRPr sz="900" b="0" spc="-3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Date</a:t>
            </a:r>
          </a:p>
        </p:txBody>
      </p:sp>
      <p:sp>
        <p:nvSpPr>
          <p:cNvPr id="23" name="Text Placeholder 7">
            <a:extLst>
              <a:ext uri="{FF2B5EF4-FFF2-40B4-BE49-F238E27FC236}">
                <a16:creationId xmlns:a16="http://schemas.microsoft.com/office/drawing/2014/main" id="{91585FE8-A078-45B0-9F16-525BDFCF4F97}"/>
              </a:ext>
            </a:extLst>
          </p:cNvPr>
          <p:cNvSpPr>
            <a:spLocks noGrp="1"/>
          </p:cNvSpPr>
          <p:nvPr>
            <p:ph type="body" sz="quarter" idx="17" hasCustomPrompt="1"/>
          </p:nvPr>
        </p:nvSpPr>
        <p:spPr>
          <a:xfrm>
            <a:off x="9906000" y="1044784"/>
            <a:ext cx="2286000" cy="1124712"/>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11" name="Date Placeholder 6">
            <a:extLst>
              <a:ext uri="{FF2B5EF4-FFF2-40B4-BE49-F238E27FC236}">
                <a16:creationId xmlns:a16="http://schemas.microsoft.com/office/drawing/2014/main" id="{1660913A-8A9E-4E5D-9167-9CEF11CE2455}"/>
              </a:ext>
            </a:extLst>
          </p:cNvPr>
          <p:cNvSpPr>
            <a:spLocks noGrp="1"/>
          </p:cNvSpPr>
          <p:nvPr>
            <p:ph type="dt" sz="half" idx="19"/>
          </p:nvPr>
        </p:nvSpPr>
        <p:spPr>
          <a:xfrm>
            <a:off x="419096" y="292418"/>
            <a:ext cx="5678424" cy="118872"/>
          </a:xfrm>
        </p:spPr>
        <p:txBody>
          <a:bodyPr/>
          <a:lstStyle>
            <a:lvl1pPr>
              <a:defRPr>
                <a:solidFill>
                  <a:schemeClr val="bg1"/>
                </a:solidFill>
              </a:defRPr>
            </a:lvl1pPr>
          </a:lstStyle>
          <a:p>
            <a:endParaRPr lang="en-US"/>
          </a:p>
        </p:txBody>
      </p:sp>
      <p:sp>
        <p:nvSpPr>
          <p:cNvPr id="10" name="Footer Placeholder 8">
            <a:extLst>
              <a:ext uri="{FF2B5EF4-FFF2-40B4-BE49-F238E27FC236}">
                <a16:creationId xmlns:a16="http://schemas.microsoft.com/office/drawing/2014/main" id="{2A276315-B42B-4263-9769-CA5F879939C8}"/>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a:p>
        </p:txBody>
      </p:sp>
      <p:sp>
        <p:nvSpPr>
          <p:cNvPr id="14" name="Slide Number Placeholder 9">
            <a:extLst>
              <a:ext uri="{FF2B5EF4-FFF2-40B4-BE49-F238E27FC236}">
                <a16:creationId xmlns:a16="http://schemas.microsoft.com/office/drawing/2014/main" id="{B786E36A-2D5B-4369-89B1-C3864FA37709}"/>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4" name="Footer Placeholder 4">
            <a:extLst>
              <a:ext uri="{FF2B5EF4-FFF2-40B4-BE49-F238E27FC236}">
                <a16:creationId xmlns:a16="http://schemas.microsoft.com/office/drawing/2014/main" id="{4155C4D5-72FF-419A-DD63-9040831350D7}"/>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alpha val="75000"/>
                  </a:schemeClr>
                </a:solidFill>
              </a:rPr>
              <a:t>© 2024 Elanco or its affiliates</a:t>
            </a:r>
          </a:p>
        </p:txBody>
      </p:sp>
    </p:spTree>
    <p:extLst>
      <p:ext uri="{BB962C8B-B14F-4D97-AF65-F5344CB8AC3E}">
        <p14:creationId xmlns:p14="http://schemas.microsoft.com/office/powerpoint/2010/main" val="18720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E92879F-E4E9-44B1-B042-4FE7E98B54A3}"/>
              </a:ext>
            </a:extLst>
          </p:cNvPr>
          <p:cNvSpPr>
            <a:spLocks noGrp="1"/>
          </p:cNvSpPr>
          <p:nvPr>
            <p:ph type="pic" idx="1" hasCustomPrompt="1"/>
          </p:nvPr>
        </p:nvSpPr>
        <p:spPr>
          <a:xfrm>
            <a:off x="1" y="0"/>
            <a:ext cx="4403241" cy="6858000"/>
          </a:xfrm>
          <a:custGeom>
            <a:avLst/>
            <a:gdLst>
              <a:gd name="connsiteX0" fmla="*/ 0 w 4403241"/>
              <a:gd name="connsiteY0" fmla="*/ 0 h 6858000"/>
              <a:gd name="connsiteX1" fmla="*/ 3204344 w 4403241"/>
              <a:gd name="connsiteY1" fmla="*/ 0 h 6858000"/>
              <a:gd name="connsiteX2" fmla="*/ 4403241 w 4403241"/>
              <a:gd name="connsiteY2" fmla="*/ 6858000 h 6858000"/>
              <a:gd name="connsiteX3" fmla="*/ 0 w 44032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1" h="6858000">
                <a:moveTo>
                  <a:pt x="0" y="0"/>
                </a:moveTo>
                <a:lnTo>
                  <a:pt x="3204344" y="0"/>
                </a:lnTo>
                <a:lnTo>
                  <a:pt x="4403241" y="6858000"/>
                </a:lnTo>
                <a:lnTo>
                  <a:pt x="0" y="6858000"/>
                </a:lnTo>
                <a:close/>
              </a:path>
            </a:pathLst>
          </a:custGeom>
          <a:solidFill>
            <a:schemeClr val="accent6"/>
          </a:solidFill>
        </p:spPr>
        <p:txBody>
          <a:bodyPr wrap="square" lIns="365760" tIns="320040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 Send to back if necessary.</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4648201" y="2057400"/>
            <a:ext cx="5734049" cy="36957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 image. This is a space to add a caption.</a:t>
            </a:r>
          </a:p>
        </p:txBody>
      </p:sp>
      <p:sp>
        <p:nvSpPr>
          <p:cNvPr id="16" name="Date Placeholder 15">
            <a:extLst>
              <a:ext uri="{FF2B5EF4-FFF2-40B4-BE49-F238E27FC236}">
                <a16:creationId xmlns:a16="http://schemas.microsoft.com/office/drawing/2014/main" id="{442D9980-CE40-4F91-B9B3-B4B32B9A1343}"/>
              </a:ext>
            </a:extLst>
          </p:cNvPr>
          <p:cNvSpPr>
            <a:spLocks noGrp="1"/>
          </p:cNvSpPr>
          <p:nvPr>
            <p:ph type="dt" sz="half" idx="10"/>
          </p:nvPr>
        </p:nvSpPr>
        <p:spPr>
          <a:xfrm>
            <a:off x="4648198" y="292418"/>
            <a:ext cx="7123176" cy="118872"/>
          </a:xfrm>
        </p:spPr>
        <p:txBody>
          <a:bodyPr/>
          <a:lstStyle/>
          <a:p>
            <a:endParaRPr lang="en-US"/>
          </a:p>
        </p:txBody>
      </p:sp>
      <p:sp>
        <p:nvSpPr>
          <p:cNvPr id="17" name="Footer Placeholder 16">
            <a:extLst>
              <a:ext uri="{FF2B5EF4-FFF2-40B4-BE49-F238E27FC236}">
                <a16:creationId xmlns:a16="http://schemas.microsoft.com/office/drawing/2014/main" id="{A9539FB6-B6B6-4796-8AFE-9F398BE63740}"/>
              </a:ext>
            </a:extLst>
          </p:cNvPr>
          <p:cNvSpPr>
            <a:spLocks noGrp="1"/>
          </p:cNvSpPr>
          <p:nvPr>
            <p:ph type="ftr" sz="quarter" idx="11"/>
          </p:nvPr>
        </p:nvSpPr>
        <p:spPr>
          <a:xfrm>
            <a:off x="4648200" y="6385840"/>
            <a:ext cx="6400800" cy="118872"/>
          </a:xfrm>
        </p:spPr>
        <p:txBody>
          <a:bodyPr/>
          <a:lstStyle/>
          <a:p>
            <a:endParaRPr lang="en-US"/>
          </a:p>
        </p:txBody>
      </p:sp>
      <p:sp>
        <p:nvSpPr>
          <p:cNvPr id="18" name="Slide Number Placeholder 17">
            <a:extLst>
              <a:ext uri="{FF2B5EF4-FFF2-40B4-BE49-F238E27FC236}">
                <a16:creationId xmlns:a16="http://schemas.microsoft.com/office/drawing/2014/main" id="{B713E04A-8BF9-4781-96F6-EAEEB8247B31}"/>
              </a:ext>
            </a:extLst>
          </p:cNvPr>
          <p:cNvSpPr>
            <a:spLocks noGrp="1"/>
          </p:cNvSpPr>
          <p:nvPr>
            <p:ph type="sldNum" sz="quarter" idx="12"/>
          </p:nvPr>
        </p:nvSpPr>
        <p:spPr/>
        <p:txBody>
          <a:bodyPr/>
          <a:lstStyle>
            <a:lvl1pPr>
              <a:defRPr>
                <a:solidFill>
                  <a:schemeClr val="accent6"/>
                </a:solidFill>
              </a:defRPr>
            </a:lvl1pPr>
          </a:lstStyle>
          <a:p>
            <a:fld id="{4737D6AF-2FA5-476A-AF60-7A8CDF2E2DFB}" type="slidenum">
              <a:rPr lang="en-US" smtClean="0"/>
              <a:pPr/>
              <a:t>‹#›</a:t>
            </a:fld>
            <a:endParaRPr lang="en-US"/>
          </a:p>
        </p:txBody>
      </p:sp>
      <p:sp>
        <p:nvSpPr>
          <p:cNvPr id="22" name="Title 21">
            <a:extLst>
              <a:ext uri="{FF2B5EF4-FFF2-40B4-BE49-F238E27FC236}">
                <a16:creationId xmlns:a16="http://schemas.microsoft.com/office/drawing/2014/main" id="{1A3B12F7-59FE-4A90-9B4C-CBDC362939C6}"/>
              </a:ext>
            </a:extLst>
          </p:cNvPr>
          <p:cNvSpPr>
            <a:spLocks noGrp="1"/>
          </p:cNvSpPr>
          <p:nvPr>
            <p:ph type="title"/>
          </p:nvPr>
        </p:nvSpPr>
        <p:spPr>
          <a:xfrm>
            <a:off x="4648198" y="609600"/>
            <a:ext cx="7124701" cy="952500"/>
          </a:xfrm>
        </p:spPr>
        <p:txBody>
          <a:bodyPr/>
          <a:lstStyle/>
          <a:p>
            <a:r>
              <a:rPr lang="en-US"/>
              <a:t>Click to edit Master title style</a:t>
            </a:r>
          </a:p>
        </p:txBody>
      </p:sp>
      <p:sp>
        <p:nvSpPr>
          <p:cNvPr id="8" name="Text Placeholder 2">
            <a:extLst>
              <a:ext uri="{FF2B5EF4-FFF2-40B4-BE49-F238E27FC236}">
                <a16:creationId xmlns:a16="http://schemas.microsoft.com/office/drawing/2014/main" id="{242BB473-A508-42AD-BE2D-B81601290974}"/>
              </a:ext>
            </a:extLst>
          </p:cNvPr>
          <p:cNvSpPr>
            <a:spLocks noGrp="1"/>
          </p:cNvSpPr>
          <p:nvPr>
            <p:ph type="body" idx="13"/>
          </p:nvPr>
        </p:nvSpPr>
        <p:spPr>
          <a:xfrm>
            <a:off x="4648198" y="427355"/>
            <a:ext cx="7123176"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a:extLst>
              <a:ext uri="{FF2B5EF4-FFF2-40B4-BE49-F238E27FC236}">
                <a16:creationId xmlns:a16="http://schemas.microsoft.com/office/drawing/2014/main" id="{772A75F6-7BAC-49B1-9506-E35CB41E740E}"/>
              </a:ext>
            </a:extLst>
          </p:cNvPr>
          <p:cNvSpPr txBox="1">
            <a:spLocks/>
          </p:cNvSpPr>
          <p:nvPr userDrawn="1"/>
        </p:nvSpPr>
        <p:spPr>
          <a:xfrm>
            <a:off x="4648198"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Elanco or its affiliates</a:t>
            </a:r>
          </a:p>
        </p:txBody>
      </p:sp>
    </p:spTree>
    <p:extLst>
      <p:ext uri="{BB962C8B-B14F-4D97-AF65-F5344CB8AC3E}">
        <p14:creationId xmlns:p14="http://schemas.microsoft.com/office/powerpoint/2010/main" val="4260651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82E8A0-C819-49E3-B507-25C79F9811E2}"/>
              </a:ext>
            </a:extLst>
          </p:cNvPr>
          <p:cNvSpPr>
            <a:spLocks noGrp="1"/>
          </p:cNvSpPr>
          <p:nvPr>
            <p:ph type="pic" idx="1" hasCustomPrompt="1"/>
          </p:nvPr>
        </p:nvSpPr>
        <p:spPr>
          <a:xfrm>
            <a:off x="5102788" y="0"/>
            <a:ext cx="7089212" cy="6858000"/>
          </a:xfrm>
          <a:custGeom>
            <a:avLst/>
            <a:gdLst>
              <a:gd name="connsiteX0" fmla="*/ 0 w 7089212"/>
              <a:gd name="connsiteY0" fmla="*/ 0 h 6858000"/>
              <a:gd name="connsiteX1" fmla="*/ 7089212 w 7089212"/>
              <a:gd name="connsiteY1" fmla="*/ 0 h 6858000"/>
              <a:gd name="connsiteX2" fmla="*/ 7089212 w 7089212"/>
              <a:gd name="connsiteY2" fmla="*/ 6858000 h 6858000"/>
              <a:gd name="connsiteX3" fmla="*/ 1197834 w 7089212"/>
              <a:gd name="connsiteY3" fmla="*/ 6858000 h 6858000"/>
              <a:gd name="connsiteX4" fmla="*/ 0 w 7089212"/>
              <a:gd name="connsiteY4" fmla="*/ 608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212" h="6858000">
                <a:moveTo>
                  <a:pt x="0" y="0"/>
                </a:moveTo>
                <a:lnTo>
                  <a:pt x="7089212" y="0"/>
                </a:lnTo>
                <a:lnTo>
                  <a:pt x="7089212" y="6858000"/>
                </a:lnTo>
                <a:lnTo>
                  <a:pt x="1197834" y="6858000"/>
                </a:lnTo>
                <a:lnTo>
                  <a:pt x="0" y="6081"/>
                </a:lnTo>
                <a:close/>
              </a:path>
            </a:pathLst>
          </a:custGeom>
          <a:solidFill>
            <a:schemeClr val="accent6"/>
          </a:solidFill>
        </p:spPr>
        <p:txBody>
          <a:bodyPr wrap="square" lIns="365760">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 Send to back if necessary.</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419100" y="2476500"/>
            <a:ext cx="3886196" cy="19050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 image. This is a space to add a caption.</a:t>
            </a:r>
          </a:p>
        </p:txBody>
      </p:sp>
      <p:sp>
        <p:nvSpPr>
          <p:cNvPr id="5" name="Date Placeholder 4">
            <a:extLst>
              <a:ext uri="{FF2B5EF4-FFF2-40B4-BE49-F238E27FC236}">
                <a16:creationId xmlns:a16="http://schemas.microsoft.com/office/drawing/2014/main" id="{9F11B7C6-CAEC-4FD4-9E38-1C04161626F2}"/>
              </a:ext>
            </a:extLst>
          </p:cNvPr>
          <p:cNvSpPr>
            <a:spLocks noGrp="1"/>
          </p:cNvSpPr>
          <p:nvPr>
            <p:ph type="dt" sz="half" idx="10"/>
          </p:nvPr>
        </p:nvSpPr>
        <p:spPr>
          <a:xfrm>
            <a:off x="419096" y="292418"/>
            <a:ext cx="3886200" cy="118872"/>
          </a:xfrm>
        </p:spPr>
        <p:txBody>
          <a:bodyPr/>
          <a:lstStyle/>
          <a:p>
            <a:endParaRPr lang="en-US"/>
          </a:p>
        </p:txBody>
      </p:sp>
      <p:sp>
        <p:nvSpPr>
          <p:cNvPr id="6" name="Footer Placeholder 5">
            <a:extLst>
              <a:ext uri="{FF2B5EF4-FFF2-40B4-BE49-F238E27FC236}">
                <a16:creationId xmlns:a16="http://schemas.microsoft.com/office/drawing/2014/main" id="{8A642197-7A20-479A-9154-7D8778FCE7C7}"/>
              </a:ext>
            </a:extLst>
          </p:cNvPr>
          <p:cNvSpPr>
            <a:spLocks noGrp="1"/>
          </p:cNvSpPr>
          <p:nvPr>
            <p:ph type="ftr" sz="quarter" idx="11"/>
          </p:nvPr>
        </p:nvSpPr>
        <p:spPr>
          <a:xfrm>
            <a:off x="419098" y="6385840"/>
            <a:ext cx="4800600" cy="118872"/>
          </a:xfrm>
        </p:spPr>
        <p:txBody>
          <a:bodyPr/>
          <a:lstStyle/>
          <a:p>
            <a:endParaRPr lang="en-US"/>
          </a:p>
        </p:txBody>
      </p:sp>
      <p:sp>
        <p:nvSpPr>
          <p:cNvPr id="7" name="Slide Number Placeholder 6">
            <a:extLst>
              <a:ext uri="{FF2B5EF4-FFF2-40B4-BE49-F238E27FC236}">
                <a16:creationId xmlns:a16="http://schemas.microsoft.com/office/drawing/2014/main" id="{1424919E-98BB-455D-B614-06B50227CC43}"/>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2" name="Title 1">
            <a:extLst>
              <a:ext uri="{FF2B5EF4-FFF2-40B4-BE49-F238E27FC236}">
                <a16:creationId xmlns:a16="http://schemas.microsoft.com/office/drawing/2014/main" id="{D812D5E9-AE27-4988-932A-FE27D5740055}"/>
              </a:ext>
            </a:extLst>
          </p:cNvPr>
          <p:cNvSpPr>
            <a:spLocks noGrp="1"/>
          </p:cNvSpPr>
          <p:nvPr>
            <p:ph type="title"/>
          </p:nvPr>
        </p:nvSpPr>
        <p:spPr>
          <a:xfrm>
            <a:off x="419098" y="609600"/>
            <a:ext cx="3886200" cy="952500"/>
          </a:xfrm>
        </p:spPr>
        <p:txBody>
          <a:bodyPr/>
          <a:lstStyle/>
          <a:p>
            <a:r>
              <a:rPr lang="en-US"/>
              <a:t>Click to edit Master title style</a:t>
            </a:r>
          </a:p>
        </p:txBody>
      </p:sp>
      <p:sp>
        <p:nvSpPr>
          <p:cNvPr id="14" name="Text Placeholder 18">
            <a:extLst>
              <a:ext uri="{FF2B5EF4-FFF2-40B4-BE49-F238E27FC236}">
                <a16:creationId xmlns:a16="http://schemas.microsoft.com/office/drawing/2014/main" id="{060B369B-D427-440C-8318-5DA1B626A501}"/>
              </a:ext>
            </a:extLst>
          </p:cNvPr>
          <p:cNvSpPr>
            <a:spLocks noGrp="1"/>
          </p:cNvSpPr>
          <p:nvPr>
            <p:ph type="body" sz="quarter" idx="18" hasCustomPrompt="1"/>
          </p:nvPr>
        </p:nvSpPr>
        <p:spPr>
          <a:xfrm>
            <a:off x="11268456" y="6088063"/>
            <a:ext cx="923544" cy="4572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600"/>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15" name="Text Placeholder 2">
            <a:extLst>
              <a:ext uri="{FF2B5EF4-FFF2-40B4-BE49-F238E27FC236}">
                <a16:creationId xmlns:a16="http://schemas.microsoft.com/office/drawing/2014/main" id="{FD26D29D-F435-45A5-B638-99B3BCAF1591}"/>
              </a:ext>
            </a:extLst>
          </p:cNvPr>
          <p:cNvSpPr>
            <a:spLocks noGrp="1"/>
          </p:cNvSpPr>
          <p:nvPr>
            <p:ph type="body" idx="13"/>
          </p:nvPr>
        </p:nvSpPr>
        <p:spPr>
          <a:xfrm>
            <a:off x="419100" y="427355"/>
            <a:ext cx="3886200"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9891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F9B59CB-3746-4391-A097-3AAB4A7F9142}"/>
              </a:ext>
            </a:extLst>
          </p:cNvPr>
          <p:cNvSpPr>
            <a:spLocks noGrp="1"/>
          </p:cNvSpPr>
          <p:nvPr>
            <p:ph type="pic" idx="1" hasCustomPrompt="1"/>
          </p:nvPr>
        </p:nvSpPr>
        <p:spPr>
          <a:xfrm>
            <a:off x="0"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 Send to back if necessary.</a:t>
            </a:r>
          </a:p>
        </p:txBody>
      </p:sp>
      <p:sp>
        <p:nvSpPr>
          <p:cNvPr id="8" name="Text Placeholder 18">
            <a:extLst>
              <a:ext uri="{FF2B5EF4-FFF2-40B4-BE49-F238E27FC236}">
                <a16:creationId xmlns:a16="http://schemas.microsoft.com/office/drawing/2014/main" id="{D5BA1FBB-45F5-4629-930E-6D0D5C7FC1CC}"/>
              </a:ext>
            </a:extLst>
          </p:cNvPr>
          <p:cNvSpPr>
            <a:spLocks noGrp="1"/>
          </p:cNvSpPr>
          <p:nvPr>
            <p:ph type="body" sz="quarter" idx="18" hasCustomPrompt="1"/>
          </p:nvPr>
        </p:nvSpPr>
        <p:spPr>
          <a:xfrm>
            <a:off x="11268456" y="6088063"/>
            <a:ext cx="923544" cy="4572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600"/>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5" name="Date Placeholder 4">
            <a:extLst>
              <a:ext uri="{FF2B5EF4-FFF2-40B4-BE49-F238E27FC236}">
                <a16:creationId xmlns:a16="http://schemas.microsoft.com/office/drawing/2014/main" id="{4CD4B13D-FDED-4EAD-BBEA-122CA069AE5B}"/>
              </a:ext>
            </a:extLst>
          </p:cNvPr>
          <p:cNvSpPr>
            <a:spLocks noGrp="1"/>
          </p:cNvSpPr>
          <p:nvPr>
            <p:ph type="dt" sz="half" idx="19"/>
          </p:nvPr>
        </p:nvSpPr>
        <p:spPr/>
        <p:txBody>
          <a:bodyPr/>
          <a:lstStyle>
            <a:lvl1pPr>
              <a:defRPr>
                <a:solidFill>
                  <a:schemeClr val="bg1"/>
                </a:solidFill>
              </a:defRPr>
            </a:lvl1pPr>
          </a:lstStyle>
          <a:p>
            <a:endParaRPr lang="en-US"/>
          </a:p>
        </p:txBody>
      </p:sp>
      <p:sp>
        <p:nvSpPr>
          <p:cNvPr id="6" name="Footer Placeholder 5">
            <a:extLst>
              <a:ext uri="{FF2B5EF4-FFF2-40B4-BE49-F238E27FC236}">
                <a16:creationId xmlns:a16="http://schemas.microsoft.com/office/drawing/2014/main" id="{B4A209DC-A4F9-4C2D-A838-4A2C54CE7140}"/>
              </a:ext>
            </a:extLst>
          </p:cNvPr>
          <p:cNvSpPr>
            <a:spLocks noGrp="1"/>
          </p:cNvSpPr>
          <p:nvPr>
            <p:ph type="ftr" sz="quarter" idx="20"/>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72F632E0-88F6-450F-AC97-23E174F943FA}"/>
              </a:ext>
            </a:extLst>
          </p:cNvPr>
          <p:cNvSpPr>
            <a:spLocks noGrp="1"/>
          </p:cNvSpPr>
          <p:nvPr>
            <p:ph type="sldNum" sz="quarter" idx="21"/>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12" name="Text Placeholder 2">
            <a:extLst>
              <a:ext uri="{FF2B5EF4-FFF2-40B4-BE49-F238E27FC236}">
                <a16:creationId xmlns:a16="http://schemas.microsoft.com/office/drawing/2014/main" id="{C416F835-ADAF-472B-90D9-E8155296FBB3}"/>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Footer Placeholder 4">
            <a:extLst>
              <a:ext uri="{FF2B5EF4-FFF2-40B4-BE49-F238E27FC236}">
                <a16:creationId xmlns:a16="http://schemas.microsoft.com/office/drawing/2014/main" id="{BAAC6B86-BB1F-813F-9113-C7B841248E8C}"/>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alpha val="75000"/>
                  </a:schemeClr>
                </a:solidFill>
              </a:rPr>
              <a:t>© 2024 Elanco or its affiliates</a:t>
            </a:r>
          </a:p>
        </p:txBody>
      </p:sp>
    </p:spTree>
    <p:extLst>
      <p:ext uri="{BB962C8B-B14F-4D97-AF65-F5344CB8AC3E}">
        <p14:creationId xmlns:p14="http://schemas.microsoft.com/office/powerpoint/2010/main" val="3572605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264AA-3A90-4A68-846D-BB7C007B5797}"/>
              </a:ext>
            </a:extLst>
          </p:cNvPr>
          <p:cNvSpPr/>
          <p:nvPr userDrawn="1"/>
        </p:nvSpPr>
        <p:spPr>
          <a:xfrm>
            <a:off x="1524"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itle 5">
            <a:extLst>
              <a:ext uri="{FF2B5EF4-FFF2-40B4-BE49-F238E27FC236}">
                <a16:creationId xmlns:a16="http://schemas.microsoft.com/office/drawing/2014/main" id="{D8BD3203-7FC8-4D51-83A8-F3D2E49CB71E}"/>
              </a:ext>
            </a:extLst>
          </p:cNvPr>
          <p:cNvSpPr>
            <a:spLocks noGrp="1"/>
          </p:cNvSpPr>
          <p:nvPr>
            <p:ph type="title" hasCustomPrompt="1"/>
          </p:nvPr>
        </p:nvSpPr>
        <p:spPr>
          <a:xfrm>
            <a:off x="419098" y="609600"/>
            <a:ext cx="9961629" cy="5128764"/>
          </a:xfrm>
        </p:spPr>
        <p:txBody>
          <a:bodyPr/>
          <a:lstStyle>
            <a:lvl1pPr>
              <a:lnSpc>
                <a:spcPct val="85000"/>
              </a:lnSpc>
              <a:defRPr sz="4800" b="0">
                <a:solidFill>
                  <a:schemeClr val="bg1"/>
                </a:solidFill>
              </a:defRPr>
            </a:lvl1pPr>
          </a:lstStyle>
          <a:p>
            <a:r>
              <a:rPr lang="en-US"/>
              <a:t>Click to add text</a:t>
            </a:r>
          </a:p>
        </p:txBody>
      </p:sp>
      <p:sp>
        <p:nvSpPr>
          <p:cNvPr id="7" name="Date Placeholder 6">
            <a:extLst>
              <a:ext uri="{FF2B5EF4-FFF2-40B4-BE49-F238E27FC236}">
                <a16:creationId xmlns:a16="http://schemas.microsoft.com/office/drawing/2014/main" id="{F2E6FFC9-38DF-40FC-AE44-CB11CB78C70D}"/>
              </a:ext>
            </a:extLst>
          </p:cNvPr>
          <p:cNvSpPr>
            <a:spLocks noGrp="1"/>
          </p:cNvSpPr>
          <p:nvPr>
            <p:ph type="dt" sz="half" idx="14"/>
          </p:nvPr>
        </p:nvSpPr>
        <p:spPr/>
        <p:txBody>
          <a:bodyPr/>
          <a:lstStyle>
            <a:lvl1pPr>
              <a:defRPr>
                <a:solidFill>
                  <a:schemeClr val="bg1"/>
                </a:solidFill>
              </a:defRPr>
            </a:lvl1pPr>
          </a:lstStyle>
          <a:p>
            <a:endParaRPr lang="en-US"/>
          </a:p>
        </p:txBody>
      </p:sp>
      <p:sp>
        <p:nvSpPr>
          <p:cNvPr id="8" name="Footer Placeholder 7">
            <a:extLst>
              <a:ext uri="{FF2B5EF4-FFF2-40B4-BE49-F238E27FC236}">
                <a16:creationId xmlns:a16="http://schemas.microsoft.com/office/drawing/2014/main" id="{C2C17C26-27AE-4F59-BD67-5FC7A28577F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E08DA4C1-55B3-4C3D-BED5-A7C2107F5BD4}"/>
              </a:ext>
            </a:extLst>
          </p:cNvPr>
          <p:cNvSpPr>
            <a:spLocks noGrp="1"/>
          </p:cNvSpPr>
          <p:nvPr>
            <p:ph type="sldNum" sz="quarter" idx="16"/>
          </p:nvPr>
        </p:nvSpPr>
        <p:spPr/>
        <p:txBody>
          <a:bodyPr/>
          <a:lstStyle/>
          <a:p>
            <a:fld id="{4737D6AF-2FA5-476A-AF60-7A8CDF2E2DFB}" type="slidenum">
              <a:rPr lang="en-US" smtClean="0"/>
              <a:pPr/>
              <a:t>‹#›</a:t>
            </a:fld>
            <a:endParaRPr lang="en-US"/>
          </a:p>
        </p:txBody>
      </p:sp>
      <p:sp>
        <p:nvSpPr>
          <p:cNvPr id="11" name="Text Placeholder 2">
            <a:extLst>
              <a:ext uri="{FF2B5EF4-FFF2-40B4-BE49-F238E27FC236}">
                <a16:creationId xmlns:a16="http://schemas.microsoft.com/office/drawing/2014/main" id="{64793ED0-3F33-4B44-95B5-67B1A5F2BE3C}"/>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Graphic 9">
            <a:extLst>
              <a:ext uri="{FF2B5EF4-FFF2-40B4-BE49-F238E27FC236}">
                <a16:creationId xmlns:a16="http://schemas.microsoft.com/office/drawing/2014/main" id="{D62D5569-9A9B-4B6D-A005-2DA3BDAC83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272519" y="6091652"/>
            <a:ext cx="919479" cy="453609"/>
          </a:xfrm>
          <a:prstGeom prst="rect">
            <a:avLst/>
          </a:prstGeom>
        </p:spPr>
      </p:pic>
      <p:sp>
        <p:nvSpPr>
          <p:cNvPr id="12" name="Footer Placeholder 4">
            <a:extLst>
              <a:ext uri="{FF2B5EF4-FFF2-40B4-BE49-F238E27FC236}">
                <a16:creationId xmlns:a16="http://schemas.microsoft.com/office/drawing/2014/main" id="{87E6D602-86F2-41F4-AE48-64237DB970E8}"/>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Elanco or its affiliates</a:t>
            </a:r>
          </a:p>
        </p:txBody>
      </p:sp>
    </p:spTree>
    <p:extLst>
      <p:ext uri="{BB962C8B-B14F-4D97-AF65-F5344CB8AC3E}">
        <p14:creationId xmlns:p14="http://schemas.microsoft.com/office/powerpoint/2010/main" val="945366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rand Bump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66E6DC5-C2A8-4E90-9FD0-E789E766666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7" y="1044784"/>
            <a:ext cx="2281082" cy="1125334"/>
          </a:xfrm>
          <a:prstGeom prst="rect">
            <a:avLst/>
          </a:prstGeom>
        </p:spPr>
      </p:pic>
      <p:sp>
        <p:nvSpPr>
          <p:cNvPr id="2" name="Date Placeholder 1">
            <a:extLst>
              <a:ext uri="{FF2B5EF4-FFF2-40B4-BE49-F238E27FC236}">
                <a16:creationId xmlns:a16="http://schemas.microsoft.com/office/drawing/2014/main" id="{7C6491AB-8613-41DF-98E0-B69CF40FBDC9}"/>
              </a:ext>
            </a:extLst>
          </p:cNvPr>
          <p:cNvSpPr>
            <a:spLocks noGrp="1"/>
          </p:cNvSpPr>
          <p:nvPr>
            <p:ph type="dt" sz="half" idx="10"/>
          </p:nvPr>
        </p:nvSpPr>
        <p:spPr/>
        <p:txBody>
          <a:bodyPr/>
          <a:lstStyle/>
          <a:p>
            <a:endParaRPr lang="en-US"/>
          </a:p>
        </p:txBody>
      </p:sp>
      <p:sp>
        <p:nvSpPr>
          <p:cNvPr id="6" name="Slide Number Placeholder 9">
            <a:extLst>
              <a:ext uri="{FF2B5EF4-FFF2-40B4-BE49-F238E27FC236}">
                <a16:creationId xmlns:a16="http://schemas.microsoft.com/office/drawing/2014/main" id="{62353C18-5CDE-420F-97F0-36191EFE4E5A}"/>
              </a:ext>
            </a:extLst>
          </p:cNvPr>
          <p:cNvSpPr>
            <a:spLocks noGrp="1"/>
          </p:cNvSpPr>
          <p:nvPr>
            <p:ph type="sldNum" sz="quarter" idx="12"/>
          </p:nvPr>
        </p:nvSpPr>
        <p:spPr>
          <a:xfrm>
            <a:off x="419098" y="6504712"/>
            <a:ext cx="251166" cy="136525"/>
          </a:xfrm>
        </p:spPr>
        <p:txBody>
          <a:bodyPr/>
          <a:lstStyle/>
          <a:p>
            <a:fld id="{4737D6AF-2FA5-476A-AF60-7A8CDF2E2DFB}" type="slidenum">
              <a:rPr lang="en-US" smtClean="0"/>
              <a:pPr/>
              <a:t>‹#›</a:t>
            </a:fld>
            <a:endParaRPr lang="en-US"/>
          </a:p>
        </p:txBody>
      </p:sp>
      <p:sp>
        <p:nvSpPr>
          <p:cNvPr id="7" name="Footer Placeholder 8">
            <a:extLst>
              <a:ext uri="{FF2B5EF4-FFF2-40B4-BE49-F238E27FC236}">
                <a16:creationId xmlns:a16="http://schemas.microsoft.com/office/drawing/2014/main" id="{80F3F8A1-75CA-4B9C-A92D-20618C358CD4}"/>
              </a:ext>
            </a:extLst>
          </p:cNvPr>
          <p:cNvSpPr>
            <a:spLocks noGrp="1"/>
          </p:cNvSpPr>
          <p:nvPr>
            <p:ph type="ftr" sz="quarter" idx="11"/>
          </p:nvPr>
        </p:nvSpPr>
        <p:spPr>
          <a:xfrm>
            <a:off x="6094476" y="6522365"/>
            <a:ext cx="5678424" cy="118872"/>
          </a:xfrm>
        </p:spPr>
        <p:txBody>
          <a:bodyPr/>
          <a:lstStyle>
            <a:lvl1pPr algn="r">
              <a:defRPr>
                <a:solidFill>
                  <a:schemeClr val="accent6"/>
                </a:solidFill>
              </a:defRPr>
            </a:lvl1pPr>
          </a:lstStyle>
          <a:p>
            <a:endParaRPr lang="en-US"/>
          </a:p>
        </p:txBody>
      </p:sp>
    </p:spTree>
    <p:extLst>
      <p:ext uri="{BB962C8B-B14F-4D97-AF65-F5344CB8AC3E}">
        <p14:creationId xmlns:p14="http://schemas.microsoft.com/office/powerpoint/2010/main" val="3234945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rand Bumper 2">
    <p:spTree>
      <p:nvGrpSpPr>
        <p:cNvPr id="1" name=""/>
        <p:cNvGrpSpPr/>
        <p:nvPr/>
      </p:nvGrpSpPr>
      <p:grpSpPr>
        <a:xfrm>
          <a:off x="0" y="0"/>
          <a:ext cx="0" cy="0"/>
          <a:chOff x="0" y="0"/>
          <a:chExt cx="0" cy="0"/>
        </a:xfrm>
      </p:grpSpPr>
      <p:pic>
        <p:nvPicPr>
          <p:cNvPr id="9" name="Picture Placeholder 4" descr="A black cat on a person's shoulder&#10;&#10;Description automatically generated with low confidence">
            <a:extLst>
              <a:ext uri="{FF2B5EF4-FFF2-40B4-BE49-F238E27FC236}">
                <a16:creationId xmlns:a16="http://schemas.microsoft.com/office/drawing/2014/main" id="{E2749183-DF85-482D-A00A-B1FCA19F98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02225" y="0"/>
            <a:ext cx="7089775" cy="6858000"/>
          </a:xfrm>
          <a:custGeom>
            <a:avLst/>
            <a:gdLst>
              <a:gd name="connsiteX0" fmla="*/ 0 w 7090275"/>
              <a:gd name="connsiteY0" fmla="*/ 0 h 6858000"/>
              <a:gd name="connsiteX1" fmla="*/ 7090275 w 7090275"/>
              <a:gd name="connsiteY1" fmla="*/ 0 h 6858000"/>
              <a:gd name="connsiteX2" fmla="*/ 7090275 w 7090275"/>
              <a:gd name="connsiteY2" fmla="*/ 6858000 h 6858000"/>
              <a:gd name="connsiteX3" fmla="*/ 1198897 w 7090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5" h="6858000">
                <a:moveTo>
                  <a:pt x="0" y="0"/>
                </a:moveTo>
                <a:lnTo>
                  <a:pt x="7090275" y="0"/>
                </a:lnTo>
                <a:lnTo>
                  <a:pt x="7090275" y="6858000"/>
                </a:lnTo>
                <a:lnTo>
                  <a:pt x="1198897" y="6858000"/>
                </a:lnTo>
                <a:close/>
              </a:path>
            </a:pathLst>
          </a:custGeom>
          <a:solidFill>
            <a:schemeClr val="accent6"/>
          </a:solidFill>
        </p:spPr>
      </p:pic>
      <p:pic>
        <p:nvPicPr>
          <p:cNvPr id="8" name="Graphic 7">
            <a:extLst>
              <a:ext uri="{FF2B5EF4-FFF2-40B4-BE49-F238E27FC236}">
                <a16:creationId xmlns:a16="http://schemas.microsoft.com/office/drawing/2014/main" id="{BBAF94B9-642C-4197-A928-F49BB654BC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Date Placeholder 1">
            <a:extLst>
              <a:ext uri="{FF2B5EF4-FFF2-40B4-BE49-F238E27FC236}">
                <a16:creationId xmlns:a16="http://schemas.microsoft.com/office/drawing/2014/main" id="{07E0DD1E-20F3-49CE-8AB8-950C36483691}"/>
              </a:ext>
            </a:extLst>
          </p:cNvPr>
          <p:cNvSpPr>
            <a:spLocks noGrp="1"/>
          </p:cNvSpPr>
          <p:nvPr>
            <p:ph type="dt" sz="half" idx="10"/>
          </p:nvPr>
        </p:nvSpPr>
        <p:spPr>
          <a:xfrm>
            <a:off x="419096" y="292418"/>
            <a:ext cx="4114800" cy="118872"/>
          </a:xfrm>
        </p:spPr>
        <p:txBody>
          <a:bodyPr/>
          <a:lstStyle/>
          <a:p>
            <a:endParaRPr lang="en-US"/>
          </a:p>
        </p:txBody>
      </p:sp>
      <p:sp>
        <p:nvSpPr>
          <p:cNvPr id="10" name="Footer Placeholder 4">
            <a:extLst>
              <a:ext uri="{FF2B5EF4-FFF2-40B4-BE49-F238E27FC236}">
                <a16:creationId xmlns:a16="http://schemas.microsoft.com/office/drawing/2014/main" id="{1B61066B-FDC7-4C38-9501-266E102F5D51}"/>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a:p>
        </p:txBody>
      </p:sp>
      <p:sp>
        <p:nvSpPr>
          <p:cNvPr id="13" name="Slide Number Placeholder 5">
            <a:extLst>
              <a:ext uri="{FF2B5EF4-FFF2-40B4-BE49-F238E27FC236}">
                <a16:creationId xmlns:a16="http://schemas.microsoft.com/office/drawing/2014/main" id="{CA7DEC86-8E4F-4736-885D-780FC33CD539}"/>
              </a:ext>
            </a:extLst>
          </p:cNvPr>
          <p:cNvSpPr>
            <a:spLocks noGrp="1"/>
          </p:cNvSpPr>
          <p:nvPr>
            <p:ph type="sldNum" sz="quarter" idx="4"/>
          </p:nvPr>
        </p:nvSpPr>
        <p:spPr>
          <a:xfrm>
            <a:off x="11521734" y="6504712"/>
            <a:ext cx="251166" cy="136525"/>
          </a:xfrm>
          <a:prstGeom prst="rect">
            <a:avLst/>
          </a:prstGeom>
        </p:spPr>
        <p:txBody>
          <a:bodyPr vert="horz" wrap="none" lIns="0" tIns="0" rIns="0" bIns="0" rtlCol="0" anchor="ctr">
            <a:noAutofit/>
          </a:bodyPr>
          <a:lstStyle>
            <a:lvl1pPr algn="r">
              <a:defRPr sz="900" b="1">
                <a:solidFill>
                  <a:schemeClr val="bg1"/>
                </a:solidFill>
                <a:latin typeface="+mn-lt"/>
              </a:defRPr>
            </a:lvl1pPr>
          </a:lstStyle>
          <a:p>
            <a:fld id="{4737D6AF-2FA5-476A-AF60-7A8CDF2E2DFB}" type="slidenum">
              <a:rPr lang="en-US" smtClean="0"/>
              <a:pPr/>
              <a:t>‹#›</a:t>
            </a:fld>
            <a:endParaRPr lang="en-US"/>
          </a:p>
        </p:txBody>
      </p:sp>
      <p:sp>
        <p:nvSpPr>
          <p:cNvPr id="14" name="Footer Placeholder 4">
            <a:extLst>
              <a:ext uri="{FF2B5EF4-FFF2-40B4-BE49-F238E27FC236}">
                <a16:creationId xmlns:a16="http://schemas.microsoft.com/office/drawing/2014/main" id="{1C09544B-5697-4D48-8CCC-73D9A8B25CCA}"/>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Elanco or its affiliates</a:t>
            </a:r>
          </a:p>
        </p:txBody>
      </p:sp>
    </p:spTree>
    <p:extLst>
      <p:ext uri="{BB962C8B-B14F-4D97-AF65-F5344CB8AC3E}">
        <p14:creationId xmlns:p14="http://schemas.microsoft.com/office/powerpoint/2010/main" val="4214470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rand Bumper 3">
    <p:spTree>
      <p:nvGrpSpPr>
        <p:cNvPr id="1" name=""/>
        <p:cNvGrpSpPr/>
        <p:nvPr/>
      </p:nvGrpSpPr>
      <p:grpSpPr>
        <a:xfrm>
          <a:off x="0" y="0"/>
          <a:ext cx="0" cy="0"/>
          <a:chOff x="0" y="0"/>
          <a:chExt cx="0" cy="0"/>
        </a:xfrm>
      </p:grpSpPr>
      <p:pic>
        <p:nvPicPr>
          <p:cNvPr id="7" name="Picture Placeholder 10" descr="A picture containing outdoor&#10;&#10;Description automatically generated">
            <a:extLst>
              <a:ext uri="{FF2B5EF4-FFF2-40B4-BE49-F238E27FC236}">
                <a16:creationId xmlns:a16="http://schemas.microsoft.com/office/drawing/2014/main" id="{8E88B537-D63D-4A28-AD27-260034D1A5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02225" y="0"/>
            <a:ext cx="7089775" cy="6858000"/>
          </a:xfrm>
          <a:custGeom>
            <a:avLst/>
            <a:gdLst>
              <a:gd name="connsiteX0" fmla="*/ 0 w 7090275"/>
              <a:gd name="connsiteY0" fmla="*/ 0 h 6858000"/>
              <a:gd name="connsiteX1" fmla="*/ 7090275 w 7090275"/>
              <a:gd name="connsiteY1" fmla="*/ 0 h 6858000"/>
              <a:gd name="connsiteX2" fmla="*/ 7090275 w 7090275"/>
              <a:gd name="connsiteY2" fmla="*/ 6858000 h 6858000"/>
              <a:gd name="connsiteX3" fmla="*/ 1198897 w 7090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5" h="6858000">
                <a:moveTo>
                  <a:pt x="0" y="0"/>
                </a:moveTo>
                <a:lnTo>
                  <a:pt x="7090275" y="0"/>
                </a:lnTo>
                <a:lnTo>
                  <a:pt x="7090275" y="6858000"/>
                </a:lnTo>
                <a:lnTo>
                  <a:pt x="1198897" y="6858000"/>
                </a:lnTo>
                <a:close/>
              </a:path>
            </a:pathLst>
          </a:custGeom>
          <a:solidFill>
            <a:schemeClr val="accent6"/>
          </a:solidFill>
        </p:spPr>
      </p:pic>
      <p:pic>
        <p:nvPicPr>
          <p:cNvPr id="8" name="Graphic 7">
            <a:extLst>
              <a:ext uri="{FF2B5EF4-FFF2-40B4-BE49-F238E27FC236}">
                <a16:creationId xmlns:a16="http://schemas.microsoft.com/office/drawing/2014/main" id="{BBAF94B9-642C-4197-A928-F49BB654BC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Date Placeholder 1">
            <a:extLst>
              <a:ext uri="{FF2B5EF4-FFF2-40B4-BE49-F238E27FC236}">
                <a16:creationId xmlns:a16="http://schemas.microsoft.com/office/drawing/2014/main" id="{EBAA36B1-25E9-43DC-9437-DC4A9096EA0A}"/>
              </a:ext>
            </a:extLst>
          </p:cNvPr>
          <p:cNvSpPr>
            <a:spLocks noGrp="1"/>
          </p:cNvSpPr>
          <p:nvPr>
            <p:ph type="dt" sz="half" idx="10"/>
          </p:nvPr>
        </p:nvSpPr>
        <p:spPr>
          <a:xfrm>
            <a:off x="419096" y="292418"/>
            <a:ext cx="4114800" cy="118872"/>
          </a:xfrm>
        </p:spPr>
        <p:txBody>
          <a:bodyPr/>
          <a:lstStyle/>
          <a:p>
            <a:endParaRPr lang="en-US"/>
          </a:p>
        </p:txBody>
      </p:sp>
      <p:sp>
        <p:nvSpPr>
          <p:cNvPr id="9" name="Footer Placeholder 4">
            <a:extLst>
              <a:ext uri="{FF2B5EF4-FFF2-40B4-BE49-F238E27FC236}">
                <a16:creationId xmlns:a16="http://schemas.microsoft.com/office/drawing/2014/main" id="{BDDC521D-D7AB-4BA6-A582-CD9E75D5D8A8}"/>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a:p>
        </p:txBody>
      </p:sp>
      <p:sp>
        <p:nvSpPr>
          <p:cNvPr id="12" name="Slide Number Placeholder 5">
            <a:extLst>
              <a:ext uri="{FF2B5EF4-FFF2-40B4-BE49-F238E27FC236}">
                <a16:creationId xmlns:a16="http://schemas.microsoft.com/office/drawing/2014/main" id="{535AC112-5B92-4CEB-A2C7-D6A9174B8989}"/>
              </a:ext>
            </a:extLst>
          </p:cNvPr>
          <p:cNvSpPr>
            <a:spLocks noGrp="1"/>
          </p:cNvSpPr>
          <p:nvPr>
            <p:ph type="sldNum" sz="quarter" idx="4"/>
          </p:nvPr>
        </p:nvSpPr>
        <p:spPr>
          <a:xfrm>
            <a:off x="11521734" y="6504712"/>
            <a:ext cx="251166" cy="136525"/>
          </a:xfrm>
          <a:prstGeom prst="rect">
            <a:avLst/>
          </a:prstGeom>
        </p:spPr>
        <p:txBody>
          <a:bodyPr vert="horz" wrap="none" lIns="0" tIns="0" rIns="0" bIns="0" rtlCol="0" anchor="ctr">
            <a:noAutofit/>
          </a:bodyPr>
          <a:lstStyle>
            <a:lvl1pPr algn="r">
              <a:defRPr sz="900" b="1">
                <a:solidFill>
                  <a:schemeClr val="bg1"/>
                </a:solidFill>
                <a:latin typeface="+mn-lt"/>
              </a:defRPr>
            </a:lvl1pPr>
          </a:lstStyle>
          <a:p>
            <a:fld id="{4737D6AF-2FA5-476A-AF60-7A8CDF2E2DFB}" type="slidenum">
              <a:rPr lang="en-US" smtClean="0"/>
              <a:pPr/>
              <a:t>‹#›</a:t>
            </a:fld>
            <a:endParaRPr lang="en-US"/>
          </a:p>
        </p:txBody>
      </p:sp>
      <p:sp>
        <p:nvSpPr>
          <p:cNvPr id="13" name="Footer Placeholder 4">
            <a:extLst>
              <a:ext uri="{FF2B5EF4-FFF2-40B4-BE49-F238E27FC236}">
                <a16:creationId xmlns:a16="http://schemas.microsoft.com/office/drawing/2014/main" id="{F6F33F66-FE44-4434-86FB-B1274C0406DB}"/>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Elanco or its affiliates</a:t>
            </a:r>
          </a:p>
        </p:txBody>
      </p:sp>
    </p:spTree>
    <p:extLst>
      <p:ext uri="{BB962C8B-B14F-4D97-AF65-F5344CB8AC3E}">
        <p14:creationId xmlns:p14="http://schemas.microsoft.com/office/powerpoint/2010/main" val="2422778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rand Bumper 4">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789AAD9-F294-4F4B-9D29-C6AB2D6D06A6}"/>
              </a:ext>
            </a:extLst>
          </p:cNvPr>
          <p:cNvSpPr>
            <a:spLocks noGrp="1"/>
          </p:cNvSpPr>
          <p:nvPr>
            <p:ph type="pic" idx="15" hasCustomPrompt="1"/>
          </p:nvPr>
        </p:nvSpPr>
        <p:spPr>
          <a:xfrm>
            <a:off x="5101726" y="0"/>
            <a:ext cx="7090275" cy="6858000"/>
          </a:xfrm>
          <a:custGeom>
            <a:avLst/>
            <a:gdLst>
              <a:gd name="connsiteX0" fmla="*/ 0 w 7090275"/>
              <a:gd name="connsiteY0" fmla="*/ 0 h 6858000"/>
              <a:gd name="connsiteX1" fmla="*/ 7090275 w 7090275"/>
              <a:gd name="connsiteY1" fmla="*/ 0 h 6858000"/>
              <a:gd name="connsiteX2" fmla="*/ 7090275 w 7090275"/>
              <a:gd name="connsiteY2" fmla="*/ 6858000 h 6858000"/>
              <a:gd name="connsiteX3" fmla="*/ 1198897 w 7090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5" h="6858000">
                <a:moveTo>
                  <a:pt x="0" y="0"/>
                </a:moveTo>
                <a:lnTo>
                  <a:pt x="7090275" y="0"/>
                </a:lnTo>
                <a:lnTo>
                  <a:pt x="7090275" y="6858000"/>
                </a:lnTo>
                <a:lnTo>
                  <a:pt x="1198897" y="6858000"/>
                </a:lnTo>
                <a:close/>
              </a:path>
            </a:pathLst>
          </a:custGeom>
          <a:solidFill>
            <a:schemeClr val="accent6"/>
          </a:solidFill>
        </p:spPr>
        <p:txBody>
          <a:bodyPr wrap="square" lIns="365760" anchor="t">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 Send to back if necessary.</a:t>
            </a:r>
          </a:p>
        </p:txBody>
      </p:sp>
      <p:sp>
        <p:nvSpPr>
          <p:cNvPr id="8" name="Text Placeholder 7">
            <a:extLst>
              <a:ext uri="{FF2B5EF4-FFF2-40B4-BE49-F238E27FC236}">
                <a16:creationId xmlns:a16="http://schemas.microsoft.com/office/drawing/2014/main" id="{D9D9F884-286B-4931-97E8-87D767B25720}"/>
              </a:ext>
            </a:extLst>
          </p:cNvPr>
          <p:cNvSpPr>
            <a:spLocks noGrp="1"/>
          </p:cNvSpPr>
          <p:nvPr>
            <p:ph type="body" sz="quarter" idx="17" hasCustomPrompt="1"/>
          </p:nvPr>
        </p:nvSpPr>
        <p:spPr>
          <a:xfrm>
            <a:off x="9906000" y="1044784"/>
            <a:ext cx="2286000" cy="1124712"/>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2" name="Date Placeholder 1">
            <a:extLst>
              <a:ext uri="{FF2B5EF4-FFF2-40B4-BE49-F238E27FC236}">
                <a16:creationId xmlns:a16="http://schemas.microsoft.com/office/drawing/2014/main" id="{2C10AEB6-6C83-4D81-9365-9DBE0A06874A}"/>
              </a:ext>
            </a:extLst>
          </p:cNvPr>
          <p:cNvSpPr>
            <a:spLocks noGrp="1"/>
          </p:cNvSpPr>
          <p:nvPr>
            <p:ph type="dt" sz="half" idx="18"/>
          </p:nvPr>
        </p:nvSpPr>
        <p:spPr>
          <a:xfrm>
            <a:off x="419096" y="292418"/>
            <a:ext cx="4114800" cy="118872"/>
          </a:xfrm>
        </p:spPr>
        <p:txBody>
          <a:bodyPr/>
          <a:lstStyle/>
          <a:p>
            <a:endParaRPr lang="en-US"/>
          </a:p>
        </p:txBody>
      </p:sp>
      <p:sp>
        <p:nvSpPr>
          <p:cNvPr id="13" name="Footer Placeholder 4">
            <a:extLst>
              <a:ext uri="{FF2B5EF4-FFF2-40B4-BE49-F238E27FC236}">
                <a16:creationId xmlns:a16="http://schemas.microsoft.com/office/drawing/2014/main" id="{239820D1-B5F4-4260-9B52-8AF6BA716F02}"/>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a:p>
        </p:txBody>
      </p:sp>
      <p:sp>
        <p:nvSpPr>
          <p:cNvPr id="14" name="Slide Number Placeholder 5">
            <a:extLst>
              <a:ext uri="{FF2B5EF4-FFF2-40B4-BE49-F238E27FC236}">
                <a16:creationId xmlns:a16="http://schemas.microsoft.com/office/drawing/2014/main" id="{602E6298-43B5-4925-8F0F-B140F05AF916}"/>
              </a:ext>
            </a:extLst>
          </p:cNvPr>
          <p:cNvSpPr>
            <a:spLocks noGrp="1"/>
          </p:cNvSpPr>
          <p:nvPr>
            <p:ph type="sldNum" sz="quarter" idx="4"/>
          </p:nvPr>
        </p:nvSpPr>
        <p:spPr>
          <a:xfrm>
            <a:off x="11521734" y="6504712"/>
            <a:ext cx="251166" cy="136525"/>
          </a:xfrm>
          <a:prstGeom prst="rect">
            <a:avLst/>
          </a:prstGeom>
        </p:spPr>
        <p:txBody>
          <a:bodyPr vert="horz" wrap="none" lIns="0" tIns="0" rIns="0" bIns="0" rtlCol="0" anchor="ctr">
            <a:noAutofit/>
          </a:bodyPr>
          <a:lstStyle>
            <a:lvl1pPr algn="r">
              <a:defRPr sz="900" b="1">
                <a:solidFill>
                  <a:schemeClr val="bg1"/>
                </a:solidFill>
                <a:latin typeface="+mn-lt"/>
              </a:defRPr>
            </a:lvl1pPr>
          </a:lstStyle>
          <a:p>
            <a:fld id="{4737D6AF-2FA5-476A-AF60-7A8CDF2E2DFB}" type="slidenum">
              <a:rPr lang="en-US" smtClean="0"/>
              <a:pPr/>
              <a:t>‹#›</a:t>
            </a:fld>
            <a:endParaRPr lang="en-US"/>
          </a:p>
        </p:txBody>
      </p:sp>
      <p:sp>
        <p:nvSpPr>
          <p:cNvPr id="15" name="Footer Placeholder 4">
            <a:extLst>
              <a:ext uri="{FF2B5EF4-FFF2-40B4-BE49-F238E27FC236}">
                <a16:creationId xmlns:a16="http://schemas.microsoft.com/office/drawing/2014/main" id="{106A35CB-5F1F-470A-8DC3-5F7565D95936}"/>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Elanco or its affiliates</a:t>
            </a:r>
          </a:p>
        </p:txBody>
      </p:sp>
    </p:spTree>
    <p:extLst>
      <p:ext uri="{BB962C8B-B14F-4D97-AF65-F5344CB8AC3E}">
        <p14:creationId xmlns:p14="http://schemas.microsoft.com/office/powerpoint/2010/main" val="1963250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icture Coll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20B52A7-1BED-4A1A-A49D-BEA5949E0A50}"/>
              </a:ext>
            </a:extLst>
          </p:cNvPr>
          <p:cNvSpPr>
            <a:spLocks noGrp="1"/>
          </p:cNvSpPr>
          <p:nvPr>
            <p:ph type="pic" idx="1"/>
          </p:nvPr>
        </p:nvSpPr>
        <p:spPr>
          <a:xfrm>
            <a:off x="5102788" y="-2860"/>
            <a:ext cx="7089212" cy="6860860"/>
          </a:xfrm>
          <a:custGeom>
            <a:avLst/>
            <a:gdLst>
              <a:gd name="connsiteX0" fmla="*/ 0 w 7089212"/>
              <a:gd name="connsiteY0" fmla="*/ 0 h 6858000"/>
              <a:gd name="connsiteX1" fmla="*/ 7089212 w 7089212"/>
              <a:gd name="connsiteY1" fmla="*/ 3097 h 6858000"/>
              <a:gd name="connsiteX2" fmla="*/ 7089212 w 7089212"/>
              <a:gd name="connsiteY2" fmla="*/ 6858000 h 6858000"/>
              <a:gd name="connsiteX3" fmla="*/ 1253075 w 7089212"/>
              <a:gd name="connsiteY3" fmla="*/ 6858000 h 6858000"/>
              <a:gd name="connsiteX0" fmla="*/ 0 w 7089212"/>
              <a:gd name="connsiteY0" fmla="*/ 2860 h 6860860"/>
              <a:gd name="connsiteX1" fmla="*/ 7089212 w 7089212"/>
              <a:gd name="connsiteY1" fmla="*/ 0 h 6860860"/>
              <a:gd name="connsiteX2" fmla="*/ 7089212 w 7089212"/>
              <a:gd name="connsiteY2" fmla="*/ 6860860 h 6860860"/>
              <a:gd name="connsiteX3" fmla="*/ 1253075 w 7089212"/>
              <a:gd name="connsiteY3" fmla="*/ 6860860 h 6860860"/>
              <a:gd name="connsiteX4" fmla="*/ 0 w 7089212"/>
              <a:gd name="connsiteY4" fmla="*/ 2860 h 686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212" h="6860860">
                <a:moveTo>
                  <a:pt x="0" y="2860"/>
                </a:moveTo>
                <a:lnTo>
                  <a:pt x="7089212" y="0"/>
                </a:lnTo>
                <a:lnTo>
                  <a:pt x="7089212" y="6860860"/>
                </a:lnTo>
                <a:lnTo>
                  <a:pt x="1253075" y="6860860"/>
                </a:lnTo>
                <a:lnTo>
                  <a:pt x="0" y="2860"/>
                </a:lnTo>
                <a:close/>
              </a:path>
            </a:pathLst>
          </a:custGeom>
          <a:solidFill>
            <a:schemeClr val="accent6"/>
          </a:solidFill>
        </p:spPr>
        <p:txBody>
          <a:bodyPr wrap="square">
            <a:noAutofit/>
          </a:bodyPr>
          <a:lstStyle>
            <a:lvl1pPr marL="0" indent="0">
              <a:buFont typeface="Arial" panose="020B0604020202020204" pitchFamily="34" charse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9">
            <a:extLst>
              <a:ext uri="{FF2B5EF4-FFF2-40B4-BE49-F238E27FC236}">
                <a16:creationId xmlns:a16="http://schemas.microsoft.com/office/drawing/2014/main" id="{2674B7DF-D527-4893-8B5F-2B99BDA8CB5A}"/>
              </a:ext>
            </a:extLst>
          </p:cNvPr>
          <p:cNvSpPr>
            <a:spLocks noGrp="1"/>
          </p:cNvSpPr>
          <p:nvPr>
            <p:ph type="pic" sz="quarter" idx="10"/>
          </p:nvPr>
        </p:nvSpPr>
        <p:spPr>
          <a:xfrm>
            <a:off x="-1" y="0"/>
            <a:ext cx="5549857" cy="2446772"/>
          </a:xfrm>
          <a:custGeom>
            <a:avLst/>
            <a:gdLst>
              <a:gd name="connsiteX0" fmla="*/ 0 w 5549857"/>
              <a:gd name="connsiteY0" fmla="*/ 0 h 2446772"/>
              <a:gd name="connsiteX1" fmla="*/ 4079631 w 5549857"/>
              <a:gd name="connsiteY1" fmla="*/ 0 h 2446772"/>
              <a:gd name="connsiteX2" fmla="*/ 5102789 w 5549857"/>
              <a:gd name="connsiteY2" fmla="*/ 0 h 2446772"/>
              <a:gd name="connsiteX3" fmla="*/ 5549857 w 5549857"/>
              <a:gd name="connsiteY3" fmla="*/ 2446772 h 2446772"/>
              <a:gd name="connsiteX4" fmla="*/ 4079631 w 5549857"/>
              <a:gd name="connsiteY4" fmla="*/ 2446772 h 2446772"/>
              <a:gd name="connsiteX5" fmla="*/ 0 w 5549857"/>
              <a:gd name="connsiteY5" fmla="*/ 2446772 h 244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857" h="2446772">
                <a:moveTo>
                  <a:pt x="0" y="0"/>
                </a:moveTo>
                <a:lnTo>
                  <a:pt x="4079631" y="0"/>
                </a:lnTo>
                <a:lnTo>
                  <a:pt x="5102789" y="0"/>
                </a:lnTo>
                <a:lnTo>
                  <a:pt x="5549857" y="2446772"/>
                </a:lnTo>
                <a:lnTo>
                  <a:pt x="4079631" y="2446772"/>
                </a:lnTo>
                <a:lnTo>
                  <a:pt x="0" y="2446772"/>
                </a:lnTo>
                <a:close/>
              </a:path>
            </a:pathLst>
          </a:custGeom>
          <a:solidFill>
            <a:schemeClr val="accent6"/>
          </a:solidFill>
        </p:spPr>
        <p:txBody>
          <a:bodyPr vert="horz" wrap="square" lIns="0" tIns="0" rIns="0" bIns="0" rtlCol="0">
            <a:noAutofit/>
          </a:bodyPr>
          <a:lstStyle>
            <a:lvl1pPr marL="0" indent="0">
              <a:buNone/>
              <a:defRPr lang="en-US">
                <a:solidFill>
                  <a:schemeClr val="bg1"/>
                </a:solidFill>
              </a:defRPr>
            </a:lvl1pPr>
          </a:lstStyle>
          <a:p>
            <a:pPr marL="228600" lvl="0" indent="-228600"/>
            <a:r>
              <a:rPr lang="en-US"/>
              <a:t>Click icon to add picture</a:t>
            </a:r>
          </a:p>
        </p:txBody>
      </p:sp>
      <p:sp>
        <p:nvSpPr>
          <p:cNvPr id="9" name="Picture Placeholder 8">
            <a:extLst>
              <a:ext uri="{FF2B5EF4-FFF2-40B4-BE49-F238E27FC236}">
                <a16:creationId xmlns:a16="http://schemas.microsoft.com/office/drawing/2014/main" id="{5DD5FB7B-EC2C-4A1B-AF28-26DC4FBF2F6A}"/>
              </a:ext>
            </a:extLst>
          </p:cNvPr>
          <p:cNvSpPr>
            <a:spLocks noGrp="1"/>
          </p:cNvSpPr>
          <p:nvPr>
            <p:ph type="pic" sz="quarter" idx="12"/>
          </p:nvPr>
        </p:nvSpPr>
        <p:spPr>
          <a:xfrm>
            <a:off x="0" y="2446772"/>
            <a:ext cx="2210638" cy="4411228"/>
          </a:xfrm>
          <a:custGeom>
            <a:avLst/>
            <a:gdLst>
              <a:gd name="connsiteX0" fmla="*/ 0 w 2210638"/>
              <a:gd name="connsiteY0" fmla="*/ 0 h 4411228"/>
              <a:gd name="connsiteX1" fmla="*/ 2210638 w 2210638"/>
              <a:gd name="connsiteY1" fmla="*/ 0 h 4411228"/>
              <a:gd name="connsiteX2" fmla="*/ 2210638 w 2210638"/>
              <a:gd name="connsiteY2" fmla="*/ 2009672 h 4411228"/>
              <a:gd name="connsiteX3" fmla="*/ 2210638 w 2210638"/>
              <a:gd name="connsiteY3" fmla="*/ 4411228 h 4411228"/>
              <a:gd name="connsiteX4" fmla="*/ 0 w 2210638"/>
              <a:gd name="connsiteY4" fmla="*/ 4411228 h 4411228"/>
              <a:gd name="connsiteX5" fmla="*/ 0 w 2210638"/>
              <a:gd name="connsiteY5" fmla="*/ 2009672 h 44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638" h="4411228">
                <a:moveTo>
                  <a:pt x="0" y="0"/>
                </a:moveTo>
                <a:lnTo>
                  <a:pt x="2210638" y="0"/>
                </a:lnTo>
                <a:lnTo>
                  <a:pt x="2210638" y="2009672"/>
                </a:lnTo>
                <a:lnTo>
                  <a:pt x="2210638" y="4411228"/>
                </a:lnTo>
                <a:lnTo>
                  <a:pt x="0" y="4411228"/>
                </a:lnTo>
                <a:lnTo>
                  <a:pt x="0" y="2009672"/>
                </a:lnTo>
                <a:close/>
              </a:path>
            </a:pathLst>
          </a:custGeom>
          <a:solidFill>
            <a:schemeClr val="accent6"/>
          </a:solidFill>
        </p:spPr>
        <p:txBody>
          <a:bodyPr vert="horz" wrap="square" lIns="0" tIns="0" rIns="0" bIns="0" rtlCol="0">
            <a:noAutofit/>
          </a:bodyPr>
          <a:lstStyle>
            <a:lvl1pPr marL="0" indent="0">
              <a:buNone/>
              <a:defRPr lang="en-US">
                <a:solidFill>
                  <a:schemeClr val="bg1"/>
                </a:solidFill>
              </a:defRPr>
            </a:lvl1pPr>
          </a:lstStyle>
          <a:p>
            <a:pPr marL="228600" lvl="0" indent="-228600"/>
            <a:r>
              <a:rPr lang="en-US"/>
              <a:t>Click icon to add picture</a:t>
            </a:r>
          </a:p>
        </p:txBody>
      </p:sp>
      <p:sp>
        <p:nvSpPr>
          <p:cNvPr id="17" name="Picture Placeholder 16">
            <a:extLst>
              <a:ext uri="{FF2B5EF4-FFF2-40B4-BE49-F238E27FC236}">
                <a16:creationId xmlns:a16="http://schemas.microsoft.com/office/drawing/2014/main" id="{0C97D541-538A-4896-A1DD-3C7815B29CAB}"/>
              </a:ext>
            </a:extLst>
          </p:cNvPr>
          <p:cNvSpPr>
            <a:spLocks noGrp="1"/>
          </p:cNvSpPr>
          <p:nvPr>
            <p:ph type="pic" sz="quarter" idx="14"/>
          </p:nvPr>
        </p:nvSpPr>
        <p:spPr>
          <a:xfrm>
            <a:off x="2209749" y="2446772"/>
            <a:ext cx="4146115" cy="4411228"/>
          </a:xfrm>
          <a:custGeom>
            <a:avLst/>
            <a:gdLst>
              <a:gd name="connsiteX0" fmla="*/ 0 w 4146115"/>
              <a:gd name="connsiteY0" fmla="*/ 0 h 4411228"/>
              <a:gd name="connsiteX1" fmla="*/ 3340108 w 4146115"/>
              <a:gd name="connsiteY1" fmla="*/ 0 h 4411228"/>
              <a:gd name="connsiteX2" fmla="*/ 4146115 w 4146115"/>
              <a:gd name="connsiteY2" fmla="*/ 4411228 h 4411228"/>
              <a:gd name="connsiteX3" fmla="*/ 0 w 4146115"/>
              <a:gd name="connsiteY3" fmla="*/ 4411228 h 4411228"/>
            </a:gdLst>
            <a:ahLst/>
            <a:cxnLst>
              <a:cxn ang="0">
                <a:pos x="connsiteX0" y="connsiteY0"/>
              </a:cxn>
              <a:cxn ang="0">
                <a:pos x="connsiteX1" y="connsiteY1"/>
              </a:cxn>
              <a:cxn ang="0">
                <a:pos x="connsiteX2" y="connsiteY2"/>
              </a:cxn>
              <a:cxn ang="0">
                <a:pos x="connsiteX3" y="connsiteY3"/>
              </a:cxn>
            </a:cxnLst>
            <a:rect l="l" t="t" r="r" b="b"/>
            <a:pathLst>
              <a:path w="4146115" h="4411228">
                <a:moveTo>
                  <a:pt x="0" y="0"/>
                </a:moveTo>
                <a:lnTo>
                  <a:pt x="3340108" y="0"/>
                </a:lnTo>
                <a:lnTo>
                  <a:pt x="4146115" y="4411228"/>
                </a:lnTo>
                <a:lnTo>
                  <a:pt x="0" y="4411228"/>
                </a:lnTo>
                <a:close/>
              </a:path>
            </a:pathLst>
          </a:custGeom>
          <a:solidFill>
            <a:schemeClr val="accent6"/>
          </a:solidFill>
        </p:spPr>
        <p:txBody>
          <a:bodyPr vert="horz" wrap="square" lIns="0" tIns="0" rIns="0" bIns="0" rtlCol="0">
            <a:noAutofit/>
          </a:bodyPr>
          <a:lstStyle>
            <a:lvl1pPr marL="0" indent="0">
              <a:buNone/>
              <a:defRPr lang="en-US">
                <a:solidFill>
                  <a:schemeClr val="bg1"/>
                </a:solidFill>
              </a:defRPr>
            </a:lvl1pPr>
          </a:lstStyle>
          <a:p>
            <a:pPr marL="228600" lvl="0" indent="-228600"/>
            <a:r>
              <a:rPr lang="en-US"/>
              <a:t>Click icon to add picture</a:t>
            </a:r>
          </a:p>
        </p:txBody>
      </p:sp>
      <p:sp>
        <p:nvSpPr>
          <p:cNvPr id="19" name="Text Placeholder 18">
            <a:extLst>
              <a:ext uri="{FF2B5EF4-FFF2-40B4-BE49-F238E27FC236}">
                <a16:creationId xmlns:a16="http://schemas.microsoft.com/office/drawing/2014/main" id="{472B482E-D3FA-44EE-924E-6BADF1771005}"/>
              </a:ext>
            </a:extLst>
          </p:cNvPr>
          <p:cNvSpPr>
            <a:spLocks noGrp="1"/>
          </p:cNvSpPr>
          <p:nvPr>
            <p:ph type="body" sz="quarter" idx="18" hasCustomPrompt="1"/>
          </p:nvPr>
        </p:nvSpPr>
        <p:spPr>
          <a:xfrm>
            <a:off x="11268456" y="6088063"/>
            <a:ext cx="923544" cy="4572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600"/>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3" name="Date Placeholder 2">
            <a:extLst>
              <a:ext uri="{FF2B5EF4-FFF2-40B4-BE49-F238E27FC236}">
                <a16:creationId xmlns:a16="http://schemas.microsoft.com/office/drawing/2014/main" id="{2B40F6DB-37E8-4248-9D66-84F218376ED6}"/>
              </a:ext>
            </a:extLst>
          </p:cNvPr>
          <p:cNvSpPr>
            <a:spLocks noGrp="1"/>
          </p:cNvSpPr>
          <p:nvPr>
            <p:ph type="dt" sz="half" idx="19"/>
          </p:nvPr>
        </p:nvSpPr>
        <p:spPr/>
        <p:txBody>
          <a:bodyPr/>
          <a:lstStyle>
            <a:lvl1pPr>
              <a:defRPr>
                <a:solidFill>
                  <a:schemeClr val="bg1"/>
                </a:solidFill>
              </a:defRPr>
            </a:lvl1pPr>
          </a:lstStyle>
          <a:p>
            <a:endParaRPr lang="en-US"/>
          </a:p>
        </p:txBody>
      </p:sp>
      <p:sp>
        <p:nvSpPr>
          <p:cNvPr id="12" name="Footer Placeholder 7">
            <a:extLst>
              <a:ext uri="{FF2B5EF4-FFF2-40B4-BE49-F238E27FC236}">
                <a16:creationId xmlns:a16="http://schemas.microsoft.com/office/drawing/2014/main" id="{CDFE42E0-F1A9-477F-868E-5C87345390BB}"/>
              </a:ext>
            </a:extLst>
          </p:cNvPr>
          <p:cNvSpPr>
            <a:spLocks noGrp="1"/>
          </p:cNvSpPr>
          <p:nvPr>
            <p:ph type="ftr" sz="quarter" idx="15"/>
          </p:nvPr>
        </p:nvSpPr>
        <p:spPr>
          <a:xfrm>
            <a:off x="419098" y="6248400"/>
            <a:ext cx="9448802" cy="256312"/>
          </a:xfrm>
        </p:spPr>
        <p:txBody>
          <a:bodyPr/>
          <a:lstStyle>
            <a:lvl1pPr>
              <a:defRPr>
                <a:solidFill>
                  <a:schemeClr val="bg1"/>
                </a:solidFill>
              </a:defRPr>
            </a:lvl1pPr>
          </a:lstStyle>
          <a:p>
            <a:endParaRPr lang="en-US"/>
          </a:p>
        </p:txBody>
      </p:sp>
      <p:sp>
        <p:nvSpPr>
          <p:cNvPr id="13" name="Slide Number Placeholder 8">
            <a:extLst>
              <a:ext uri="{FF2B5EF4-FFF2-40B4-BE49-F238E27FC236}">
                <a16:creationId xmlns:a16="http://schemas.microsoft.com/office/drawing/2014/main" id="{D4B75834-7978-4AD2-9FF1-D534A1215EB0}"/>
              </a:ext>
            </a:extLst>
          </p:cNvPr>
          <p:cNvSpPr>
            <a:spLocks noGrp="1"/>
          </p:cNvSpPr>
          <p:nvPr>
            <p:ph type="sldNum" sz="quarter" idx="16"/>
          </p:nvPr>
        </p:nvSpPr>
        <p:spPr>
          <a:xfrm>
            <a:off x="10925986"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2" name="Footer Placeholder 4">
            <a:extLst>
              <a:ext uri="{FF2B5EF4-FFF2-40B4-BE49-F238E27FC236}">
                <a16:creationId xmlns:a16="http://schemas.microsoft.com/office/drawing/2014/main" id="{D2906A6F-D6F9-3B91-22FB-E80BB1814243}"/>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alpha val="75000"/>
                  </a:schemeClr>
                </a:solidFill>
              </a:rPr>
              <a:t>© 2024 Elanco or its affiliates</a:t>
            </a:r>
          </a:p>
        </p:txBody>
      </p:sp>
    </p:spTree>
    <p:extLst>
      <p:ext uri="{BB962C8B-B14F-4D97-AF65-F5344CB8AC3E}">
        <p14:creationId xmlns:p14="http://schemas.microsoft.com/office/powerpoint/2010/main" val="2066516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d of Layou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6C6AB1-FD7F-4A33-8AAB-AAF2924DEB44}"/>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9600" cap="all" baseline="0"/>
              <a:t>Do not use </a:t>
            </a:r>
            <a:br>
              <a:rPr lang="en-US" sz="9600" cap="all" baseline="0"/>
            </a:br>
            <a:r>
              <a:rPr lang="en-US" sz="9600" cap="all" baseline="0"/>
              <a:t>any layouts </a:t>
            </a:r>
            <a:br>
              <a:rPr lang="en-US" sz="9600" cap="all" baseline="0"/>
            </a:br>
            <a:r>
              <a:rPr lang="en-US" sz="9600" cap="all" baseline="0"/>
              <a:t>past this point</a:t>
            </a:r>
          </a:p>
        </p:txBody>
      </p:sp>
    </p:spTree>
    <p:extLst>
      <p:ext uri="{BB962C8B-B14F-4D97-AF65-F5344CB8AC3E}">
        <p14:creationId xmlns:p14="http://schemas.microsoft.com/office/powerpoint/2010/main" val="2248780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11" name="Picture Placeholder 4" descr="A black cat on a person's shoulder&#10;&#10;Description automatically generated with low confidence">
            <a:extLst>
              <a:ext uri="{FF2B5EF4-FFF2-40B4-BE49-F238E27FC236}">
                <a16:creationId xmlns:a16="http://schemas.microsoft.com/office/drawing/2014/main" id="{DE466653-1F1D-4C83-961E-45D47B586C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EE172349-FAA8-4BE3-A4B5-5DAF44C3839D}"/>
              </a:ext>
            </a:extLst>
          </p:cNvPr>
          <p:cNvSpPr>
            <a:spLocks noChangeAspect="1"/>
          </p:cNvSpPr>
          <p:nvPr userDrawn="1"/>
        </p:nvSpPr>
        <p:spPr>
          <a:xfrm>
            <a:off x="1524" y="4726222"/>
            <a:ext cx="12188952" cy="2131778"/>
          </a:xfrm>
          <a:custGeom>
            <a:avLst/>
            <a:gdLst>
              <a:gd name="connsiteX0" fmla="*/ 0 w 3016799"/>
              <a:gd name="connsiteY0" fmla="*/ 527621 h 527621"/>
              <a:gd name="connsiteX1" fmla="*/ 3016800 w 3016799"/>
              <a:gd name="connsiteY1" fmla="*/ 527621 h 527621"/>
              <a:gd name="connsiteX2" fmla="*/ 3016800 w 3016799"/>
              <a:gd name="connsiteY2" fmla="*/ 0 h 527621"/>
              <a:gd name="connsiteX3" fmla="*/ 0 w 3016799"/>
              <a:gd name="connsiteY3" fmla="*/ 527390 h 527621"/>
            </a:gdLst>
            <a:ahLst/>
            <a:cxnLst>
              <a:cxn ang="0">
                <a:pos x="connsiteX0" y="connsiteY0"/>
              </a:cxn>
              <a:cxn ang="0">
                <a:pos x="connsiteX1" y="connsiteY1"/>
              </a:cxn>
              <a:cxn ang="0">
                <a:pos x="connsiteX2" y="connsiteY2"/>
              </a:cxn>
              <a:cxn ang="0">
                <a:pos x="connsiteX3" y="connsiteY3"/>
              </a:cxn>
            </a:cxnLst>
            <a:rect l="l" t="t" r="r" b="b"/>
            <a:pathLst>
              <a:path w="3016799" h="527621">
                <a:moveTo>
                  <a:pt x="0" y="527621"/>
                </a:moveTo>
                <a:lnTo>
                  <a:pt x="3016800" y="527621"/>
                </a:lnTo>
                <a:lnTo>
                  <a:pt x="3016800" y="0"/>
                </a:lnTo>
                <a:lnTo>
                  <a:pt x="0" y="527390"/>
                </a:lnTo>
                <a:close/>
              </a:path>
            </a:pathLst>
          </a:custGeom>
          <a:solidFill>
            <a:schemeClr val="accent1"/>
          </a:solidFill>
          <a:ln w="1156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6901" cy="952500"/>
          </a:xfrm>
        </p:spPr>
        <p:txBody>
          <a:bodyPr anchor="t"/>
          <a:lstStyle>
            <a:lvl1pPr algn="l">
              <a:lnSpc>
                <a:spcPct val="85000"/>
              </a:lnSpc>
              <a:defRPr sz="4400" b="1" spc="-250"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6901" cy="118872"/>
          </a:xfrm>
        </p:spPr>
        <p:txBody>
          <a:bodyPr anchor="ctr"/>
          <a:lstStyle>
            <a:lvl1pPr marL="0" indent="0" algn="l">
              <a:spcBef>
                <a:spcPts val="0"/>
              </a:spcBef>
              <a:buNone/>
              <a:defRPr sz="900" b="0" spc="-3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Date</a:t>
            </a:r>
          </a:p>
        </p:txBody>
      </p:sp>
      <p:sp>
        <p:nvSpPr>
          <p:cNvPr id="24" name="Text Placeholder 4">
            <a:extLst>
              <a:ext uri="{FF2B5EF4-FFF2-40B4-BE49-F238E27FC236}">
                <a16:creationId xmlns:a16="http://schemas.microsoft.com/office/drawing/2014/main" id="{508AD190-1A46-4A5E-98E3-C5E7850C4E3E}"/>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200" b="1" spc="-50" baseline="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a:t>Click to add Name</a:t>
            </a:r>
          </a:p>
        </p:txBody>
      </p:sp>
      <p:sp>
        <p:nvSpPr>
          <p:cNvPr id="25" name="Text Placeholder 4">
            <a:extLst>
              <a:ext uri="{FF2B5EF4-FFF2-40B4-BE49-F238E27FC236}">
                <a16:creationId xmlns:a16="http://schemas.microsoft.com/office/drawing/2014/main" id="{2138D056-7414-4FE3-8FAD-CDA02C28C845}"/>
              </a:ext>
            </a:extLst>
          </p:cNvPr>
          <p:cNvSpPr>
            <a:spLocks noGrp="1"/>
          </p:cNvSpPr>
          <p:nvPr>
            <p:ph type="body" sz="quarter" idx="14" hasCustomPrompt="1"/>
          </p:nvPr>
        </p:nvSpPr>
        <p:spPr>
          <a:xfrm>
            <a:off x="6096000" y="5968026"/>
            <a:ext cx="5676900" cy="508973"/>
          </a:xfrm>
        </p:spPr>
        <p:txBody>
          <a:bodyPr/>
          <a:lstStyle>
            <a:lvl1pPr marL="0" indent="0" algn="r">
              <a:lnSpc>
                <a:spcPct val="90000"/>
              </a:lnSpc>
              <a:spcBef>
                <a:spcPts val="0"/>
              </a:spcBef>
              <a:buNone/>
              <a:defRPr sz="2000" b="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a:t>Click to add Title</a:t>
            </a:r>
          </a:p>
        </p:txBody>
      </p:sp>
      <p:sp>
        <p:nvSpPr>
          <p:cNvPr id="7" name="Date Placeholder 6">
            <a:extLst>
              <a:ext uri="{FF2B5EF4-FFF2-40B4-BE49-F238E27FC236}">
                <a16:creationId xmlns:a16="http://schemas.microsoft.com/office/drawing/2014/main" id="{662D81AE-A054-4426-806C-4AE77B3B8966}"/>
              </a:ext>
            </a:extLst>
          </p:cNvPr>
          <p:cNvSpPr>
            <a:spLocks noGrp="1"/>
          </p:cNvSpPr>
          <p:nvPr>
            <p:ph type="dt" sz="half" idx="15"/>
          </p:nvPr>
        </p:nvSpPr>
        <p:spPr>
          <a:xfrm>
            <a:off x="419096" y="292418"/>
            <a:ext cx="5678424" cy="118872"/>
          </a:xfrm>
        </p:spPr>
        <p:txBody>
          <a:bodyPr/>
          <a:lstStyle>
            <a:lvl1pPr>
              <a:defRPr>
                <a:solidFill>
                  <a:schemeClr val="tx2"/>
                </a:solidFill>
              </a:defRPr>
            </a:lvl1pPr>
          </a:lstStyle>
          <a:p>
            <a:endParaRPr lang="en-US"/>
          </a:p>
        </p:txBody>
      </p:sp>
      <p:sp>
        <p:nvSpPr>
          <p:cNvPr id="22" name="Slide Number Placeholder 9">
            <a:extLst>
              <a:ext uri="{FF2B5EF4-FFF2-40B4-BE49-F238E27FC236}">
                <a16:creationId xmlns:a16="http://schemas.microsoft.com/office/drawing/2014/main" id="{C6404876-2F85-4521-9CEA-01836A5BE8F9}"/>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23" name="Footer Placeholder 16">
            <a:extLst>
              <a:ext uri="{FF2B5EF4-FFF2-40B4-BE49-F238E27FC236}">
                <a16:creationId xmlns:a16="http://schemas.microsoft.com/office/drawing/2014/main" id="{028AC5AA-C232-4BA5-B883-1EDDE0891DAC}"/>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a:p>
        </p:txBody>
      </p:sp>
      <p:sp>
        <p:nvSpPr>
          <p:cNvPr id="26" name="Footer Placeholder 4">
            <a:extLst>
              <a:ext uri="{FF2B5EF4-FFF2-40B4-BE49-F238E27FC236}">
                <a16:creationId xmlns:a16="http://schemas.microsoft.com/office/drawing/2014/main" id="{875108E9-F787-4BF4-ACD1-12023B28E4A4}"/>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alpha val="50000"/>
                  </a:schemeClr>
                </a:solidFill>
              </a:rPr>
              <a:t>© 2024 Elanco or its affiliates</a:t>
            </a:r>
          </a:p>
        </p:txBody>
      </p:sp>
    </p:spTree>
    <p:extLst>
      <p:ext uri="{BB962C8B-B14F-4D97-AF65-F5344CB8AC3E}">
        <p14:creationId xmlns:p14="http://schemas.microsoft.com/office/powerpoint/2010/main" val="1980692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514F7D-244E-4C9C-EC50-5FF7AE5417A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40640"/>
            <a:ext cx="12192000" cy="6736080"/>
          </a:xfrm>
          <a:prstGeom prst="rect">
            <a:avLst/>
          </a:prstGeom>
        </p:spPr>
      </p:pic>
      <p:sp>
        <p:nvSpPr>
          <p:cNvPr id="27" name="Title 1">
            <a:extLst>
              <a:ext uri="{FF2B5EF4-FFF2-40B4-BE49-F238E27FC236}">
                <a16:creationId xmlns:a16="http://schemas.microsoft.com/office/drawing/2014/main" id="{3AD39F4B-558B-1021-6A65-82B3A34B1287}"/>
              </a:ext>
            </a:extLst>
          </p:cNvPr>
          <p:cNvSpPr txBox="1">
            <a:spLocks/>
          </p:cNvSpPr>
          <p:nvPr userDrawn="1"/>
        </p:nvSpPr>
        <p:spPr>
          <a:xfrm>
            <a:off x="-16080" y="5625348"/>
            <a:ext cx="12208079" cy="1240514"/>
          </a:xfrm>
          <a:prstGeom prst="rect">
            <a:avLst/>
          </a:prstGeom>
          <a:solidFill>
            <a:srgbClr val="FF0000"/>
          </a:solidFill>
        </p:spPr>
        <p:txBody>
          <a:bodyPr vert="horz" lIns="180000" tIns="180000" rIns="252000" bIns="180000" rtlCol="0" anchor="ctr">
            <a:noAutofit/>
          </a:bodyPr>
          <a:lstStyle>
            <a:lvl1pPr algn="r" defTabSz="914400" rtl="0" eaLnBrk="1" latinLnBrk="0" hangingPunct="1">
              <a:lnSpc>
                <a:spcPct val="90000"/>
              </a:lnSpc>
              <a:spcBef>
                <a:spcPct val="0"/>
              </a:spcBef>
              <a:buNone/>
              <a:defRPr lang="en-ZA" sz="4800" b="1" kern="1200" spc="-300" dirty="0">
                <a:solidFill>
                  <a:schemeClr val="bg1"/>
                </a:solidFill>
                <a:latin typeface="+mj-lt"/>
                <a:ea typeface="+mj-ea"/>
                <a:cs typeface="+mj-cs"/>
              </a:defRPr>
            </a:lvl1pPr>
          </a:lstStyle>
          <a:p>
            <a:pPr algn="ctr">
              <a:lnSpc>
                <a:spcPct val="100000"/>
              </a:lnSpc>
            </a:pPr>
            <a:r>
              <a:rPr lang="en-US" sz="2800" spc="0">
                <a:latin typeface="Arial Black" panose="020B0A04020102020204" pitchFamily="34" charset="0"/>
              </a:rPr>
              <a:t>THESE SLIDES ARE FOR INTERNAL USE ONLY</a:t>
            </a:r>
          </a:p>
          <a:p>
            <a:pPr algn="ctr">
              <a:lnSpc>
                <a:spcPct val="100000"/>
              </a:lnSpc>
            </a:pPr>
            <a:r>
              <a:rPr lang="en-US" sz="2800" spc="0">
                <a:latin typeface="Arial Black" panose="020B0A04020102020204" pitchFamily="34" charset="0"/>
              </a:rPr>
              <a:t>NO PHOTOS OR VIDEO RECORDING ALLOWED</a:t>
            </a:r>
            <a:endParaRPr lang="en-US" sz="2400" spc="0">
              <a:latin typeface="Arial Black" panose="020B0A04020102020204" pitchFamily="34" charset="0"/>
            </a:endParaRPr>
          </a:p>
        </p:txBody>
      </p:sp>
      <p:grpSp>
        <p:nvGrpSpPr>
          <p:cNvPr id="23" name="Group 22">
            <a:extLst>
              <a:ext uri="{FF2B5EF4-FFF2-40B4-BE49-F238E27FC236}">
                <a16:creationId xmlns:a16="http://schemas.microsoft.com/office/drawing/2014/main" id="{E7265D85-98CD-837C-5F74-549F8F4A5621}"/>
              </a:ext>
            </a:extLst>
          </p:cNvPr>
          <p:cNvGrpSpPr/>
          <p:nvPr userDrawn="1"/>
        </p:nvGrpSpPr>
        <p:grpSpPr>
          <a:xfrm>
            <a:off x="279900" y="5745475"/>
            <a:ext cx="11632200" cy="1000260"/>
            <a:chOff x="279900" y="5745475"/>
            <a:chExt cx="11632200" cy="1000260"/>
          </a:xfrm>
        </p:grpSpPr>
        <p:pic>
          <p:nvPicPr>
            <p:cNvPr id="28" name="Graphic 9">
              <a:extLst>
                <a:ext uri="{FF2B5EF4-FFF2-40B4-BE49-F238E27FC236}">
                  <a16:creationId xmlns:a16="http://schemas.microsoft.com/office/drawing/2014/main" id="{833CBB17-C034-79DE-2D28-A2E8038D0E4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11840" y="5745475"/>
              <a:ext cx="1000260" cy="1000260"/>
            </a:xfrm>
            <a:prstGeom prst="rect">
              <a:avLst/>
            </a:prstGeom>
          </p:spPr>
        </p:pic>
        <p:pic>
          <p:nvPicPr>
            <p:cNvPr id="29" name="Graphic 10">
              <a:extLst>
                <a:ext uri="{FF2B5EF4-FFF2-40B4-BE49-F238E27FC236}">
                  <a16:creationId xmlns:a16="http://schemas.microsoft.com/office/drawing/2014/main" id="{2D660791-DA20-35B8-8FC0-2BF430C86C5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79900" y="5745475"/>
              <a:ext cx="996696" cy="996696"/>
            </a:xfrm>
            <a:prstGeom prst="rect">
              <a:avLst/>
            </a:prstGeom>
          </p:spPr>
        </p:pic>
      </p:grpSp>
      <p:pic>
        <p:nvPicPr>
          <p:cNvPr id="16" name="Picture 15" descr="A blue and white rocket ship&#10;&#10;Description automatically generated">
            <a:extLst>
              <a:ext uri="{FF2B5EF4-FFF2-40B4-BE49-F238E27FC236}">
                <a16:creationId xmlns:a16="http://schemas.microsoft.com/office/drawing/2014/main" id="{03772468-99B3-82EA-13E4-F8998767E81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670890" y="-58662"/>
            <a:ext cx="2356109" cy="2371349"/>
          </a:xfrm>
          <a:prstGeom prst="rect">
            <a:avLst/>
          </a:prstGeom>
        </p:spPr>
      </p:pic>
      <p:pic>
        <p:nvPicPr>
          <p:cNvPr id="22" name="Picture 21" descr="A black and white rectangle with black text&#10;&#10;Description automatically generated">
            <a:extLst>
              <a:ext uri="{FF2B5EF4-FFF2-40B4-BE49-F238E27FC236}">
                <a16:creationId xmlns:a16="http://schemas.microsoft.com/office/drawing/2014/main" id="{FAC2F976-BBCA-0D99-CE48-7C1C868D635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840870" y="85426"/>
            <a:ext cx="1334554" cy="662268"/>
          </a:xfrm>
          <a:prstGeom prst="rect">
            <a:avLst/>
          </a:prstGeom>
        </p:spPr>
      </p:pic>
    </p:spTree>
    <p:extLst>
      <p:ext uri="{BB962C8B-B14F-4D97-AF65-F5344CB8AC3E}">
        <p14:creationId xmlns:p14="http://schemas.microsoft.com/office/powerpoint/2010/main" val="5426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49922 0.72454 L 3.33934E-17 -2.96296E-6 " pathEditMode="relative" rAng="0" ptsTypes="AA">
                                      <p:cBhvr>
                                        <p:cTn id="6" dur="2000" fill="hold"/>
                                        <p:tgtEl>
                                          <p:spTgt spid="16"/>
                                        </p:tgtEl>
                                        <p:attrNameLst>
                                          <p:attrName>ppt_x</p:attrName>
                                          <p:attrName>ppt_y</p:attrName>
                                        </p:attrNameLst>
                                      </p:cBhvr>
                                      <p:rCtr x="25078" y="-36296"/>
                                    </p:animMotion>
                                  </p:childTnLst>
                                </p:cTn>
                              </p:par>
                            </p:childTnLst>
                          </p:cTn>
                        </p:par>
                        <p:par>
                          <p:cTn id="7" fill="hold">
                            <p:stCondLst>
                              <p:cond delay="2000"/>
                            </p:stCondLst>
                            <p:childTnLst>
                              <p:par>
                                <p:cTn id="8" presetID="8" presetClass="emph" presetSubtype="0" fill="hold" nodeType="afterEffect">
                                  <p:stCondLst>
                                    <p:cond delay="0"/>
                                  </p:stCondLst>
                                  <p:childTnLst>
                                    <p:animRot by="21600000">
                                      <p:cBhvr>
                                        <p:cTn id="9" dur="2000" fill="hold"/>
                                        <p:tgtEl>
                                          <p:spTgt spid="23"/>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3.75E-6 -1.85185E-6 L 0.19323 -0.34583 " pathEditMode="relative" rAng="0" ptsTypes="AA">
                                      <p:cBhvr>
                                        <p:cTn id="13" dur="2000" fill="hold"/>
                                        <p:tgtEl>
                                          <p:spTgt spid="16"/>
                                        </p:tgtEl>
                                        <p:attrNameLst>
                                          <p:attrName>ppt_x</p:attrName>
                                          <p:attrName>ppt_y</p:attrName>
                                        </p:attrNameLst>
                                      </p:cBhvr>
                                      <p:rCtr x="9661" y="-1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st 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5F2B97F-23D6-D04F-232D-AD208708CA09}"/>
              </a:ext>
            </a:extLst>
          </p:cNvPr>
          <p:cNvSpPr/>
          <p:nvPr userDrawn="1"/>
        </p:nvSpPr>
        <p:spPr>
          <a:xfrm>
            <a:off x="-16082" y="-71536"/>
            <a:ext cx="12208082" cy="6929536"/>
          </a:xfrm>
          <a:prstGeom prst="rect">
            <a:avLst/>
          </a:prstGeom>
          <a:solidFill>
            <a:srgbClr val="0F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background with white text and a dog and cat&#10;&#10;Description automatically generated">
            <a:extLst>
              <a:ext uri="{FF2B5EF4-FFF2-40B4-BE49-F238E27FC236}">
                <a16:creationId xmlns:a16="http://schemas.microsoft.com/office/drawing/2014/main" id="{2F99C6B3-5E56-98CF-37A2-6039C83D63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55922" y="389002"/>
            <a:ext cx="9236078" cy="6449301"/>
          </a:xfrm>
          <a:prstGeom prst="rect">
            <a:avLst/>
          </a:prstGeom>
        </p:spPr>
      </p:pic>
      <p:pic>
        <p:nvPicPr>
          <p:cNvPr id="12" name="Picture 11" descr="A blue and white rocket ship&#10;&#10;Description automatically generated">
            <a:extLst>
              <a:ext uri="{FF2B5EF4-FFF2-40B4-BE49-F238E27FC236}">
                <a16:creationId xmlns:a16="http://schemas.microsoft.com/office/drawing/2014/main" id="{0DCD938C-DC11-2AEF-92E9-3C874405BBF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26812" y="357898"/>
            <a:ext cx="2356109" cy="2371349"/>
          </a:xfrm>
          <a:prstGeom prst="rect">
            <a:avLst/>
          </a:prstGeom>
        </p:spPr>
      </p:pic>
      <p:pic>
        <p:nvPicPr>
          <p:cNvPr id="20" name="Picture 19" descr="A white curved object on a black background&#10;&#10;Description automatically generated">
            <a:extLst>
              <a:ext uri="{FF2B5EF4-FFF2-40B4-BE49-F238E27FC236}">
                <a16:creationId xmlns:a16="http://schemas.microsoft.com/office/drawing/2014/main" id="{FF032105-7C43-3EA5-07F5-E0A381BF397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rot="232742">
            <a:off x="10442824" y="2434345"/>
            <a:ext cx="1322835" cy="1307595"/>
          </a:xfrm>
          <a:prstGeom prst="rect">
            <a:avLst/>
          </a:prstGeom>
        </p:spPr>
      </p:pic>
      <p:sp>
        <p:nvSpPr>
          <p:cNvPr id="9" name="Rectangle: Rounded Corners 8">
            <a:extLst>
              <a:ext uri="{FF2B5EF4-FFF2-40B4-BE49-F238E27FC236}">
                <a16:creationId xmlns:a16="http://schemas.microsoft.com/office/drawing/2014/main" id="{F68686C0-8BCE-CDE4-8692-BBC9A3416B2D}"/>
              </a:ext>
            </a:extLst>
          </p:cNvPr>
          <p:cNvSpPr/>
          <p:nvPr userDrawn="1"/>
        </p:nvSpPr>
        <p:spPr>
          <a:xfrm>
            <a:off x="-16083" y="-91232"/>
            <a:ext cx="5907604" cy="6553357"/>
          </a:xfrm>
          <a:prstGeom prst="roundRect">
            <a:avLst>
              <a:gd name="adj" fmla="val 0"/>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B75A09B-DDDB-598E-D436-4E89BF8DA21F}"/>
              </a:ext>
            </a:extLst>
          </p:cNvPr>
          <p:cNvSpPr txBox="1">
            <a:spLocks/>
          </p:cNvSpPr>
          <p:nvPr userDrawn="1"/>
        </p:nvSpPr>
        <p:spPr>
          <a:xfrm>
            <a:off x="-16080" y="6481822"/>
            <a:ext cx="12208079" cy="384039"/>
          </a:xfrm>
          <a:prstGeom prst="rect">
            <a:avLst/>
          </a:prstGeom>
          <a:solidFill>
            <a:schemeClr val="bg1"/>
          </a:solidFill>
        </p:spPr>
        <p:txBody>
          <a:bodyPr vert="horz" lIns="180000" tIns="180000" rIns="252000" bIns="180000" rtlCol="0" anchor="ctr">
            <a:noAutofit/>
          </a:bodyPr>
          <a:lstStyle>
            <a:lvl1pPr algn="r" defTabSz="914400" rtl="0" eaLnBrk="1" latinLnBrk="0" hangingPunct="1">
              <a:lnSpc>
                <a:spcPct val="90000"/>
              </a:lnSpc>
              <a:spcBef>
                <a:spcPct val="0"/>
              </a:spcBef>
              <a:buNone/>
              <a:defRPr lang="en-ZA" sz="4800" b="1" kern="1200" spc="-300" dirty="0">
                <a:solidFill>
                  <a:schemeClr val="bg1"/>
                </a:solidFill>
                <a:latin typeface="+mj-lt"/>
                <a:ea typeface="+mj-ea"/>
                <a:cs typeface="+mj-cs"/>
              </a:defRPr>
            </a:lvl1pPr>
          </a:lstStyle>
          <a:p>
            <a:pPr algn="ctr">
              <a:lnSpc>
                <a:spcPct val="100000"/>
              </a:lnSpc>
            </a:pPr>
            <a:r>
              <a:rPr lang="en-US" sz="1400" spc="0">
                <a:solidFill>
                  <a:srgbClr val="FF0000"/>
                </a:solidFill>
                <a:latin typeface="Arial Black" panose="020B0A04020102020204" pitchFamily="34" charset="0"/>
              </a:rPr>
              <a:t>THESE SLIDES ARE FOR INTERNAL USE ONLY</a:t>
            </a:r>
          </a:p>
        </p:txBody>
      </p:sp>
      <p:sp>
        <p:nvSpPr>
          <p:cNvPr id="2" name="Title 1">
            <a:extLst>
              <a:ext uri="{FF2B5EF4-FFF2-40B4-BE49-F238E27FC236}">
                <a16:creationId xmlns:a16="http://schemas.microsoft.com/office/drawing/2014/main" id="{BA021CF3-4077-F78F-1E10-C5823DD815F8}"/>
              </a:ext>
            </a:extLst>
          </p:cNvPr>
          <p:cNvSpPr>
            <a:spLocks noGrp="1"/>
          </p:cNvSpPr>
          <p:nvPr>
            <p:ph type="ctrTitle"/>
          </p:nvPr>
        </p:nvSpPr>
        <p:spPr>
          <a:xfrm>
            <a:off x="487680" y="2096789"/>
            <a:ext cx="4907280" cy="2210149"/>
          </a:xfrm>
        </p:spPr>
        <p:txBody>
          <a:bodyPr anchor="b">
            <a:normAutofit/>
          </a:bodyPr>
          <a:lstStyle>
            <a:lvl1pPr algn="l">
              <a:defRPr sz="4400" b="1">
                <a:solidFill>
                  <a:srgbClr val="07083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A584AB5-97A2-37A6-A6DE-8CB4750C4B4B}"/>
              </a:ext>
            </a:extLst>
          </p:cNvPr>
          <p:cNvSpPr>
            <a:spLocks noGrp="1"/>
          </p:cNvSpPr>
          <p:nvPr>
            <p:ph type="subTitle" idx="1"/>
          </p:nvPr>
        </p:nvSpPr>
        <p:spPr>
          <a:xfrm>
            <a:off x="487680" y="4480560"/>
            <a:ext cx="4907280" cy="1203960"/>
          </a:xfrm>
        </p:spPr>
        <p:txBody>
          <a:bodyPr>
            <a:normAutofit/>
          </a:bodyPr>
          <a:lstStyle>
            <a:lvl1pPr marL="0" indent="0" algn="l">
              <a:buNone/>
              <a:defRPr sz="2000">
                <a:solidFill>
                  <a:srgbClr val="0F7EC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621B312-E54C-2552-26B2-44426B2E4FFE}"/>
              </a:ext>
            </a:extLst>
          </p:cNvPr>
          <p:cNvSpPr>
            <a:spLocks noGrp="1"/>
          </p:cNvSpPr>
          <p:nvPr>
            <p:ph type="sldNum" sz="quarter" idx="12"/>
          </p:nvPr>
        </p:nvSpPr>
        <p:spPr>
          <a:xfrm>
            <a:off x="9432224" y="6481821"/>
            <a:ext cx="2743200" cy="365125"/>
          </a:xfrm>
        </p:spPr>
        <p:txBody>
          <a:bodyPr/>
          <a:lstStyle/>
          <a:p>
            <a:fld id="{6E483DF0-1596-4952-9219-2068CABE4812}" type="slidenum">
              <a:rPr lang="en-US" smtClean="0"/>
              <a:t>‹#›</a:t>
            </a:fld>
            <a:endParaRPr lang="en-US"/>
          </a:p>
        </p:txBody>
      </p:sp>
      <p:pic>
        <p:nvPicPr>
          <p:cNvPr id="21" name="Picture 20" descr="A black and white rectangle with black text&#10;&#10;Description automatically generated">
            <a:extLst>
              <a:ext uri="{FF2B5EF4-FFF2-40B4-BE49-F238E27FC236}">
                <a16:creationId xmlns:a16="http://schemas.microsoft.com/office/drawing/2014/main" id="{8781C04B-61C4-86FF-BF62-1841F3DE392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840870" y="85426"/>
            <a:ext cx="1334554" cy="662268"/>
          </a:xfrm>
          <a:prstGeom prst="rect">
            <a:avLst/>
          </a:prstGeom>
        </p:spPr>
      </p:pic>
    </p:spTree>
    <p:extLst>
      <p:ext uri="{BB962C8B-B14F-4D97-AF65-F5344CB8AC3E}">
        <p14:creationId xmlns:p14="http://schemas.microsoft.com/office/powerpoint/2010/main" val="83755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57096 0.95556 L -4.16667E-6 2.77556E-17 " pathEditMode="relative" rAng="0" ptsTypes="AA">
                                      <p:cBhvr>
                                        <p:cTn id="6" dur="2000" fill="hold"/>
                                        <p:tgtEl>
                                          <p:spTgt spid="12"/>
                                        </p:tgtEl>
                                        <p:attrNameLst>
                                          <p:attrName>ppt_x</p:attrName>
                                          <p:attrName>ppt_y</p:attrName>
                                        </p:attrNameLst>
                                      </p:cBhvr>
                                      <p:rCtr x="28542" y="-47778"/>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4.16667E-6 2.77556E-17 L 0.23412 -0.39398 " pathEditMode="relative" rAng="0" ptsTypes="AA">
                                      <p:cBhvr>
                                        <p:cTn id="17" dur="2000" fill="hold"/>
                                        <p:tgtEl>
                                          <p:spTgt spid="12"/>
                                        </p:tgtEl>
                                        <p:attrNameLst>
                                          <p:attrName>ppt_x</p:attrName>
                                          <p:attrName>ppt_y</p:attrName>
                                        </p:attrNameLst>
                                      </p:cBhvr>
                                      <p:rCtr x="11706" y="-1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5" descr="A picture containing dog, mammal, wild dog&#10;&#10;Description automatically generated">
            <a:extLst>
              <a:ext uri="{FF2B5EF4-FFF2-40B4-BE49-F238E27FC236}">
                <a16:creationId xmlns:a16="http://schemas.microsoft.com/office/drawing/2014/main" id="{7E5AE028-59AE-4814-932D-B2B9E7B6FF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100" y="609600"/>
            <a:ext cx="5676901" cy="952500"/>
          </a:xfrm>
        </p:spPr>
        <p:txBody>
          <a:bodyPr anchor="t"/>
          <a:lstStyle>
            <a:lvl1pPr algn="l">
              <a:lnSpc>
                <a:spcPct val="85000"/>
              </a:lnSpc>
              <a:defRPr sz="4799" b="0" spc="-10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100" y="427355"/>
            <a:ext cx="5676901" cy="118872"/>
          </a:xfrm>
        </p:spPr>
        <p:txBody>
          <a:bodyPr anchor="ctr"/>
          <a:lstStyle>
            <a:lvl1pPr marL="0" indent="0" algn="l">
              <a:spcBef>
                <a:spcPts val="0"/>
              </a:spcBef>
              <a:buNone/>
              <a:defRPr sz="900" b="0" spc="-30"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add Date</a:t>
            </a:r>
          </a:p>
        </p:txBody>
      </p:sp>
      <p:sp>
        <p:nvSpPr>
          <p:cNvPr id="7" name="Date Placeholder 6">
            <a:extLst>
              <a:ext uri="{FF2B5EF4-FFF2-40B4-BE49-F238E27FC236}">
                <a16:creationId xmlns:a16="http://schemas.microsoft.com/office/drawing/2014/main" id="{B6DF1C9F-3F73-4758-BD64-12E6BE1D0A81}"/>
              </a:ext>
            </a:extLst>
          </p:cNvPr>
          <p:cNvSpPr>
            <a:spLocks noGrp="1"/>
          </p:cNvSpPr>
          <p:nvPr>
            <p:ph type="dt" sz="half" idx="10"/>
          </p:nvPr>
        </p:nvSpPr>
        <p:spPr>
          <a:xfrm>
            <a:off x="419097" y="292418"/>
            <a:ext cx="5678424" cy="118872"/>
          </a:xfrm>
        </p:spPr>
        <p:txBody>
          <a:bodyPr/>
          <a:lstStyle>
            <a:lvl1pPr>
              <a:defRPr>
                <a:solidFill>
                  <a:schemeClr val="bg1"/>
                </a:solidFill>
              </a:defRPr>
            </a:lvl1pPr>
          </a:lstStyle>
          <a:p>
            <a:r>
              <a:rPr lang="en-US"/>
              <a:t>Enter title via "insert&gt;header and footer&gt;fixed"</a:t>
            </a:r>
          </a:p>
        </p:txBody>
      </p:sp>
      <p:sp>
        <p:nvSpPr>
          <p:cNvPr id="10" name="Footer Placeholder 8">
            <a:extLst>
              <a:ext uri="{FF2B5EF4-FFF2-40B4-BE49-F238E27FC236}">
                <a16:creationId xmlns:a16="http://schemas.microsoft.com/office/drawing/2014/main" id="{B0088D1D-5267-4765-9CF0-CE95FCE9F60F}"/>
              </a:ext>
            </a:extLst>
          </p:cNvPr>
          <p:cNvSpPr>
            <a:spLocks noGrp="1"/>
          </p:cNvSpPr>
          <p:nvPr>
            <p:ph type="ftr" sz="quarter" idx="11"/>
          </p:nvPr>
        </p:nvSpPr>
        <p:spPr>
          <a:xfrm>
            <a:off x="419101" y="6248400"/>
            <a:ext cx="5678424" cy="228600"/>
          </a:xfrm>
        </p:spPr>
        <p:txBody>
          <a:bodyPr/>
          <a:lstStyle>
            <a:lvl1pPr algn="l">
              <a:defRPr>
                <a:solidFill>
                  <a:schemeClr val="bg1"/>
                </a:solidFill>
              </a:defRPr>
            </a:lvl1pPr>
          </a:lstStyle>
          <a:p>
            <a:endParaRPr lang="en-US"/>
          </a:p>
        </p:txBody>
      </p:sp>
      <p:sp>
        <p:nvSpPr>
          <p:cNvPr id="13" name="Slide Number Placeholder 9">
            <a:extLst>
              <a:ext uri="{FF2B5EF4-FFF2-40B4-BE49-F238E27FC236}">
                <a16:creationId xmlns:a16="http://schemas.microsoft.com/office/drawing/2014/main" id="{8A2F4853-1CB5-4BC1-9D49-5A58838AE142}"/>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7" name="Footer Placeholder 4">
            <a:extLst>
              <a:ext uri="{FF2B5EF4-FFF2-40B4-BE49-F238E27FC236}">
                <a16:creationId xmlns:a16="http://schemas.microsoft.com/office/drawing/2014/main" id="{22E77985-36DF-42F9-B491-6D5BC221DC91}"/>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alpha val="50000"/>
                  </a:schemeClr>
                </a:solidFill>
              </a:rPr>
              <a:t>© 2023 Elanco or its affiliates</a:t>
            </a:r>
          </a:p>
        </p:txBody>
      </p:sp>
    </p:spTree>
    <p:extLst>
      <p:ext uri="{BB962C8B-B14F-4D97-AF65-F5344CB8AC3E}">
        <p14:creationId xmlns:p14="http://schemas.microsoft.com/office/powerpoint/2010/main" val="884931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8" name="Picture Placeholder 4" descr="A picture containing ground, outdoor, dirt&#10;&#10;Description automatically generated">
            <a:extLst>
              <a:ext uri="{FF2B5EF4-FFF2-40B4-BE49-F238E27FC236}">
                <a16:creationId xmlns:a16="http://schemas.microsoft.com/office/drawing/2014/main" id="{0941770F-7DB2-43DD-903F-06A2C55145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100" y="609600"/>
            <a:ext cx="5676901" cy="952500"/>
          </a:xfrm>
        </p:spPr>
        <p:txBody>
          <a:bodyPr anchor="t"/>
          <a:lstStyle>
            <a:lvl1pPr algn="l">
              <a:lnSpc>
                <a:spcPct val="85000"/>
              </a:lnSpc>
              <a:defRPr sz="4799" b="0" spc="-10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100" y="427355"/>
            <a:ext cx="5676901" cy="118872"/>
          </a:xfrm>
        </p:spPr>
        <p:txBody>
          <a:bodyPr anchor="ctr"/>
          <a:lstStyle>
            <a:lvl1pPr marL="0" indent="0" algn="l">
              <a:spcBef>
                <a:spcPts val="0"/>
              </a:spcBef>
              <a:buNone/>
              <a:defRPr sz="900" b="0" spc="-30"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add Date</a:t>
            </a:r>
          </a:p>
        </p:txBody>
      </p:sp>
      <p:sp>
        <p:nvSpPr>
          <p:cNvPr id="7" name="Date Placeholder 6">
            <a:extLst>
              <a:ext uri="{FF2B5EF4-FFF2-40B4-BE49-F238E27FC236}">
                <a16:creationId xmlns:a16="http://schemas.microsoft.com/office/drawing/2014/main" id="{B6DF1C9F-3F73-4758-BD64-12E6BE1D0A81}"/>
              </a:ext>
            </a:extLst>
          </p:cNvPr>
          <p:cNvSpPr>
            <a:spLocks noGrp="1"/>
          </p:cNvSpPr>
          <p:nvPr>
            <p:ph type="dt" sz="half" idx="10"/>
          </p:nvPr>
        </p:nvSpPr>
        <p:spPr>
          <a:xfrm>
            <a:off x="419097" y="292418"/>
            <a:ext cx="5678424" cy="118872"/>
          </a:xfrm>
        </p:spPr>
        <p:txBody>
          <a:bodyPr/>
          <a:lstStyle>
            <a:lvl1pPr>
              <a:defRPr>
                <a:solidFill>
                  <a:schemeClr val="bg1"/>
                </a:solidFill>
              </a:defRPr>
            </a:lvl1pPr>
          </a:lstStyle>
          <a:p>
            <a:r>
              <a:rPr lang="en-US"/>
              <a:t>Enter title via "insert&gt;header and footer&gt;fixed"</a:t>
            </a:r>
          </a:p>
        </p:txBody>
      </p:sp>
      <p:sp>
        <p:nvSpPr>
          <p:cNvPr id="13" name="Footer Placeholder 8">
            <a:extLst>
              <a:ext uri="{FF2B5EF4-FFF2-40B4-BE49-F238E27FC236}">
                <a16:creationId xmlns:a16="http://schemas.microsoft.com/office/drawing/2014/main" id="{C5413C81-749F-470A-9D21-DFFAE64DF8CB}"/>
              </a:ext>
            </a:extLst>
          </p:cNvPr>
          <p:cNvSpPr>
            <a:spLocks noGrp="1"/>
          </p:cNvSpPr>
          <p:nvPr>
            <p:ph type="ftr" sz="quarter" idx="11"/>
          </p:nvPr>
        </p:nvSpPr>
        <p:spPr>
          <a:xfrm>
            <a:off x="419101" y="6248400"/>
            <a:ext cx="5678424" cy="228600"/>
          </a:xfrm>
        </p:spPr>
        <p:txBody>
          <a:bodyPr/>
          <a:lstStyle>
            <a:lvl1pPr algn="l">
              <a:defRPr>
                <a:solidFill>
                  <a:schemeClr val="bg1"/>
                </a:solidFill>
              </a:defRPr>
            </a:lvl1pPr>
          </a:lstStyle>
          <a:p>
            <a:endParaRPr lang="en-US"/>
          </a:p>
        </p:txBody>
      </p:sp>
      <p:sp>
        <p:nvSpPr>
          <p:cNvPr id="16" name="Slide Number Placeholder 9">
            <a:extLst>
              <a:ext uri="{FF2B5EF4-FFF2-40B4-BE49-F238E27FC236}">
                <a16:creationId xmlns:a16="http://schemas.microsoft.com/office/drawing/2014/main" id="{522A11AC-0071-41B4-A723-45F5BE1C7EC9}"/>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8" name="Footer Placeholder 4">
            <a:extLst>
              <a:ext uri="{FF2B5EF4-FFF2-40B4-BE49-F238E27FC236}">
                <a16:creationId xmlns:a16="http://schemas.microsoft.com/office/drawing/2014/main" id="{22006DBE-6373-4AB2-9C52-706D86CC946A}"/>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alpha val="75000"/>
                  </a:schemeClr>
                </a:solidFill>
              </a:rPr>
              <a:t>© 2023 Elanco or its affiliates</a:t>
            </a:r>
          </a:p>
        </p:txBody>
      </p:sp>
    </p:spTree>
    <p:extLst>
      <p:ext uri="{BB962C8B-B14F-4D97-AF65-F5344CB8AC3E}">
        <p14:creationId xmlns:p14="http://schemas.microsoft.com/office/powerpoint/2010/main" val="496788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6" name="Picture Placeholder 18">
            <a:extLst>
              <a:ext uri="{FF2B5EF4-FFF2-40B4-BE49-F238E27FC236}">
                <a16:creationId xmlns:a16="http://schemas.microsoft.com/office/drawing/2014/main" id="{A8A9833F-54C9-4C9F-9A52-61AC7EC734C0}"/>
              </a:ext>
            </a:extLst>
          </p:cNvPr>
          <p:cNvSpPr>
            <a:spLocks noGrp="1"/>
          </p:cNvSpPr>
          <p:nvPr>
            <p:ph type="pic" idx="15" hasCustomPrompt="1"/>
          </p:nvPr>
        </p:nvSpPr>
        <p:spPr>
          <a:xfrm>
            <a:off x="1"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 Send to back if necessary.</a:t>
            </a:r>
          </a:p>
        </p:txBody>
      </p:sp>
      <p:sp>
        <p:nvSpPr>
          <p:cNvPr id="17" name="Text Placeholder 16">
            <a:extLst>
              <a:ext uri="{FF2B5EF4-FFF2-40B4-BE49-F238E27FC236}">
                <a16:creationId xmlns:a16="http://schemas.microsoft.com/office/drawing/2014/main" id="{B50D49E8-53D2-4884-A2B7-02CF718497D5}"/>
              </a:ext>
            </a:extLst>
          </p:cNvPr>
          <p:cNvSpPr>
            <a:spLocks noGrp="1"/>
          </p:cNvSpPr>
          <p:nvPr>
            <p:ph type="body" sz="quarter" idx="16" hasCustomPrompt="1"/>
          </p:nvPr>
        </p:nvSpPr>
        <p:spPr>
          <a:xfrm>
            <a:off x="0" y="0"/>
            <a:ext cx="12187428" cy="2131778"/>
          </a:xfrm>
          <a:custGeom>
            <a:avLst/>
            <a:gdLst>
              <a:gd name="connsiteX0" fmla="*/ 0 w 12187428"/>
              <a:gd name="connsiteY0" fmla="*/ 0 h 2131778"/>
              <a:gd name="connsiteX1" fmla="*/ 12187428 w 12187428"/>
              <a:gd name="connsiteY1" fmla="*/ 0 h 2131778"/>
              <a:gd name="connsiteX2" fmla="*/ 12187428 w 12187428"/>
              <a:gd name="connsiteY2" fmla="*/ 1205 h 2131778"/>
              <a:gd name="connsiteX3" fmla="*/ 0 w 12187428"/>
              <a:gd name="connsiteY3" fmla="*/ 2131778 h 2131778"/>
            </a:gdLst>
            <a:ahLst/>
            <a:cxnLst>
              <a:cxn ang="0">
                <a:pos x="connsiteX0" y="connsiteY0"/>
              </a:cxn>
              <a:cxn ang="0">
                <a:pos x="connsiteX1" y="connsiteY1"/>
              </a:cxn>
              <a:cxn ang="0">
                <a:pos x="connsiteX2" y="connsiteY2"/>
              </a:cxn>
              <a:cxn ang="0">
                <a:pos x="connsiteX3" y="connsiteY3"/>
              </a:cxn>
            </a:cxnLst>
            <a:rect l="l" t="t" r="r" b="b"/>
            <a:pathLst>
              <a:path w="12187428" h="2131778">
                <a:moveTo>
                  <a:pt x="0" y="0"/>
                </a:moveTo>
                <a:lnTo>
                  <a:pt x="12187428" y="0"/>
                </a:lnTo>
                <a:lnTo>
                  <a:pt x="12187428" y="1205"/>
                </a:lnTo>
                <a:lnTo>
                  <a:pt x="0" y="2131778"/>
                </a:lnTo>
                <a:close/>
              </a:path>
            </a:pathLst>
          </a:custGeom>
          <a:solidFill>
            <a:schemeClr val="accent2">
              <a:alpha val="75000"/>
            </a:schemeClr>
          </a:solidFill>
        </p:spPr>
        <p:txBody>
          <a:bodyPr wrap="square">
            <a:noAutofit/>
          </a:bodyPr>
          <a:lstStyle>
            <a:lvl1pPr marL="0" indent="0">
              <a:buNone/>
              <a:defRPr sz="600">
                <a:noFill/>
              </a:defRPr>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100" y="609600"/>
            <a:ext cx="5678424" cy="952500"/>
          </a:xfrm>
        </p:spPr>
        <p:txBody>
          <a:bodyPr anchor="t"/>
          <a:lstStyle>
            <a:lvl1pPr algn="l">
              <a:lnSpc>
                <a:spcPct val="85000"/>
              </a:lnSpc>
              <a:defRPr sz="4799" b="0" spc="-10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100" y="427355"/>
            <a:ext cx="5678424" cy="118872"/>
          </a:xfrm>
        </p:spPr>
        <p:txBody>
          <a:bodyPr anchor="ctr"/>
          <a:lstStyle>
            <a:lvl1pPr marL="0" indent="0" algn="l">
              <a:spcBef>
                <a:spcPts val="0"/>
              </a:spcBef>
              <a:buNone/>
              <a:defRPr sz="900" b="0" spc="-30"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add Date</a:t>
            </a:r>
          </a:p>
        </p:txBody>
      </p:sp>
      <p:sp>
        <p:nvSpPr>
          <p:cNvPr id="23" name="Text Placeholder 7">
            <a:extLst>
              <a:ext uri="{FF2B5EF4-FFF2-40B4-BE49-F238E27FC236}">
                <a16:creationId xmlns:a16="http://schemas.microsoft.com/office/drawing/2014/main" id="{91585FE8-A078-45B0-9F16-525BDFCF4F97}"/>
              </a:ext>
            </a:extLst>
          </p:cNvPr>
          <p:cNvSpPr>
            <a:spLocks noGrp="1"/>
          </p:cNvSpPr>
          <p:nvPr>
            <p:ph type="body" sz="quarter" idx="17" hasCustomPrompt="1"/>
          </p:nvPr>
        </p:nvSpPr>
        <p:spPr>
          <a:xfrm>
            <a:off x="9906000" y="1044784"/>
            <a:ext cx="2286000" cy="1124712"/>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600">
                <a:noFill/>
              </a:defRPr>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11" name="Date Placeholder 6">
            <a:extLst>
              <a:ext uri="{FF2B5EF4-FFF2-40B4-BE49-F238E27FC236}">
                <a16:creationId xmlns:a16="http://schemas.microsoft.com/office/drawing/2014/main" id="{1660913A-8A9E-4E5D-9167-9CEF11CE2455}"/>
              </a:ext>
            </a:extLst>
          </p:cNvPr>
          <p:cNvSpPr>
            <a:spLocks noGrp="1"/>
          </p:cNvSpPr>
          <p:nvPr>
            <p:ph type="dt" sz="half" idx="19"/>
          </p:nvPr>
        </p:nvSpPr>
        <p:spPr>
          <a:xfrm>
            <a:off x="419097" y="292418"/>
            <a:ext cx="5678424" cy="118872"/>
          </a:xfrm>
        </p:spPr>
        <p:txBody>
          <a:bodyPr/>
          <a:lstStyle>
            <a:lvl1pPr>
              <a:defRPr>
                <a:solidFill>
                  <a:schemeClr val="bg1"/>
                </a:solidFill>
              </a:defRPr>
            </a:lvl1pPr>
          </a:lstStyle>
          <a:p>
            <a:r>
              <a:rPr lang="en-US"/>
              <a:t>Enter title via "insert&gt;header and footer&gt;fixed"</a:t>
            </a:r>
          </a:p>
        </p:txBody>
      </p:sp>
      <p:sp>
        <p:nvSpPr>
          <p:cNvPr id="14" name="Slide Number Placeholder 9">
            <a:extLst>
              <a:ext uri="{FF2B5EF4-FFF2-40B4-BE49-F238E27FC236}">
                <a16:creationId xmlns:a16="http://schemas.microsoft.com/office/drawing/2014/main" id="{B786E36A-2D5B-4369-89B1-C3864FA37709}"/>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2537518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11" name="Picture Placeholder 4" descr="A black cat on a person's shoulder&#10;&#10;Description automatically generated with low confidence">
            <a:extLst>
              <a:ext uri="{FF2B5EF4-FFF2-40B4-BE49-F238E27FC236}">
                <a16:creationId xmlns:a16="http://schemas.microsoft.com/office/drawing/2014/main" id="{DE466653-1F1D-4C83-961E-45D47B586C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Freeform: Shape 11">
            <a:extLst>
              <a:ext uri="{FF2B5EF4-FFF2-40B4-BE49-F238E27FC236}">
                <a16:creationId xmlns:a16="http://schemas.microsoft.com/office/drawing/2014/main" id="{EE172349-FAA8-4BE3-A4B5-5DAF44C3839D}"/>
              </a:ext>
            </a:extLst>
          </p:cNvPr>
          <p:cNvSpPr>
            <a:spLocks noChangeAspect="1"/>
          </p:cNvSpPr>
          <p:nvPr userDrawn="1"/>
        </p:nvSpPr>
        <p:spPr>
          <a:xfrm>
            <a:off x="1525" y="4726222"/>
            <a:ext cx="12188952" cy="2131778"/>
          </a:xfrm>
          <a:custGeom>
            <a:avLst/>
            <a:gdLst>
              <a:gd name="connsiteX0" fmla="*/ 0 w 3016799"/>
              <a:gd name="connsiteY0" fmla="*/ 527621 h 527621"/>
              <a:gd name="connsiteX1" fmla="*/ 3016800 w 3016799"/>
              <a:gd name="connsiteY1" fmla="*/ 527621 h 527621"/>
              <a:gd name="connsiteX2" fmla="*/ 3016800 w 3016799"/>
              <a:gd name="connsiteY2" fmla="*/ 0 h 527621"/>
              <a:gd name="connsiteX3" fmla="*/ 0 w 3016799"/>
              <a:gd name="connsiteY3" fmla="*/ 527390 h 527621"/>
            </a:gdLst>
            <a:ahLst/>
            <a:cxnLst>
              <a:cxn ang="0">
                <a:pos x="connsiteX0" y="connsiteY0"/>
              </a:cxn>
              <a:cxn ang="0">
                <a:pos x="connsiteX1" y="connsiteY1"/>
              </a:cxn>
              <a:cxn ang="0">
                <a:pos x="connsiteX2" y="connsiteY2"/>
              </a:cxn>
              <a:cxn ang="0">
                <a:pos x="connsiteX3" y="connsiteY3"/>
              </a:cxn>
            </a:cxnLst>
            <a:rect l="l" t="t" r="r" b="b"/>
            <a:pathLst>
              <a:path w="3016799" h="527621">
                <a:moveTo>
                  <a:pt x="0" y="527621"/>
                </a:moveTo>
                <a:lnTo>
                  <a:pt x="3016800" y="527621"/>
                </a:lnTo>
                <a:lnTo>
                  <a:pt x="3016800" y="0"/>
                </a:lnTo>
                <a:lnTo>
                  <a:pt x="0" y="527390"/>
                </a:lnTo>
                <a:close/>
              </a:path>
            </a:pathLst>
          </a:custGeom>
          <a:solidFill>
            <a:schemeClr val="accent1"/>
          </a:solidFill>
          <a:ln w="11569" cap="flat">
            <a:noFill/>
            <a:prstDash val="solid"/>
            <a:miter/>
          </a:ln>
        </p:spPr>
        <p:txBody>
          <a:bodyPr rtlCol="0" anchor="ctr"/>
          <a:lstStyle/>
          <a:p>
            <a:endParaRPr lang="en-US" sz="2399"/>
          </a:p>
        </p:txBody>
      </p:sp>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100" y="609600"/>
            <a:ext cx="5676901" cy="952500"/>
          </a:xfrm>
        </p:spPr>
        <p:txBody>
          <a:bodyPr anchor="t"/>
          <a:lstStyle>
            <a:lvl1pPr algn="l">
              <a:lnSpc>
                <a:spcPct val="85000"/>
              </a:lnSpc>
              <a:defRPr sz="4399" b="1" spc="-250"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100" y="427355"/>
            <a:ext cx="5676901" cy="118872"/>
          </a:xfrm>
        </p:spPr>
        <p:txBody>
          <a:bodyPr anchor="ctr"/>
          <a:lstStyle>
            <a:lvl1pPr marL="0" indent="0" algn="l">
              <a:spcBef>
                <a:spcPts val="0"/>
              </a:spcBef>
              <a:buNone/>
              <a:defRPr sz="900" b="0" spc="-30"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add Date</a:t>
            </a:r>
          </a:p>
        </p:txBody>
      </p:sp>
      <p:sp>
        <p:nvSpPr>
          <p:cNvPr id="24" name="Text Placeholder 4">
            <a:extLst>
              <a:ext uri="{FF2B5EF4-FFF2-40B4-BE49-F238E27FC236}">
                <a16:creationId xmlns:a16="http://schemas.microsoft.com/office/drawing/2014/main" id="{508AD190-1A46-4A5E-98E3-C5E7850C4E3E}"/>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199" b="1" spc="-50" baseline="0">
                <a:solidFill>
                  <a:schemeClr val="bg1"/>
                </a:solidFill>
              </a:defRPr>
            </a:lvl1pPr>
            <a:lvl2pPr marL="233292" indent="0" algn="r">
              <a:buNone/>
              <a:defRPr>
                <a:solidFill>
                  <a:schemeClr val="bg1"/>
                </a:solidFill>
              </a:defRPr>
            </a:lvl2pPr>
            <a:lvl3pPr marL="457063" indent="0" algn="r">
              <a:buNone/>
              <a:defRPr>
                <a:solidFill>
                  <a:schemeClr val="bg1"/>
                </a:solidFill>
              </a:defRPr>
            </a:lvl3pPr>
            <a:lvl4pPr marL="690355" indent="0" algn="r">
              <a:buNone/>
              <a:defRPr>
                <a:solidFill>
                  <a:schemeClr val="bg1"/>
                </a:solidFill>
              </a:defRPr>
            </a:lvl4pPr>
            <a:lvl5pPr marL="914126" indent="0" algn="r">
              <a:buNone/>
              <a:defRPr>
                <a:solidFill>
                  <a:schemeClr val="bg1"/>
                </a:solidFill>
              </a:defRPr>
            </a:lvl5pPr>
          </a:lstStyle>
          <a:p>
            <a:pPr lvl="0"/>
            <a:r>
              <a:rPr lang="en-US"/>
              <a:t>Click to add Name</a:t>
            </a:r>
          </a:p>
        </p:txBody>
      </p:sp>
      <p:sp>
        <p:nvSpPr>
          <p:cNvPr id="25" name="Text Placeholder 4">
            <a:extLst>
              <a:ext uri="{FF2B5EF4-FFF2-40B4-BE49-F238E27FC236}">
                <a16:creationId xmlns:a16="http://schemas.microsoft.com/office/drawing/2014/main" id="{2138D056-7414-4FE3-8FAD-CDA02C28C845}"/>
              </a:ext>
            </a:extLst>
          </p:cNvPr>
          <p:cNvSpPr>
            <a:spLocks noGrp="1"/>
          </p:cNvSpPr>
          <p:nvPr>
            <p:ph type="body" sz="quarter" idx="14" hasCustomPrompt="1"/>
          </p:nvPr>
        </p:nvSpPr>
        <p:spPr>
          <a:xfrm>
            <a:off x="6096000" y="5968028"/>
            <a:ext cx="5676900" cy="508973"/>
          </a:xfrm>
        </p:spPr>
        <p:txBody>
          <a:bodyPr/>
          <a:lstStyle>
            <a:lvl1pPr marL="0" indent="0" algn="r">
              <a:lnSpc>
                <a:spcPct val="90000"/>
              </a:lnSpc>
              <a:spcBef>
                <a:spcPts val="0"/>
              </a:spcBef>
              <a:buNone/>
              <a:defRPr sz="1999" b="0">
                <a:solidFill>
                  <a:schemeClr val="bg1"/>
                </a:solidFill>
              </a:defRPr>
            </a:lvl1pPr>
            <a:lvl2pPr marL="233292" indent="0" algn="r">
              <a:buNone/>
              <a:defRPr>
                <a:solidFill>
                  <a:schemeClr val="bg1"/>
                </a:solidFill>
              </a:defRPr>
            </a:lvl2pPr>
            <a:lvl3pPr marL="457063" indent="0" algn="r">
              <a:buNone/>
              <a:defRPr>
                <a:solidFill>
                  <a:schemeClr val="bg1"/>
                </a:solidFill>
              </a:defRPr>
            </a:lvl3pPr>
            <a:lvl4pPr marL="690355" indent="0" algn="r">
              <a:buNone/>
              <a:defRPr>
                <a:solidFill>
                  <a:schemeClr val="bg1"/>
                </a:solidFill>
              </a:defRPr>
            </a:lvl4pPr>
            <a:lvl5pPr marL="914126" indent="0" algn="r">
              <a:buNone/>
              <a:defRPr>
                <a:solidFill>
                  <a:schemeClr val="bg1"/>
                </a:solidFill>
              </a:defRPr>
            </a:lvl5pPr>
          </a:lstStyle>
          <a:p>
            <a:pPr lvl="0"/>
            <a:r>
              <a:rPr lang="en-US"/>
              <a:t>Click to add Title</a:t>
            </a:r>
          </a:p>
        </p:txBody>
      </p:sp>
      <p:sp>
        <p:nvSpPr>
          <p:cNvPr id="7" name="Date Placeholder 6">
            <a:extLst>
              <a:ext uri="{FF2B5EF4-FFF2-40B4-BE49-F238E27FC236}">
                <a16:creationId xmlns:a16="http://schemas.microsoft.com/office/drawing/2014/main" id="{662D81AE-A054-4426-806C-4AE77B3B8966}"/>
              </a:ext>
            </a:extLst>
          </p:cNvPr>
          <p:cNvSpPr>
            <a:spLocks noGrp="1"/>
          </p:cNvSpPr>
          <p:nvPr>
            <p:ph type="dt" sz="half" idx="15"/>
          </p:nvPr>
        </p:nvSpPr>
        <p:spPr>
          <a:xfrm>
            <a:off x="419097" y="292418"/>
            <a:ext cx="5678424" cy="118872"/>
          </a:xfrm>
        </p:spPr>
        <p:txBody>
          <a:bodyPr/>
          <a:lstStyle>
            <a:lvl1pPr>
              <a:defRPr>
                <a:solidFill>
                  <a:schemeClr val="tx2"/>
                </a:solidFill>
              </a:defRPr>
            </a:lvl1pPr>
          </a:lstStyle>
          <a:p>
            <a:r>
              <a:rPr lang="en-US"/>
              <a:t>Enter title via "insert&gt;header and footer&gt;fixed"</a:t>
            </a:r>
          </a:p>
        </p:txBody>
      </p:sp>
      <p:sp>
        <p:nvSpPr>
          <p:cNvPr id="22" name="Slide Number Placeholder 9">
            <a:extLst>
              <a:ext uri="{FF2B5EF4-FFF2-40B4-BE49-F238E27FC236}">
                <a16:creationId xmlns:a16="http://schemas.microsoft.com/office/drawing/2014/main" id="{C6404876-2F85-4521-9CEA-01836A5BE8F9}"/>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23" name="Footer Placeholder 16">
            <a:extLst>
              <a:ext uri="{FF2B5EF4-FFF2-40B4-BE49-F238E27FC236}">
                <a16:creationId xmlns:a16="http://schemas.microsoft.com/office/drawing/2014/main" id="{028AC5AA-C232-4BA5-B883-1EDDE0891DAC}"/>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a:p>
        </p:txBody>
      </p:sp>
      <p:sp>
        <p:nvSpPr>
          <p:cNvPr id="26" name="Footer Placeholder 4">
            <a:extLst>
              <a:ext uri="{FF2B5EF4-FFF2-40B4-BE49-F238E27FC236}">
                <a16:creationId xmlns:a16="http://schemas.microsoft.com/office/drawing/2014/main" id="{875108E9-F787-4BF4-ACD1-12023B28E4A4}"/>
              </a:ext>
            </a:extLst>
          </p:cNvPr>
          <p:cNvSpPr txBox="1">
            <a:spLocks/>
          </p:cNvSpPr>
          <p:nvPr userDrawn="1"/>
        </p:nvSpPr>
        <p:spPr>
          <a:xfrm>
            <a:off x="2895601"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alpha val="50000"/>
                  </a:schemeClr>
                </a:solidFill>
              </a:rPr>
              <a:t>© 2023 Elanco or its affiliates</a:t>
            </a:r>
          </a:p>
        </p:txBody>
      </p:sp>
    </p:spTree>
    <p:extLst>
      <p:ext uri="{BB962C8B-B14F-4D97-AF65-F5344CB8AC3E}">
        <p14:creationId xmlns:p14="http://schemas.microsoft.com/office/powerpoint/2010/main" val="2740097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17" name="Picture Placeholder 15" descr="A picture containing person, outdoor&#10;&#10;Description automatically generated">
            <a:extLst>
              <a:ext uri="{FF2B5EF4-FFF2-40B4-BE49-F238E27FC236}">
                <a16:creationId xmlns:a16="http://schemas.microsoft.com/office/drawing/2014/main" id="{0CA1CAF1-3FB4-443E-B8B4-2BC58B3CEB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Freeform: Shape 11">
            <a:extLst>
              <a:ext uri="{FF2B5EF4-FFF2-40B4-BE49-F238E27FC236}">
                <a16:creationId xmlns:a16="http://schemas.microsoft.com/office/drawing/2014/main" id="{EE172349-FAA8-4BE3-A4B5-5DAF44C3839D}"/>
              </a:ext>
            </a:extLst>
          </p:cNvPr>
          <p:cNvSpPr>
            <a:spLocks noChangeAspect="1"/>
          </p:cNvSpPr>
          <p:nvPr userDrawn="1"/>
        </p:nvSpPr>
        <p:spPr>
          <a:xfrm>
            <a:off x="3048" y="4726222"/>
            <a:ext cx="12188952" cy="2131778"/>
          </a:xfrm>
          <a:custGeom>
            <a:avLst/>
            <a:gdLst>
              <a:gd name="connsiteX0" fmla="*/ 0 w 3016799"/>
              <a:gd name="connsiteY0" fmla="*/ 527621 h 527621"/>
              <a:gd name="connsiteX1" fmla="*/ 3016800 w 3016799"/>
              <a:gd name="connsiteY1" fmla="*/ 527621 h 527621"/>
              <a:gd name="connsiteX2" fmla="*/ 3016800 w 3016799"/>
              <a:gd name="connsiteY2" fmla="*/ 0 h 527621"/>
              <a:gd name="connsiteX3" fmla="*/ 0 w 3016799"/>
              <a:gd name="connsiteY3" fmla="*/ 527390 h 527621"/>
            </a:gdLst>
            <a:ahLst/>
            <a:cxnLst>
              <a:cxn ang="0">
                <a:pos x="connsiteX0" y="connsiteY0"/>
              </a:cxn>
              <a:cxn ang="0">
                <a:pos x="connsiteX1" y="connsiteY1"/>
              </a:cxn>
              <a:cxn ang="0">
                <a:pos x="connsiteX2" y="connsiteY2"/>
              </a:cxn>
              <a:cxn ang="0">
                <a:pos x="connsiteX3" y="connsiteY3"/>
              </a:cxn>
            </a:cxnLst>
            <a:rect l="l" t="t" r="r" b="b"/>
            <a:pathLst>
              <a:path w="3016799" h="527621">
                <a:moveTo>
                  <a:pt x="0" y="527621"/>
                </a:moveTo>
                <a:lnTo>
                  <a:pt x="3016800" y="527621"/>
                </a:lnTo>
                <a:lnTo>
                  <a:pt x="3016800" y="0"/>
                </a:lnTo>
                <a:lnTo>
                  <a:pt x="0" y="527390"/>
                </a:lnTo>
                <a:close/>
              </a:path>
            </a:pathLst>
          </a:custGeom>
          <a:solidFill>
            <a:schemeClr val="accent1"/>
          </a:solidFill>
          <a:ln w="11569" cap="flat">
            <a:noFill/>
            <a:prstDash val="solid"/>
            <a:miter/>
          </a:ln>
        </p:spPr>
        <p:txBody>
          <a:bodyPr rtlCol="0" anchor="ctr"/>
          <a:lstStyle/>
          <a:p>
            <a:endParaRPr lang="en-US" sz="2399"/>
          </a:p>
        </p:txBody>
      </p:sp>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100" y="609600"/>
            <a:ext cx="5678424" cy="952500"/>
          </a:xfrm>
        </p:spPr>
        <p:txBody>
          <a:bodyPr anchor="t"/>
          <a:lstStyle>
            <a:lvl1pPr algn="l">
              <a:lnSpc>
                <a:spcPct val="85000"/>
              </a:lnSpc>
              <a:defRPr sz="4399" b="1" spc="-250"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100" y="427355"/>
            <a:ext cx="5678424" cy="118872"/>
          </a:xfrm>
        </p:spPr>
        <p:txBody>
          <a:bodyPr anchor="ctr"/>
          <a:lstStyle>
            <a:lvl1pPr marL="0" indent="0" algn="l">
              <a:spcBef>
                <a:spcPts val="0"/>
              </a:spcBef>
              <a:buNone/>
              <a:defRPr sz="900" b="0" spc="-30"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add Date</a:t>
            </a:r>
          </a:p>
        </p:txBody>
      </p:sp>
      <p:sp>
        <p:nvSpPr>
          <p:cNvPr id="18" name="Text Placeholder 4">
            <a:extLst>
              <a:ext uri="{FF2B5EF4-FFF2-40B4-BE49-F238E27FC236}">
                <a16:creationId xmlns:a16="http://schemas.microsoft.com/office/drawing/2014/main" id="{284D8253-EFCA-4105-B7B7-4184D1E9F7C4}"/>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199" b="1" spc="-50" baseline="0">
                <a:solidFill>
                  <a:schemeClr val="bg1"/>
                </a:solidFill>
              </a:defRPr>
            </a:lvl1pPr>
            <a:lvl2pPr marL="233292" indent="0" algn="r">
              <a:buNone/>
              <a:defRPr>
                <a:solidFill>
                  <a:schemeClr val="bg1"/>
                </a:solidFill>
              </a:defRPr>
            </a:lvl2pPr>
            <a:lvl3pPr marL="457063" indent="0" algn="r">
              <a:buNone/>
              <a:defRPr>
                <a:solidFill>
                  <a:schemeClr val="bg1"/>
                </a:solidFill>
              </a:defRPr>
            </a:lvl3pPr>
            <a:lvl4pPr marL="690355" indent="0" algn="r">
              <a:buNone/>
              <a:defRPr>
                <a:solidFill>
                  <a:schemeClr val="bg1"/>
                </a:solidFill>
              </a:defRPr>
            </a:lvl4pPr>
            <a:lvl5pPr marL="914126" indent="0" algn="r">
              <a:buNone/>
              <a:defRPr>
                <a:solidFill>
                  <a:schemeClr val="bg1"/>
                </a:solidFill>
              </a:defRPr>
            </a:lvl5pPr>
          </a:lstStyle>
          <a:p>
            <a:pPr lvl="0"/>
            <a:r>
              <a:rPr lang="en-US"/>
              <a:t>Click to add Name</a:t>
            </a:r>
          </a:p>
        </p:txBody>
      </p:sp>
      <p:sp>
        <p:nvSpPr>
          <p:cNvPr id="19" name="Text Placeholder 4">
            <a:extLst>
              <a:ext uri="{FF2B5EF4-FFF2-40B4-BE49-F238E27FC236}">
                <a16:creationId xmlns:a16="http://schemas.microsoft.com/office/drawing/2014/main" id="{A4434EFE-8BDC-4754-AAD0-7342F62B6B72}"/>
              </a:ext>
            </a:extLst>
          </p:cNvPr>
          <p:cNvSpPr>
            <a:spLocks noGrp="1"/>
          </p:cNvSpPr>
          <p:nvPr>
            <p:ph type="body" sz="quarter" idx="14" hasCustomPrompt="1"/>
          </p:nvPr>
        </p:nvSpPr>
        <p:spPr>
          <a:xfrm>
            <a:off x="6096000" y="5968028"/>
            <a:ext cx="5676900" cy="508973"/>
          </a:xfrm>
        </p:spPr>
        <p:txBody>
          <a:bodyPr/>
          <a:lstStyle>
            <a:lvl1pPr marL="0" indent="0" algn="r">
              <a:lnSpc>
                <a:spcPct val="90000"/>
              </a:lnSpc>
              <a:spcBef>
                <a:spcPts val="0"/>
              </a:spcBef>
              <a:buNone/>
              <a:defRPr sz="1999" b="0">
                <a:solidFill>
                  <a:schemeClr val="bg1"/>
                </a:solidFill>
              </a:defRPr>
            </a:lvl1pPr>
            <a:lvl2pPr marL="233292" indent="0" algn="r">
              <a:buNone/>
              <a:defRPr>
                <a:solidFill>
                  <a:schemeClr val="bg1"/>
                </a:solidFill>
              </a:defRPr>
            </a:lvl2pPr>
            <a:lvl3pPr marL="457063" indent="0" algn="r">
              <a:buNone/>
              <a:defRPr>
                <a:solidFill>
                  <a:schemeClr val="bg1"/>
                </a:solidFill>
              </a:defRPr>
            </a:lvl3pPr>
            <a:lvl4pPr marL="690355" indent="0" algn="r">
              <a:buNone/>
              <a:defRPr>
                <a:solidFill>
                  <a:schemeClr val="bg1"/>
                </a:solidFill>
              </a:defRPr>
            </a:lvl4pPr>
            <a:lvl5pPr marL="914126" indent="0" algn="r">
              <a:buNone/>
              <a:defRPr>
                <a:solidFill>
                  <a:schemeClr val="bg1"/>
                </a:solidFill>
              </a:defRPr>
            </a:lvl5pPr>
          </a:lstStyle>
          <a:p>
            <a:pPr lvl="0"/>
            <a:r>
              <a:rPr lang="en-US"/>
              <a:t>Click to add Title</a:t>
            </a:r>
          </a:p>
        </p:txBody>
      </p:sp>
      <p:sp>
        <p:nvSpPr>
          <p:cNvPr id="11" name="Date Placeholder 6">
            <a:extLst>
              <a:ext uri="{FF2B5EF4-FFF2-40B4-BE49-F238E27FC236}">
                <a16:creationId xmlns:a16="http://schemas.microsoft.com/office/drawing/2014/main" id="{897C653F-EEAE-479D-BE2B-B86E1F59E35A}"/>
              </a:ext>
            </a:extLst>
          </p:cNvPr>
          <p:cNvSpPr>
            <a:spLocks noGrp="1"/>
          </p:cNvSpPr>
          <p:nvPr>
            <p:ph type="dt" sz="half" idx="15"/>
          </p:nvPr>
        </p:nvSpPr>
        <p:spPr>
          <a:xfrm>
            <a:off x="419097" y="292418"/>
            <a:ext cx="5678424" cy="118872"/>
          </a:xfrm>
        </p:spPr>
        <p:txBody>
          <a:bodyPr/>
          <a:lstStyle>
            <a:lvl1pPr>
              <a:defRPr>
                <a:solidFill>
                  <a:schemeClr val="tx2"/>
                </a:solidFill>
              </a:defRPr>
            </a:lvl1pPr>
          </a:lstStyle>
          <a:p>
            <a:r>
              <a:rPr lang="en-US"/>
              <a:t>Enter title via "insert&gt;header and footer&gt;fixed"</a:t>
            </a:r>
          </a:p>
        </p:txBody>
      </p:sp>
      <p:sp>
        <p:nvSpPr>
          <p:cNvPr id="23" name="Slide Number Placeholder 9">
            <a:extLst>
              <a:ext uri="{FF2B5EF4-FFF2-40B4-BE49-F238E27FC236}">
                <a16:creationId xmlns:a16="http://schemas.microsoft.com/office/drawing/2014/main" id="{4C3E0A9E-3401-4F30-ABC2-B157580F422B}"/>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24" name="Footer Placeholder 16">
            <a:extLst>
              <a:ext uri="{FF2B5EF4-FFF2-40B4-BE49-F238E27FC236}">
                <a16:creationId xmlns:a16="http://schemas.microsoft.com/office/drawing/2014/main" id="{FCF37011-38CC-4B3B-ADC3-6FF135941A3A}"/>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a:p>
        </p:txBody>
      </p:sp>
      <p:sp>
        <p:nvSpPr>
          <p:cNvPr id="25" name="Footer Placeholder 4">
            <a:extLst>
              <a:ext uri="{FF2B5EF4-FFF2-40B4-BE49-F238E27FC236}">
                <a16:creationId xmlns:a16="http://schemas.microsoft.com/office/drawing/2014/main" id="{21DF67BA-3803-47B0-A118-DC0E674B94BE}"/>
              </a:ext>
            </a:extLst>
          </p:cNvPr>
          <p:cNvSpPr txBox="1">
            <a:spLocks/>
          </p:cNvSpPr>
          <p:nvPr userDrawn="1"/>
        </p:nvSpPr>
        <p:spPr>
          <a:xfrm>
            <a:off x="2895601"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alpha val="50000"/>
                  </a:schemeClr>
                </a:solidFill>
              </a:rPr>
              <a:t>© 2023 Elanco or its affiliates</a:t>
            </a:r>
          </a:p>
        </p:txBody>
      </p:sp>
    </p:spTree>
    <p:extLst>
      <p:ext uri="{BB962C8B-B14F-4D97-AF65-F5344CB8AC3E}">
        <p14:creationId xmlns:p14="http://schemas.microsoft.com/office/powerpoint/2010/main" val="1734779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sp>
        <p:nvSpPr>
          <p:cNvPr id="16" name="Picture Placeholder 18">
            <a:extLst>
              <a:ext uri="{FF2B5EF4-FFF2-40B4-BE49-F238E27FC236}">
                <a16:creationId xmlns:a16="http://schemas.microsoft.com/office/drawing/2014/main" id="{A8A9833F-54C9-4C9F-9A52-61AC7EC734C0}"/>
              </a:ext>
            </a:extLst>
          </p:cNvPr>
          <p:cNvSpPr>
            <a:spLocks noGrp="1"/>
          </p:cNvSpPr>
          <p:nvPr>
            <p:ph type="pic" idx="15" hasCustomPrompt="1"/>
          </p:nvPr>
        </p:nvSpPr>
        <p:spPr>
          <a:xfrm>
            <a:off x="1"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 Send to back if necessary.</a:t>
            </a:r>
          </a:p>
        </p:txBody>
      </p:sp>
      <p:sp>
        <p:nvSpPr>
          <p:cNvPr id="29" name="Text Placeholder 28">
            <a:extLst>
              <a:ext uri="{FF2B5EF4-FFF2-40B4-BE49-F238E27FC236}">
                <a16:creationId xmlns:a16="http://schemas.microsoft.com/office/drawing/2014/main" id="{A77338B6-867A-4DAC-8F47-A544FACBCF55}"/>
              </a:ext>
            </a:extLst>
          </p:cNvPr>
          <p:cNvSpPr>
            <a:spLocks noGrp="1"/>
          </p:cNvSpPr>
          <p:nvPr>
            <p:ph type="body" sz="quarter" idx="18" hasCustomPrompt="1"/>
          </p:nvPr>
        </p:nvSpPr>
        <p:spPr>
          <a:xfrm>
            <a:off x="6096" y="4726756"/>
            <a:ext cx="12185904" cy="2131244"/>
          </a:xfrm>
          <a:custGeom>
            <a:avLst/>
            <a:gdLst>
              <a:gd name="connsiteX0" fmla="*/ 12185904 w 12185904"/>
              <a:gd name="connsiteY0" fmla="*/ 0 h 2131244"/>
              <a:gd name="connsiteX1" fmla="*/ 12185904 w 12185904"/>
              <a:gd name="connsiteY1" fmla="*/ 2131244 h 2131244"/>
              <a:gd name="connsiteX2" fmla="*/ 0 w 12185904"/>
              <a:gd name="connsiteY2" fmla="*/ 2131244 h 2131244"/>
              <a:gd name="connsiteX3" fmla="*/ 0 w 12185904"/>
              <a:gd name="connsiteY3" fmla="*/ 2130311 h 2131244"/>
            </a:gdLst>
            <a:ahLst/>
            <a:cxnLst>
              <a:cxn ang="0">
                <a:pos x="connsiteX0" y="connsiteY0"/>
              </a:cxn>
              <a:cxn ang="0">
                <a:pos x="connsiteX1" y="connsiteY1"/>
              </a:cxn>
              <a:cxn ang="0">
                <a:pos x="connsiteX2" y="connsiteY2"/>
              </a:cxn>
              <a:cxn ang="0">
                <a:pos x="connsiteX3" y="connsiteY3"/>
              </a:cxn>
            </a:cxnLst>
            <a:rect l="l" t="t" r="r" b="b"/>
            <a:pathLst>
              <a:path w="12185904" h="2131244">
                <a:moveTo>
                  <a:pt x="12185904" y="0"/>
                </a:moveTo>
                <a:lnTo>
                  <a:pt x="12185904" y="2131244"/>
                </a:lnTo>
                <a:lnTo>
                  <a:pt x="0" y="2131244"/>
                </a:lnTo>
                <a:lnTo>
                  <a:pt x="0" y="2130311"/>
                </a:lnTo>
                <a:close/>
              </a:path>
            </a:pathLst>
          </a:custGeom>
          <a:solidFill>
            <a:schemeClr val="accent1"/>
          </a:solidFill>
        </p:spPr>
        <p:txBody>
          <a:bodyPr wrap="square">
            <a:noAutofit/>
          </a:bodyPr>
          <a:lstStyle>
            <a:lvl1pPr marL="0" indent="0">
              <a:buNone/>
              <a:defRPr>
                <a:noFill/>
              </a:defRPr>
            </a:lvl1pPr>
          </a:lstStyle>
          <a:p>
            <a:pPr lvl="0"/>
            <a:r>
              <a:rPr lang="en-US"/>
              <a:t> </a:t>
            </a:r>
          </a:p>
        </p:txBody>
      </p:sp>
      <p:sp>
        <p:nvSpPr>
          <p:cNvPr id="17" name="Text Placeholder 16">
            <a:extLst>
              <a:ext uri="{FF2B5EF4-FFF2-40B4-BE49-F238E27FC236}">
                <a16:creationId xmlns:a16="http://schemas.microsoft.com/office/drawing/2014/main" id="{B50D49E8-53D2-4884-A2B7-02CF718497D5}"/>
              </a:ext>
            </a:extLst>
          </p:cNvPr>
          <p:cNvSpPr>
            <a:spLocks noGrp="1"/>
          </p:cNvSpPr>
          <p:nvPr>
            <p:ph type="body" sz="quarter" idx="16" hasCustomPrompt="1"/>
          </p:nvPr>
        </p:nvSpPr>
        <p:spPr>
          <a:xfrm>
            <a:off x="0" y="0"/>
            <a:ext cx="12187428" cy="2131778"/>
          </a:xfrm>
          <a:custGeom>
            <a:avLst/>
            <a:gdLst>
              <a:gd name="connsiteX0" fmla="*/ 0 w 12187428"/>
              <a:gd name="connsiteY0" fmla="*/ 0 h 2131778"/>
              <a:gd name="connsiteX1" fmla="*/ 12187428 w 12187428"/>
              <a:gd name="connsiteY1" fmla="*/ 0 h 2131778"/>
              <a:gd name="connsiteX2" fmla="*/ 12187428 w 12187428"/>
              <a:gd name="connsiteY2" fmla="*/ 1205 h 2131778"/>
              <a:gd name="connsiteX3" fmla="*/ 0 w 12187428"/>
              <a:gd name="connsiteY3" fmla="*/ 2131778 h 2131778"/>
            </a:gdLst>
            <a:ahLst/>
            <a:cxnLst>
              <a:cxn ang="0">
                <a:pos x="connsiteX0" y="connsiteY0"/>
              </a:cxn>
              <a:cxn ang="0">
                <a:pos x="connsiteX1" y="connsiteY1"/>
              </a:cxn>
              <a:cxn ang="0">
                <a:pos x="connsiteX2" y="connsiteY2"/>
              </a:cxn>
              <a:cxn ang="0">
                <a:pos x="connsiteX3" y="connsiteY3"/>
              </a:cxn>
            </a:cxnLst>
            <a:rect l="l" t="t" r="r" b="b"/>
            <a:pathLst>
              <a:path w="12187428" h="2131778">
                <a:moveTo>
                  <a:pt x="0" y="0"/>
                </a:moveTo>
                <a:lnTo>
                  <a:pt x="12187428" y="0"/>
                </a:lnTo>
                <a:lnTo>
                  <a:pt x="12187428" y="1205"/>
                </a:lnTo>
                <a:lnTo>
                  <a:pt x="0" y="2131778"/>
                </a:lnTo>
                <a:close/>
              </a:path>
            </a:pathLst>
          </a:custGeom>
          <a:solidFill>
            <a:schemeClr val="bg1"/>
          </a:solidFill>
        </p:spPr>
        <p:txBody>
          <a:bodyPr wrap="square">
            <a:noAutofit/>
          </a:bodyPr>
          <a:lstStyle>
            <a:lvl1pPr marL="0" indent="0">
              <a:buNone/>
              <a:defRPr sz="600">
                <a:noFill/>
              </a:defRPr>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100" y="609600"/>
            <a:ext cx="5678424" cy="952500"/>
          </a:xfrm>
        </p:spPr>
        <p:txBody>
          <a:bodyPr anchor="t"/>
          <a:lstStyle>
            <a:lvl1pPr algn="l">
              <a:lnSpc>
                <a:spcPct val="85000"/>
              </a:lnSpc>
              <a:defRPr sz="4399" b="1" spc="-250"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100" y="427355"/>
            <a:ext cx="5678424" cy="118872"/>
          </a:xfrm>
        </p:spPr>
        <p:txBody>
          <a:bodyPr anchor="ctr"/>
          <a:lstStyle>
            <a:lvl1pPr marL="0" indent="0" algn="l">
              <a:spcBef>
                <a:spcPts val="0"/>
              </a:spcBef>
              <a:buNone/>
              <a:defRPr sz="900" b="0" spc="-30"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add Date</a:t>
            </a:r>
          </a:p>
        </p:txBody>
      </p:sp>
      <p:sp>
        <p:nvSpPr>
          <p:cNvPr id="18" name="Text Placeholder 4">
            <a:extLst>
              <a:ext uri="{FF2B5EF4-FFF2-40B4-BE49-F238E27FC236}">
                <a16:creationId xmlns:a16="http://schemas.microsoft.com/office/drawing/2014/main" id="{284D8253-EFCA-4105-B7B7-4184D1E9F7C4}"/>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199" b="1" spc="-50" baseline="0">
                <a:solidFill>
                  <a:schemeClr val="bg1"/>
                </a:solidFill>
              </a:defRPr>
            </a:lvl1pPr>
            <a:lvl2pPr marL="233292" indent="0" algn="r">
              <a:buNone/>
              <a:defRPr>
                <a:solidFill>
                  <a:schemeClr val="bg1"/>
                </a:solidFill>
              </a:defRPr>
            </a:lvl2pPr>
            <a:lvl3pPr marL="457063" indent="0" algn="r">
              <a:buNone/>
              <a:defRPr>
                <a:solidFill>
                  <a:schemeClr val="bg1"/>
                </a:solidFill>
              </a:defRPr>
            </a:lvl3pPr>
            <a:lvl4pPr marL="690355" indent="0" algn="r">
              <a:buNone/>
              <a:defRPr>
                <a:solidFill>
                  <a:schemeClr val="bg1"/>
                </a:solidFill>
              </a:defRPr>
            </a:lvl4pPr>
            <a:lvl5pPr marL="914126" indent="0" algn="r">
              <a:buNone/>
              <a:defRPr>
                <a:solidFill>
                  <a:schemeClr val="bg1"/>
                </a:solidFill>
              </a:defRPr>
            </a:lvl5pPr>
          </a:lstStyle>
          <a:p>
            <a:pPr lvl="0"/>
            <a:r>
              <a:rPr lang="en-US"/>
              <a:t>Click to add Name</a:t>
            </a:r>
          </a:p>
        </p:txBody>
      </p:sp>
      <p:sp>
        <p:nvSpPr>
          <p:cNvPr id="19" name="Text Placeholder 4">
            <a:extLst>
              <a:ext uri="{FF2B5EF4-FFF2-40B4-BE49-F238E27FC236}">
                <a16:creationId xmlns:a16="http://schemas.microsoft.com/office/drawing/2014/main" id="{A4434EFE-8BDC-4754-AAD0-7342F62B6B72}"/>
              </a:ext>
            </a:extLst>
          </p:cNvPr>
          <p:cNvSpPr>
            <a:spLocks noGrp="1"/>
          </p:cNvSpPr>
          <p:nvPr>
            <p:ph type="body" sz="quarter" idx="14" hasCustomPrompt="1"/>
          </p:nvPr>
        </p:nvSpPr>
        <p:spPr>
          <a:xfrm>
            <a:off x="6096000" y="5968028"/>
            <a:ext cx="5676900" cy="508973"/>
          </a:xfrm>
        </p:spPr>
        <p:txBody>
          <a:bodyPr/>
          <a:lstStyle>
            <a:lvl1pPr marL="0" indent="0" algn="r">
              <a:lnSpc>
                <a:spcPct val="90000"/>
              </a:lnSpc>
              <a:spcBef>
                <a:spcPts val="0"/>
              </a:spcBef>
              <a:buNone/>
              <a:defRPr sz="1999" b="0">
                <a:solidFill>
                  <a:schemeClr val="bg1"/>
                </a:solidFill>
              </a:defRPr>
            </a:lvl1pPr>
            <a:lvl2pPr marL="233292" indent="0" algn="r">
              <a:buNone/>
              <a:defRPr>
                <a:solidFill>
                  <a:schemeClr val="bg1"/>
                </a:solidFill>
              </a:defRPr>
            </a:lvl2pPr>
            <a:lvl3pPr marL="457063" indent="0" algn="r">
              <a:buNone/>
              <a:defRPr>
                <a:solidFill>
                  <a:schemeClr val="bg1"/>
                </a:solidFill>
              </a:defRPr>
            </a:lvl3pPr>
            <a:lvl4pPr marL="690355" indent="0" algn="r">
              <a:buNone/>
              <a:defRPr>
                <a:solidFill>
                  <a:schemeClr val="bg1"/>
                </a:solidFill>
              </a:defRPr>
            </a:lvl4pPr>
            <a:lvl5pPr marL="914126" indent="0" algn="r">
              <a:buNone/>
              <a:defRPr>
                <a:solidFill>
                  <a:schemeClr val="bg1"/>
                </a:solidFill>
              </a:defRPr>
            </a:lvl5pPr>
          </a:lstStyle>
          <a:p>
            <a:pPr lvl="0"/>
            <a:r>
              <a:rPr lang="en-US"/>
              <a:t>Click to add Title</a:t>
            </a:r>
          </a:p>
        </p:txBody>
      </p:sp>
      <p:sp>
        <p:nvSpPr>
          <p:cNvPr id="23" name="Text Placeholder 7">
            <a:extLst>
              <a:ext uri="{FF2B5EF4-FFF2-40B4-BE49-F238E27FC236}">
                <a16:creationId xmlns:a16="http://schemas.microsoft.com/office/drawing/2014/main" id="{91585FE8-A078-45B0-9F16-525BDFCF4F97}"/>
              </a:ext>
            </a:extLst>
          </p:cNvPr>
          <p:cNvSpPr>
            <a:spLocks noGrp="1"/>
          </p:cNvSpPr>
          <p:nvPr>
            <p:ph type="body" sz="quarter" idx="17" hasCustomPrompt="1"/>
          </p:nvPr>
        </p:nvSpPr>
        <p:spPr>
          <a:xfrm>
            <a:off x="9906000" y="1044784"/>
            <a:ext cx="2286000" cy="1124712"/>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600">
                <a:noFill/>
              </a:defRPr>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11" name="Date Placeholder 6">
            <a:extLst>
              <a:ext uri="{FF2B5EF4-FFF2-40B4-BE49-F238E27FC236}">
                <a16:creationId xmlns:a16="http://schemas.microsoft.com/office/drawing/2014/main" id="{1660913A-8A9E-4E5D-9167-9CEF11CE2455}"/>
              </a:ext>
            </a:extLst>
          </p:cNvPr>
          <p:cNvSpPr>
            <a:spLocks noGrp="1"/>
          </p:cNvSpPr>
          <p:nvPr>
            <p:ph type="dt" sz="half" idx="19"/>
          </p:nvPr>
        </p:nvSpPr>
        <p:spPr>
          <a:xfrm>
            <a:off x="419097" y="292418"/>
            <a:ext cx="5678424" cy="118872"/>
          </a:xfrm>
        </p:spPr>
        <p:txBody>
          <a:bodyPr/>
          <a:lstStyle>
            <a:lvl1pPr>
              <a:defRPr>
                <a:solidFill>
                  <a:schemeClr val="tx2"/>
                </a:solidFill>
              </a:defRPr>
            </a:lvl1pPr>
          </a:lstStyle>
          <a:p>
            <a:r>
              <a:rPr lang="en-US"/>
              <a:t>Enter title via "insert&gt;header and footer&gt;fixed"</a:t>
            </a:r>
          </a:p>
        </p:txBody>
      </p:sp>
      <p:sp>
        <p:nvSpPr>
          <p:cNvPr id="22" name="Slide Number Placeholder 9">
            <a:extLst>
              <a:ext uri="{FF2B5EF4-FFF2-40B4-BE49-F238E27FC236}">
                <a16:creationId xmlns:a16="http://schemas.microsoft.com/office/drawing/2014/main" id="{73B909EF-11BF-40E2-AB22-779D97B9A828}"/>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24" name="Footer Placeholder 16">
            <a:extLst>
              <a:ext uri="{FF2B5EF4-FFF2-40B4-BE49-F238E27FC236}">
                <a16:creationId xmlns:a16="http://schemas.microsoft.com/office/drawing/2014/main" id="{E68F6648-E298-42F1-9CBC-8E8226E6D44E}"/>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a:p>
        </p:txBody>
      </p:sp>
      <p:sp>
        <p:nvSpPr>
          <p:cNvPr id="25" name="Footer Placeholder 4">
            <a:extLst>
              <a:ext uri="{FF2B5EF4-FFF2-40B4-BE49-F238E27FC236}">
                <a16:creationId xmlns:a16="http://schemas.microsoft.com/office/drawing/2014/main" id="{1947FF91-A588-48B6-8EF7-22C350B39789}"/>
              </a:ext>
            </a:extLst>
          </p:cNvPr>
          <p:cNvSpPr txBox="1">
            <a:spLocks/>
          </p:cNvSpPr>
          <p:nvPr userDrawn="1"/>
        </p:nvSpPr>
        <p:spPr>
          <a:xfrm>
            <a:off x="2895601"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alpha val="50000"/>
                  </a:schemeClr>
                </a:solidFill>
              </a:rPr>
              <a:t>© 2023 Elanco or its affiliates</a:t>
            </a:r>
          </a:p>
        </p:txBody>
      </p:sp>
    </p:spTree>
    <p:extLst>
      <p:ext uri="{BB962C8B-B14F-4D97-AF65-F5344CB8AC3E}">
        <p14:creationId xmlns:p14="http://schemas.microsoft.com/office/powerpoint/2010/main" val="1170298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5F6D7A-A90B-4F44-A7E5-9A54547016EE}"/>
              </a:ext>
            </a:extLst>
          </p:cNvPr>
          <p:cNvSpPr/>
          <p:nvPr userDrawn="1"/>
        </p:nvSpPr>
        <p:spPr>
          <a:xfrm rot="5400000">
            <a:off x="2667001" y="-2667000"/>
            <a:ext cx="68580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419099" y="609600"/>
            <a:ext cx="8586216" cy="2819400"/>
          </a:xfrm>
        </p:spPr>
        <p:txBody>
          <a:bodyPr anchor="t"/>
          <a:lstStyle>
            <a:lvl1pPr algn="l">
              <a:lnSpc>
                <a:spcPct val="85000"/>
              </a:lnSpc>
              <a:defRPr sz="4799" b="0" spc="-100" baseline="0">
                <a:solidFill>
                  <a:schemeClr val="bg1"/>
                </a:solidFill>
              </a:defRPr>
            </a:lvl1pPr>
          </a:lstStyle>
          <a:p>
            <a:r>
              <a:rPr lang="en-US"/>
              <a:t>Click to edit Master title style</a:t>
            </a:r>
          </a:p>
        </p:txBody>
      </p:sp>
      <p:sp>
        <p:nvSpPr>
          <p:cNvPr id="10" name="Freeform: Shape 9">
            <a:extLst>
              <a:ext uri="{FF2B5EF4-FFF2-40B4-BE49-F238E27FC236}">
                <a16:creationId xmlns:a16="http://schemas.microsoft.com/office/drawing/2014/main" id="{806F785F-86E2-46E6-BC3C-96488469DB6B}"/>
              </a:ext>
            </a:extLst>
          </p:cNvPr>
          <p:cNvSpPr>
            <a:spLocks noChangeAspect="1"/>
          </p:cNvSpPr>
          <p:nvPr userDrawn="1"/>
        </p:nvSpPr>
        <p:spPr>
          <a:xfrm>
            <a:off x="3048" y="4726222"/>
            <a:ext cx="12188952" cy="2131778"/>
          </a:xfrm>
          <a:custGeom>
            <a:avLst/>
            <a:gdLst>
              <a:gd name="connsiteX0" fmla="*/ 0 w 3016799"/>
              <a:gd name="connsiteY0" fmla="*/ 527621 h 527621"/>
              <a:gd name="connsiteX1" fmla="*/ 3016800 w 3016799"/>
              <a:gd name="connsiteY1" fmla="*/ 527621 h 527621"/>
              <a:gd name="connsiteX2" fmla="*/ 3016800 w 3016799"/>
              <a:gd name="connsiteY2" fmla="*/ 0 h 527621"/>
              <a:gd name="connsiteX3" fmla="*/ 0 w 3016799"/>
              <a:gd name="connsiteY3" fmla="*/ 527390 h 527621"/>
            </a:gdLst>
            <a:ahLst/>
            <a:cxnLst>
              <a:cxn ang="0">
                <a:pos x="connsiteX0" y="connsiteY0"/>
              </a:cxn>
              <a:cxn ang="0">
                <a:pos x="connsiteX1" y="connsiteY1"/>
              </a:cxn>
              <a:cxn ang="0">
                <a:pos x="connsiteX2" y="connsiteY2"/>
              </a:cxn>
              <a:cxn ang="0">
                <a:pos x="connsiteX3" y="connsiteY3"/>
              </a:cxn>
            </a:cxnLst>
            <a:rect l="l" t="t" r="r" b="b"/>
            <a:pathLst>
              <a:path w="3016799" h="527621">
                <a:moveTo>
                  <a:pt x="0" y="527621"/>
                </a:moveTo>
                <a:lnTo>
                  <a:pt x="3016800" y="527621"/>
                </a:lnTo>
                <a:lnTo>
                  <a:pt x="3016800" y="0"/>
                </a:lnTo>
                <a:lnTo>
                  <a:pt x="0" y="527390"/>
                </a:lnTo>
                <a:close/>
              </a:path>
            </a:pathLst>
          </a:custGeom>
          <a:solidFill>
            <a:schemeClr val="bg1"/>
          </a:solidFill>
          <a:ln w="11569" cap="flat">
            <a:noFill/>
            <a:prstDash val="solid"/>
            <a:miter/>
          </a:ln>
        </p:spPr>
        <p:txBody>
          <a:bodyPr rtlCol="0" anchor="ctr"/>
          <a:lstStyle/>
          <a:p>
            <a:endParaRPr lang="en-US" sz="2399"/>
          </a:p>
        </p:txBody>
      </p:sp>
      <p:pic>
        <p:nvPicPr>
          <p:cNvPr id="13" name="Graphic 12">
            <a:extLst>
              <a:ext uri="{FF2B5EF4-FFF2-40B4-BE49-F238E27FC236}">
                <a16:creationId xmlns:a16="http://schemas.microsoft.com/office/drawing/2014/main" id="{9542166D-2575-4632-8828-EB720C8BCA0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6" y="1044784"/>
            <a:ext cx="2281084" cy="1125334"/>
          </a:xfrm>
          <a:prstGeom prst="rect">
            <a:avLst/>
          </a:prstGeom>
        </p:spPr>
      </p:pic>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8586216" cy="118872"/>
          </a:xfrm>
        </p:spPr>
        <p:txBody>
          <a:bodyPr anchor="ctr"/>
          <a:lstStyle>
            <a:lvl1pPr marL="0" indent="0" algn="l">
              <a:spcBef>
                <a:spcPts val="0"/>
              </a:spcBef>
              <a:buNone/>
              <a:defRPr sz="900" b="0" spc="-30"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add Date</a:t>
            </a:r>
          </a:p>
        </p:txBody>
      </p:sp>
      <p:sp>
        <p:nvSpPr>
          <p:cNvPr id="25" name="Text Placeholder 4">
            <a:extLst>
              <a:ext uri="{FF2B5EF4-FFF2-40B4-BE49-F238E27FC236}">
                <a16:creationId xmlns:a16="http://schemas.microsoft.com/office/drawing/2014/main" id="{2C96B4AF-C0F7-412E-8DCF-C2D69A7A62FD}"/>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199" b="1" spc="-50" baseline="0">
                <a:solidFill>
                  <a:schemeClr val="tx2"/>
                </a:solidFill>
              </a:defRPr>
            </a:lvl1pPr>
            <a:lvl2pPr marL="233292" indent="0" algn="r">
              <a:buNone/>
              <a:defRPr>
                <a:solidFill>
                  <a:schemeClr val="bg1"/>
                </a:solidFill>
              </a:defRPr>
            </a:lvl2pPr>
            <a:lvl3pPr marL="457063" indent="0" algn="r">
              <a:buNone/>
              <a:defRPr>
                <a:solidFill>
                  <a:schemeClr val="bg1"/>
                </a:solidFill>
              </a:defRPr>
            </a:lvl3pPr>
            <a:lvl4pPr marL="690355" indent="0" algn="r">
              <a:buNone/>
              <a:defRPr>
                <a:solidFill>
                  <a:schemeClr val="bg1"/>
                </a:solidFill>
              </a:defRPr>
            </a:lvl4pPr>
            <a:lvl5pPr marL="914126" indent="0" algn="r">
              <a:buNone/>
              <a:defRPr>
                <a:solidFill>
                  <a:schemeClr val="bg1"/>
                </a:solidFill>
              </a:defRPr>
            </a:lvl5pPr>
          </a:lstStyle>
          <a:p>
            <a:pPr lvl="0"/>
            <a:r>
              <a:rPr lang="en-US"/>
              <a:t>Click to add Name</a:t>
            </a:r>
          </a:p>
        </p:txBody>
      </p:sp>
      <p:sp>
        <p:nvSpPr>
          <p:cNvPr id="26" name="Text Placeholder 4">
            <a:extLst>
              <a:ext uri="{FF2B5EF4-FFF2-40B4-BE49-F238E27FC236}">
                <a16:creationId xmlns:a16="http://schemas.microsoft.com/office/drawing/2014/main" id="{46CCB128-53FD-4D01-95C2-6BCD2D73AEE2}"/>
              </a:ext>
            </a:extLst>
          </p:cNvPr>
          <p:cNvSpPr>
            <a:spLocks noGrp="1"/>
          </p:cNvSpPr>
          <p:nvPr>
            <p:ph type="body" sz="quarter" idx="14" hasCustomPrompt="1"/>
          </p:nvPr>
        </p:nvSpPr>
        <p:spPr>
          <a:xfrm>
            <a:off x="6096000" y="5968028"/>
            <a:ext cx="5676900" cy="508973"/>
          </a:xfrm>
        </p:spPr>
        <p:txBody>
          <a:bodyPr/>
          <a:lstStyle>
            <a:lvl1pPr marL="0" indent="0" algn="r">
              <a:lnSpc>
                <a:spcPct val="90000"/>
              </a:lnSpc>
              <a:spcBef>
                <a:spcPts val="0"/>
              </a:spcBef>
              <a:buNone/>
              <a:defRPr sz="1999" b="0">
                <a:solidFill>
                  <a:schemeClr val="tx2"/>
                </a:solidFill>
              </a:defRPr>
            </a:lvl1pPr>
            <a:lvl2pPr marL="233292" indent="0" algn="r">
              <a:buNone/>
              <a:defRPr>
                <a:solidFill>
                  <a:schemeClr val="bg1"/>
                </a:solidFill>
              </a:defRPr>
            </a:lvl2pPr>
            <a:lvl3pPr marL="457063" indent="0" algn="r">
              <a:buNone/>
              <a:defRPr>
                <a:solidFill>
                  <a:schemeClr val="bg1"/>
                </a:solidFill>
              </a:defRPr>
            </a:lvl3pPr>
            <a:lvl4pPr marL="690355" indent="0" algn="r">
              <a:buNone/>
              <a:defRPr>
                <a:solidFill>
                  <a:schemeClr val="bg1"/>
                </a:solidFill>
              </a:defRPr>
            </a:lvl4pPr>
            <a:lvl5pPr marL="914126" indent="0" algn="r">
              <a:buNone/>
              <a:defRPr>
                <a:solidFill>
                  <a:schemeClr val="bg1"/>
                </a:solidFill>
              </a:defRPr>
            </a:lvl5pPr>
          </a:lstStyle>
          <a:p>
            <a:pPr lvl="0"/>
            <a:r>
              <a:rPr lang="en-US"/>
              <a:t>Click to add Title</a:t>
            </a:r>
          </a:p>
        </p:txBody>
      </p:sp>
      <p:sp>
        <p:nvSpPr>
          <p:cNvPr id="11" name="Date Placeholder 6">
            <a:extLst>
              <a:ext uri="{FF2B5EF4-FFF2-40B4-BE49-F238E27FC236}">
                <a16:creationId xmlns:a16="http://schemas.microsoft.com/office/drawing/2014/main" id="{609C97F6-16D2-4F04-A629-E00D0C88A8B3}"/>
              </a:ext>
            </a:extLst>
          </p:cNvPr>
          <p:cNvSpPr>
            <a:spLocks noGrp="1"/>
          </p:cNvSpPr>
          <p:nvPr>
            <p:ph type="dt" sz="half" idx="15"/>
          </p:nvPr>
        </p:nvSpPr>
        <p:spPr>
          <a:xfrm>
            <a:off x="419096" y="292418"/>
            <a:ext cx="8586216" cy="118872"/>
          </a:xfrm>
        </p:spPr>
        <p:txBody>
          <a:bodyPr/>
          <a:lstStyle>
            <a:lvl1pPr>
              <a:defRPr>
                <a:solidFill>
                  <a:schemeClr val="bg1"/>
                </a:solidFill>
              </a:defRPr>
            </a:lvl1pPr>
          </a:lstStyle>
          <a:p>
            <a:r>
              <a:rPr lang="en-US"/>
              <a:t>Enter title via "insert&gt;header and footer&gt;fixed"</a:t>
            </a:r>
          </a:p>
        </p:txBody>
      </p:sp>
      <p:sp>
        <p:nvSpPr>
          <p:cNvPr id="18" name="Slide Number Placeholder 9">
            <a:extLst>
              <a:ext uri="{FF2B5EF4-FFF2-40B4-BE49-F238E27FC236}">
                <a16:creationId xmlns:a16="http://schemas.microsoft.com/office/drawing/2014/main" id="{AB69E198-BCAF-45EE-90AD-8067671A52ED}"/>
              </a:ext>
            </a:extLst>
          </p:cNvPr>
          <p:cNvSpPr>
            <a:spLocks noGrp="1"/>
          </p:cNvSpPr>
          <p:nvPr>
            <p:ph type="sldNum" sz="quarter" idx="12"/>
          </p:nvPr>
        </p:nvSpPr>
        <p:spPr>
          <a:xfrm>
            <a:off x="11521734" y="6504714"/>
            <a:ext cx="251166" cy="136525"/>
          </a:xfrm>
        </p:spPr>
        <p:txBody>
          <a:bodyPr/>
          <a:lstStyle>
            <a:lvl1pPr>
              <a:defRPr>
                <a:solidFill>
                  <a:schemeClr val="accent6"/>
                </a:solidFill>
              </a:defRPr>
            </a:lvl1pPr>
          </a:lstStyle>
          <a:p>
            <a:fld id="{4737D6AF-2FA5-476A-AF60-7A8CDF2E2DFB}" type="slidenum">
              <a:rPr lang="en-US" smtClean="0"/>
              <a:pPr/>
              <a:t>‹#›</a:t>
            </a:fld>
            <a:endParaRPr lang="en-US"/>
          </a:p>
        </p:txBody>
      </p:sp>
      <p:sp>
        <p:nvSpPr>
          <p:cNvPr id="19" name="Footer Placeholder 16">
            <a:extLst>
              <a:ext uri="{FF2B5EF4-FFF2-40B4-BE49-F238E27FC236}">
                <a16:creationId xmlns:a16="http://schemas.microsoft.com/office/drawing/2014/main" id="{72562972-B7EA-4D4B-A910-469C92395BFD}"/>
              </a:ext>
            </a:extLst>
          </p:cNvPr>
          <p:cNvSpPr>
            <a:spLocks noGrp="1"/>
          </p:cNvSpPr>
          <p:nvPr>
            <p:ph type="ftr" sz="quarter" idx="11"/>
          </p:nvPr>
        </p:nvSpPr>
        <p:spPr>
          <a:xfrm>
            <a:off x="5554980" y="6385840"/>
            <a:ext cx="6217920" cy="118872"/>
          </a:xfrm>
        </p:spPr>
        <p:txBody>
          <a:bodyPr/>
          <a:lstStyle>
            <a:lvl1pPr algn="r">
              <a:defRPr>
                <a:solidFill>
                  <a:schemeClr val="accent6"/>
                </a:solidFill>
              </a:defRPr>
            </a:lvl1pPr>
          </a:lstStyle>
          <a:p>
            <a:endParaRPr lang="en-US"/>
          </a:p>
        </p:txBody>
      </p:sp>
      <p:sp>
        <p:nvSpPr>
          <p:cNvPr id="20" name="Footer Placeholder 4">
            <a:extLst>
              <a:ext uri="{FF2B5EF4-FFF2-40B4-BE49-F238E27FC236}">
                <a16:creationId xmlns:a16="http://schemas.microsoft.com/office/drawing/2014/main" id="{8EB7853B-294E-4B39-88AA-C5F315C4DE55}"/>
              </a:ext>
            </a:extLst>
          </p:cNvPr>
          <p:cNvSpPr txBox="1">
            <a:spLocks/>
          </p:cNvSpPr>
          <p:nvPr userDrawn="1"/>
        </p:nvSpPr>
        <p:spPr>
          <a:xfrm>
            <a:off x="2895601"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accent6"/>
                </a:solidFill>
              </a:rPr>
              <a:t>© 2023 Elanco or its affiliates</a:t>
            </a:r>
          </a:p>
        </p:txBody>
      </p:sp>
    </p:spTree>
    <p:extLst>
      <p:ext uri="{BB962C8B-B14F-4D97-AF65-F5344CB8AC3E}">
        <p14:creationId xmlns:p14="http://schemas.microsoft.com/office/powerpoint/2010/main" val="3290526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Placeholder 8" descr="A picture containing dog, person, mammal, wild dog&#10;&#10;Description automatically generated">
            <a:extLst>
              <a:ext uri="{FF2B5EF4-FFF2-40B4-BE49-F238E27FC236}">
                <a16:creationId xmlns:a16="http://schemas.microsoft.com/office/drawing/2014/main" id="{3902D546-A854-46D0-A091-6FC3DCBA14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0" name="Graphic 9">
            <a:extLst>
              <a:ext uri="{FF2B5EF4-FFF2-40B4-BE49-F238E27FC236}">
                <a16:creationId xmlns:a16="http://schemas.microsoft.com/office/drawing/2014/main" id="{401391A6-FE51-451E-A53E-C25493582BD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1" y="427355"/>
            <a:ext cx="5678424"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add Section #</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1" y="609600"/>
            <a:ext cx="5678424" cy="952500"/>
          </a:xfrm>
          <a:noFill/>
        </p:spPr>
        <p:txBody>
          <a:bodyPr anchor="t"/>
          <a:lstStyle>
            <a:lvl1pPr algn="l">
              <a:lnSpc>
                <a:spcPct val="85000"/>
              </a:lnSpc>
              <a:defRPr sz="4399" b="1" spc="-250" baseline="0">
                <a:solidFill>
                  <a:schemeClr val="tx2"/>
                </a:solidFill>
              </a:defRPr>
            </a:lvl1pPr>
          </a:lstStyle>
          <a:p>
            <a:r>
              <a:rPr lang="en-US"/>
              <a:t>Click to add Section</a:t>
            </a:r>
          </a:p>
        </p:txBody>
      </p:sp>
      <p:sp>
        <p:nvSpPr>
          <p:cNvPr id="6" name="Date Placeholder 5">
            <a:extLst>
              <a:ext uri="{FF2B5EF4-FFF2-40B4-BE49-F238E27FC236}">
                <a16:creationId xmlns:a16="http://schemas.microsoft.com/office/drawing/2014/main" id="{98407D03-1D16-421F-BFF4-A8F99CF280CF}"/>
              </a:ext>
            </a:extLst>
          </p:cNvPr>
          <p:cNvSpPr>
            <a:spLocks noGrp="1"/>
          </p:cNvSpPr>
          <p:nvPr>
            <p:ph type="dt" sz="half" idx="10"/>
          </p:nvPr>
        </p:nvSpPr>
        <p:spPr>
          <a:xfrm>
            <a:off x="419097" y="292418"/>
            <a:ext cx="5678424" cy="118872"/>
          </a:xfrm>
        </p:spPr>
        <p:txBody>
          <a:bodyPr/>
          <a:lstStyle/>
          <a:p>
            <a:r>
              <a:rPr lang="en-US"/>
              <a:t>Enter title via "insert&gt;header and footer&gt;fixed"</a:t>
            </a:r>
          </a:p>
        </p:txBody>
      </p:sp>
      <p:sp>
        <p:nvSpPr>
          <p:cNvPr id="11" name="Footer Placeholder 8">
            <a:extLst>
              <a:ext uri="{FF2B5EF4-FFF2-40B4-BE49-F238E27FC236}">
                <a16:creationId xmlns:a16="http://schemas.microsoft.com/office/drawing/2014/main" id="{E4949C2B-D484-463E-A23F-0DF18B432A43}"/>
              </a:ext>
            </a:extLst>
          </p:cNvPr>
          <p:cNvSpPr>
            <a:spLocks noGrp="1"/>
          </p:cNvSpPr>
          <p:nvPr>
            <p:ph type="ftr" sz="quarter" idx="11"/>
          </p:nvPr>
        </p:nvSpPr>
        <p:spPr>
          <a:xfrm>
            <a:off x="419101" y="6248400"/>
            <a:ext cx="5678424" cy="228600"/>
          </a:xfrm>
        </p:spPr>
        <p:txBody>
          <a:bodyPr/>
          <a:lstStyle>
            <a:lvl1pPr algn="l">
              <a:defRPr>
                <a:solidFill>
                  <a:schemeClr val="bg1"/>
                </a:solidFill>
              </a:defRPr>
            </a:lvl1pPr>
          </a:lstStyle>
          <a:p>
            <a:endParaRPr lang="en-US"/>
          </a:p>
        </p:txBody>
      </p:sp>
      <p:sp>
        <p:nvSpPr>
          <p:cNvPr id="14" name="Slide Number Placeholder 9">
            <a:extLst>
              <a:ext uri="{FF2B5EF4-FFF2-40B4-BE49-F238E27FC236}">
                <a16:creationId xmlns:a16="http://schemas.microsoft.com/office/drawing/2014/main" id="{724EDF40-47EB-41AA-8217-66ABE3E5B1A9}"/>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7" name="Footer Placeholder 4">
            <a:extLst>
              <a:ext uri="{FF2B5EF4-FFF2-40B4-BE49-F238E27FC236}">
                <a16:creationId xmlns:a16="http://schemas.microsoft.com/office/drawing/2014/main" id="{41328EB2-FA0A-4033-A5BF-F3C57733A1C9}"/>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alpha val="50000"/>
                  </a:schemeClr>
                </a:solidFill>
              </a:rPr>
              <a:t>© 2023 Elanco or its affiliates</a:t>
            </a:r>
          </a:p>
        </p:txBody>
      </p:sp>
    </p:spTree>
    <p:extLst>
      <p:ext uri="{BB962C8B-B14F-4D97-AF65-F5344CB8AC3E}">
        <p14:creationId xmlns:p14="http://schemas.microsoft.com/office/powerpoint/2010/main" val="4549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17" name="Picture Placeholder 15" descr="A picture containing person, outdoor&#10;&#10;Description automatically generated">
            <a:extLst>
              <a:ext uri="{FF2B5EF4-FFF2-40B4-BE49-F238E27FC236}">
                <a16:creationId xmlns:a16="http://schemas.microsoft.com/office/drawing/2014/main" id="{0CA1CAF1-3FB4-443E-B8B4-2BC58B3CEB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EE172349-FAA8-4BE3-A4B5-5DAF44C3839D}"/>
              </a:ext>
            </a:extLst>
          </p:cNvPr>
          <p:cNvSpPr>
            <a:spLocks noChangeAspect="1"/>
          </p:cNvSpPr>
          <p:nvPr userDrawn="1"/>
        </p:nvSpPr>
        <p:spPr>
          <a:xfrm>
            <a:off x="3048" y="4726222"/>
            <a:ext cx="12188952" cy="2131778"/>
          </a:xfrm>
          <a:custGeom>
            <a:avLst/>
            <a:gdLst>
              <a:gd name="connsiteX0" fmla="*/ 0 w 3016799"/>
              <a:gd name="connsiteY0" fmla="*/ 527621 h 527621"/>
              <a:gd name="connsiteX1" fmla="*/ 3016800 w 3016799"/>
              <a:gd name="connsiteY1" fmla="*/ 527621 h 527621"/>
              <a:gd name="connsiteX2" fmla="*/ 3016800 w 3016799"/>
              <a:gd name="connsiteY2" fmla="*/ 0 h 527621"/>
              <a:gd name="connsiteX3" fmla="*/ 0 w 3016799"/>
              <a:gd name="connsiteY3" fmla="*/ 527390 h 527621"/>
            </a:gdLst>
            <a:ahLst/>
            <a:cxnLst>
              <a:cxn ang="0">
                <a:pos x="connsiteX0" y="connsiteY0"/>
              </a:cxn>
              <a:cxn ang="0">
                <a:pos x="connsiteX1" y="connsiteY1"/>
              </a:cxn>
              <a:cxn ang="0">
                <a:pos x="connsiteX2" y="connsiteY2"/>
              </a:cxn>
              <a:cxn ang="0">
                <a:pos x="connsiteX3" y="connsiteY3"/>
              </a:cxn>
            </a:cxnLst>
            <a:rect l="l" t="t" r="r" b="b"/>
            <a:pathLst>
              <a:path w="3016799" h="527621">
                <a:moveTo>
                  <a:pt x="0" y="527621"/>
                </a:moveTo>
                <a:lnTo>
                  <a:pt x="3016800" y="527621"/>
                </a:lnTo>
                <a:lnTo>
                  <a:pt x="3016800" y="0"/>
                </a:lnTo>
                <a:lnTo>
                  <a:pt x="0" y="527390"/>
                </a:lnTo>
                <a:close/>
              </a:path>
            </a:pathLst>
          </a:custGeom>
          <a:solidFill>
            <a:schemeClr val="accent1"/>
          </a:solidFill>
          <a:ln w="1156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8424" cy="952500"/>
          </a:xfrm>
        </p:spPr>
        <p:txBody>
          <a:bodyPr anchor="t"/>
          <a:lstStyle>
            <a:lvl1pPr algn="l">
              <a:lnSpc>
                <a:spcPct val="85000"/>
              </a:lnSpc>
              <a:defRPr sz="4400" b="1" spc="-250"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8424" cy="118872"/>
          </a:xfrm>
        </p:spPr>
        <p:txBody>
          <a:bodyPr anchor="ctr"/>
          <a:lstStyle>
            <a:lvl1pPr marL="0" indent="0" algn="l">
              <a:spcBef>
                <a:spcPts val="0"/>
              </a:spcBef>
              <a:buNone/>
              <a:defRPr sz="900" b="0" spc="-3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Date</a:t>
            </a:r>
          </a:p>
        </p:txBody>
      </p:sp>
      <p:sp>
        <p:nvSpPr>
          <p:cNvPr id="18" name="Text Placeholder 4">
            <a:extLst>
              <a:ext uri="{FF2B5EF4-FFF2-40B4-BE49-F238E27FC236}">
                <a16:creationId xmlns:a16="http://schemas.microsoft.com/office/drawing/2014/main" id="{284D8253-EFCA-4105-B7B7-4184D1E9F7C4}"/>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200" b="1" spc="-50" baseline="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a:t>Click to add Name</a:t>
            </a:r>
          </a:p>
        </p:txBody>
      </p:sp>
      <p:sp>
        <p:nvSpPr>
          <p:cNvPr id="19" name="Text Placeholder 4">
            <a:extLst>
              <a:ext uri="{FF2B5EF4-FFF2-40B4-BE49-F238E27FC236}">
                <a16:creationId xmlns:a16="http://schemas.microsoft.com/office/drawing/2014/main" id="{A4434EFE-8BDC-4754-AAD0-7342F62B6B72}"/>
              </a:ext>
            </a:extLst>
          </p:cNvPr>
          <p:cNvSpPr>
            <a:spLocks noGrp="1"/>
          </p:cNvSpPr>
          <p:nvPr>
            <p:ph type="body" sz="quarter" idx="14" hasCustomPrompt="1"/>
          </p:nvPr>
        </p:nvSpPr>
        <p:spPr>
          <a:xfrm>
            <a:off x="6096000" y="5968026"/>
            <a:ext cx="5676900" cy="508973"/>
          </a:xfrm>
        </p:spPr>
        <p:txBody>
          <a:bodyPr/>
          <a:lstStyle>
            <a:lvl1pPr marL="0" indent="0" algn="r">
              <a:lnSpc>
                <a:spcPct val="90000"/>
              </a:lnSpc>
              <a:spcBef>
                <a:spcPts val="0"/>
              </a:spcBef>
              <a:buNone/>
              <a:defRPr sz="2000" b="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a:t>Click to add Title</a:t>
            </a:r>
          </a:p>
        </p:txBody>
      </p:sp>
      <p:sp>
        <p:nvSpPr>
          <p:cNvPr id="11" name="Date Placeholder 6">
            <a:extLst>
              <a:ext uri="{FF2B5EF4-FFF2-40B4-BE49-F238E27FC236}">
                <a16:creationId xmlns:a16="http://schemas.microsoft.com/office/drawing/2014/main" id="{897C653F-EEAE-479D-BE2B-B86E1F59E35A}"/>
              </a:ext>
            </a:extLst>
          </p:cNvPr>
          <p:cNvSpPr>
            <a:spLocks noGrp="1"/>
          </p:cNvSpPr>
          <p:nvPr>
            <p:ph type="dt" sz="half" idx="15"/>
          </p:nvPr>
        </p:nvSpPr>
        <p:spPr>
          <a:xfrm>
            <a:off x="419096" y="292418"/>
            <a:ext cx="5678424" cy="118872"/>
          </a:xfrm>
        </p:spPr>
        <p:txBody>
          <a:bodyPr/>
          <a:lstStyle>
            <a:lvl1pPr>
              <a:defRPr>
                <a:solidFill>
                  <a:schemeClr val="tx2"/>
                </a:solidFill>
              </a:defRPr>
            </a:lvl1pPr>
          </a:lstStyle>
          <a:p>
            <a:endParaRPr lang="en-US"/>
          </a:p>
        </p:txBody>
      </p:sp>
      <p:sp>
        <p:nvSpPr>
          <p:cNvPr id="23" name="Slide Number Placeholder 9">
            <a:extLst>
              <a:ext uri="{FF2B5EF4-FFF2-40B4-BE49-F238E27FC236}">
                <a16:creationId xmlns:a16="http://schemas.microsoft.com/office/drawing/2014/main" id="{4C3E0A9E-3401-4F30-ABC2-B157580F422B}"/>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24" name="Footer Placeholder 16">
            <a:extLst>
              <a:ext uri="{FF2B5EF4-FFF2-40B4-BE49-F238E27FC236}">
                <a16:creationId xmlns:a16="http://schemas.microsoft.com/office/drawing/2014/main" id="{FCF37011-38CC-4B3B-ADC3-6FF135941A3A}"/>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a:p>
        </p:txBody>
      </p:sp>
      <p:sp>
        <p:nvSpPr>
          <p:cNvPr id="25" name="Footer Placeholder 4">
            <a:extLst>
              <a:ext uri="{FF2B5EF4-FFF2-40B4-BE49-F238E27FC236}">
                <a16:creationId xmlns:a16="http://schemas.microsoft.com/office/drawing/2014/main" id="{21DF67BA-3803-47B0-A118-DC0E674B94BE}"/>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alpha val="50000"/>
                  </a:schemeClr>
                </a:solidFill>
              </a:rPr>
              <a:t>© 2024 Elanco or its affiliates</a:t>
            </a:r>
          </a:p>
        </p:txBody>
      </p:sp>
    </p:spTree>
    <p:extLst>
      <p:ext uri="{BB962C8B-B14F-4D97-AF65-F5344CB8AC3E}">
        <p14:creationId xmlns:p14="http://schemas.microsoft.com/office/powerpoint/2010/main" val="2457753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8" name="Picture Placeholder 10" descr="A picture containing outdoor&#10;&#10;Description automatically generated">
            <a:extLst>
              <a:ext uri="{FF2B5EF4-FFF2-40B4-BE49-F238E27FC236}">
                <a16:creationId xmlns:a16="http://schemas.microsoft.com/office/drawing/2014/main" id="{3791BB3A-202C-4FF5-BF6E-A267098A04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a:solidFill>
            <a:schemeClr val="accent6"/>
          </a:solidFill>
        </p:spPr>
      </p:pic>
      <p:pic>
        <p:nvPicPr>
          <p:cNvPr id="10" name="Graphic 9">
            <a:extLst>
              <a:ext uri="{FF2B5EF4-FFF2-40B4-BE49-F238E27FC236}">
                <a16:creationId xmlns:a16="http://schemas.microsoft.com/office/drawing/2014/main" id="{401391A6-FE51-451E-A53E-C25493582BD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1" y="427355"/>
            <a:ext cx="5678424"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add Section #</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1" y="609600"/>
            <a:ext cx="5678424" cy="952500"/>
          </a:xfrm>
          <a:noFill/>
        </p:spPr>
        <p:txBody>
          <a:bodyPr anchor="t"/>
          <a:lstStyle>
            <a:lvl1pPr algn="l">
              <a:lnSpc>
                <a:spcPct val="85000"/>
              </a:lnSpc>
              <a:defRPr sz="4399" b="1" spc="-250" baseline="0">
                <a:solidFill>
                  <a:schemeClr val="tx2"/>
                </a:solidFill>
              </a:defRPr>
            </a:lvl1pPr>
          </a:lstStyle>
          <a:p>
            <a:r>
              <a:rPr lang="en-US"/>
              <a:t>Click to add Section</a:t>
            </a:r>
          </a:p>
        </p:txBody>
      </p:sp>
      <p:sp>
        <p:nvSpPr>
          <p:cNvPr id="11" name="Date Placeholder 5">
            <a:extLst>
              <a:ext uri="{FF2B5EF4-FFF2-40B4-BE49-F238E27FC236}">
                <a16:creationId xmlns:a16="http://schemas.microsoft.com/office/drawing/2014/main" id="{DEFFB657-49EA-4AF8-B84A-3F409E2CE80A}"/>
              </a:ext>
            </a:extLst>
          </p:cNvPr>
          <p:cNvSpPr>
            <a:spLocks noGrp="1"/>
          </p:cNvSpPr>
          <p:nvPr>
            <p:ph type="dt" sz="half" idx="10"/>
          </p:nvPr>
        </p:nvSpPr>
        <p:spPr>
          <a:xfrm>
            <a:off x="419097" y="292418"/>
            <a:ext cx="5678424" cy="118872"/>
          </a:xfrm>
        </p:spPr>
        <p:txBody>
          <a:bodyPr/>
          <a:lstStyle/>
          <a:p>
            <a:r>
              <a:rPr lang="en-US"/>
              <a:t>Enter title via "insert&gt;header and footer&gt;fixed"</a:t>
            </a:r>
          </a:p>
        </p:txBody>
      </p:sp>
      <p:sp>
        <p:nvSpPr>
          <p:cNvPr id="14" name="Footer Placeholder 8">
            <a:extLst>
              <a:ext uri="{FF2B5EF4-FFF2-40B4-BE49-F238E27FC236}">
                <a16:creationId xmlns:a16="http://schemas.microsoft.com/office/drawing/2014/main" id="{7C1A9C33-7B05-4F19-AD26-F309C5599C8D}"/>
              </a:ext>
            </a:extLst>
          </p:cNvPr>
          <p:cNvSpPr>
            <a:spLocks noGrp="1"/>
          </p:cNvSpPr>
          <p:nvPr>
            <p:ph type="ftr" sz="quarter" idx="11"/>
          </p:nvPr>
        </p:nvSpPr>
        <p:spPr>
          <a:xfrm>
            <a:off x="419101" y="6248400"/>
            <a:ext cx="5678424" cy="228600"/>
          </a:xfrm>
        </p:spPr>
        <p:txBody>
          <a:bodyPr/>
          <a:lstStyle>
            <a:lvl1pPr algn="l">
              <a:defRPr>
                <a:solidFill>
                  <a:schemeClr val="bg1"/>
                </a:solidFill>
              </a:defRPr>
            </a:lvl1pPr>
          </a:lstStyle>
          <a:p>
            <a:endParaRPr lang="en-US"/>
          </a:p>
        </p:txBody>
      </p:sp>
      <p:sp>
        <p:nvSpPr>
          <p:cNvPr id="16" name="Slide Number Placeholder 9">
            <a:extLst>
              <a:ext uri="{FF2B5EF4-FFF2-40B4-BE49-F238E27FC236}">
                <a16:creationId xmlns:a16="http://schemas.microsoft.com/office/drawing/2014/main" id="{43C67DE6-55E7-40DB-A8A8-44BDE00BE313}"/>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8" name="Footer Placeholder 4">
            <a:extLst>
              <a:ext uri="{FF2B5EF4-FFF2-40B4-BE49-F238E27FC236}">
                <a16:creationId xmlns:a16="http://schemas.microsoft.com/office/drawing/2014/main" id="{B088911C-5C3E-4CD0-8479-810630778C46}"/>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alpha val="75000"/>
                  </a:schemeClr>
                </a:solidFill>
              </a:rPr>
              <a:t>© 2023 Elanco or its affiliates</a:t>
            </a:r>
          </a:p>
        </p:txBody>
      </p:sp>
    </p:spTree>
    <p:extLst>
      <p:ext uri="{BB962C8B-B14F-4D97-AF65-F5344CB8AC3E}">
        <p14:creationId xmlns:p14="http://schemas.microsoft.com/office/powerpoint/2010/main" val="210020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16" name="Picture Placeholder 18">
            <a:extLst>
              <a:ext uri="{FF2B5EF4-FFF2-40B4-BE49-F238E27FC236}">
                <a16:creationId xmlns:a16="http://schemas.microsoft.com/office/drawing/2014/main" id="{1AA554F8-D0AD-49D1-A76C-A1757F693310}"/>
              </a:ext>
            </a:extLst>
          </p:cNvPr>
          <p:cNvSpPr>
            <a:spLocks noGrp="1"/>
          </p:cNvSpPr>
          <p:nvPr>
            <p:ph type="pic" idx="14" hasCustomPrompt="1"/>
          </p:nvPr>
        </p:nvSpPr>
        <p:spPr>
          <a:xfrm>
            <a:off x="1"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 Send to back if necessary.</a:t>
            </a:r>
          </a:p>
        </p:txBody>
      </p:sp>
      <p:sp>
        <p:nvSpPr>
          <p:cNvPr id="14" name="Text Placeholder 13">
            <a:extLst>
              <a:ext uri="{FF2B5EF4-FFF2-40B4-BE49-F238E27FC236}">
                <a16:creationId xmlns:a16="http://schemas.microsoft.com/office/drawing/2014/main" id="{CF5E022B-ABC3-4111-ADC3-C063A5B39150}"/>
              </a:ext>
            </a:extLst>
          </p:cNvPr>
          <p:cNvSpPr>
            <a:spLocks noGrp="1"/>
          </p:cNvSpPr>
          <p:nvPr>
            <p:ph type="body" sz="quarter" idx="13" hasCustomPrompt="1"/>
          </p:nvPr>
        </p:nvSpPr>
        <p:spPr>
          <a:xfrm>
            <a:off x="0" y="0"/>
            <a:ext cx="12187428" cy="2131778"/>
          </a:xfrm>
          <a:custGeom>
            <a:avLst/>
            <a:gdLst>
              <a:gd name="connsiteX0" fmla="*/ 0 w 12187428"/>
              <a:gd name="connsiteY0" fmla="*/ 0 h 2131778"/>
              <a:gd name="connsiteX1" fmla="*/ 12187428 w 12187428"/>
              <a:gd name="connsiteY1" fmla="*/ 0 h 2131778"/>
              <a:gd name="connsiteX2" fmla="*/ 12187428 w 12187428"/>
              <a:gd name="connsiteY2" fmla="*/ 1205 h 2131778"/>
              <a:gd name="connsiteX3" fmla="*/ 0 w 12187428"/>
              <a:gd name="connsiteY3" fmla="*/ 2131778 h 2131778"/>
            </a:gdLst>
            <a:ahLst/>
            <a:cxnLst>
              <a:cxn ang="0">
                <a:pos x="connsiteX0" y="connsiteY0"/>
              </a:cxn>
              <a:cxn ang="0">
                <a:pos x="connsiteX1" y="connsiteY1"/>
              </a:cxn>
              <a:cxn ang="0">
                <a:pos x="connsiteX2" y="connsiteY2"/>
              </a:cxn>
              <a:cxn ang="0">
                <a:pos x="connsiteX3" y="connsiteY3"/>
              </a:cxn>
            </a:cxnLst>
            <a:rect l="l" t="t" r="r" b="b"/>
            <a:pathLst>
              <a:path w="12187428" h="2131778">
                <a:moveTo>
                  <a:pt x="0" y="0"/>
                </a:moveTo>
                <a:lnTo>
                  <a:pt x="12187428" y="0"/>
                </a:lnTo>
                <a:lnTo>
                  <a:pt x="12187428" y="1205"/>
                </a:lnTo>
                <a:lnTo>
                  <a:pt x="0" y="2131778"/>
                </a:lnTo>
                <a:close/>
              </a:path>
            </a:pathLst>
          </a:custGeom>
          <a:solidFill>
            <a:schemeClr val="bg1"/>
          </a:solidFill>
        </p:spPr>
        <p:txBody>
          <a:bodyPr wrap="square">
            <a:noAutofit/>
          </a:bodyPr>
          <a:lstStyle>
            <a:lvl1pPr marL="0" indent="0">
              <a:buNone/>
              <a:defRPr sz="600">
                <a:noFill/>
              </a:defRPr>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419101" y="427355"/>
            <a:ext cx="5678424"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1" y="609600"/>
            <a:ext cx="5678424" cy="952500"/>
          </a:xfrm>
          <a:noFill/>
        </p:spPr>
        <p:txBody>
          <a:bodyPr anchor="t"/>
          <a:lstStyle>
            <a:lvl1pPr algn="l">
              <a:lnSpc>
                <a:spcPct val="85000"/>
              </a:lnSpc>
              <a:defRPr sz="4399" b="1" spc="-250" baseline="0">
                <a:solidFill>
                  <a:schemeClr val="tx2"/>
                </a:solidFill>
              </a:defRPr>
            </a:lvl1pPr>
          </a:lstStyle>
          <a:p>
            <a:r>
              <a:rPr lang="en-US"/>
              <a:t>Click to add Section</a:t>
            </a:r>
          </a:p>
        </p:txBody>
      </p:sp>
      <p:sp>
        <p:nvSpPr>
          <p:cNvPr id="17" name="Text Placeholder 7">
            <a:extLst>
              <a:ext uri="{FF2B5EF4-FFF2-40B4-BE49-F238E27FC236}">
                <a16:creationId xmlns:a16="http://schemas.microsoft.com/office/drawing/2014/main" id="{173B4E6A-D0D0-48E7-BFDC-3574DBDDE4F9}"/>
              </a:ext>
            </a:extLst>
          </p:cNvPr>
          <p:cNvSpPr>
            <a:spLocks noGrp="1"/>
          </p:cNvSpPr>
          <p:nvPr>
            <p:ph type="body" sz="quarter" idx="15" hasCustomPrompt="1"/>
          </p:nvPr>
        </p:nvSpPr>
        <p:spPr>
          <a:xfrm>
            <a:off x="9906000" y="1044784"/>
            <a:ext cx="2286000" cy="1124712"/>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600">
                <a:noFill/>
              </a:defRPr>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8" name="Date Placeholder 5">
            <a:extLst>
              <a:ext uri="{FF2B5EF4-FFF2-40B4-BE49-F238E27FC236}">
                <a16:creationId xmlns:a16="http://schemas.microsoft.com/office/drawing/2014/main" id="{9E5222BF-68DE-4BE1-AD3F-97C5C20BB17F}"/>
              </a:ext>
            </a:extLst>
          </p:cNvPr>
          <p:cNvSpPr>
            <a:spLocks noGrp="1"/>
          </p:cNvSpPr>
          <p:nvPr>
            <p:ph type="dt" sz="half" idx="10"/>
          </p:nvPr>
        </p:nvSpPr>
        <p:spPr>
          <a:xfrm>
            <a:off x="419097" y="292418"/>
            <a:ext cx="5678424" cy="118872"/>
          </a:xfrm>
        </p:spPr>
        <p:txBody>
          <a:bodyPr/>
          <a:lstStyle/>
          <a:p>
            <a:r>
              <a:rPr lang="en-US"/>
              <a:t>Enter title via "insert&gt;header and footer&gt;fixed"</a:t>
            </a:r>
          </a:p>
        </p:txBody>
      </p:sp>
      <p:sp>
        <p:nvSpPr>
          <p:cNvPr id="13" name="Slide Number Placeholder 9">
            <a:extLst>
              <a:ext uri="{FF2B5EF4-FFF2-40B4-BE49-F238E27FC236}">
                <a16:creationId xmlns:a16="http://schemas.microsoft.com/office/drawing/2014/main" id="{DCCF75B3-95F6-42D4-A051-B520F3F24E9D}"/>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133928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1" y="427355"/>
            <a:ext cx="5678424" cy="118872"/>
          </a:xfrm>
          <a:noFill/>
        </p:spPr>
        <p:txBody>
          <a:bodyPr anchor="ctr"/>
          <a:lstStyle>
            <a:lvl1pPr marL="0" indent="0" algn="l">
              <a:spcBef>
                <a:spcPts val="0"/>
              </a:spcBef>
              <a:buNone/>
              <a:defRPr sz="900" b="0" spc="0"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add Section #</a:t>
            </a:r>
          </a:p>
        </p:txBody>
      </p:sp>
      <p:pic>
        <p:nvPicPr>
          <p:cNvPr id="17" name="Graphic 16">
            <a:extLst>
              <a:ext uri="{FF2B5EF4-FFF2-40B4-BE49-F238E27FC236}">
                <a16:creationId xmlns:a16="http://schemas.microsoft.com/office/drawing/2014/main" id="{904053D2-6750-4718-B9ED-DD096C5886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7" y="1044784"/>
            <a:ext cx="2281082" cy="1125334"/>
          </a:xfrm>
          <a:prstGeom prst="rect">
            <a:avLst/>
          </a:prstGeom>
        </p:spPr>
      </p:pic>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1" y="609602"/>
            <a:ext cx="5678424" cy="952499"/>
          </a:xfrm>
          <a:noFill/>
        </p:spPr>
        <p:txBody>
          <a:bodyPr anchor="t"/>
          <a:lstStyle>
            <a:lvl1pPr algn="l">
              <a:lnSpc>
                <a:spcPct val="85000"/>
              </a:lnSpc>
              <a:defRPr sz="4399" b="0" spc="-150" baseline="0">
                <a:solidFill>
                  <a:schemeClr val="bg1"/>
                </a:solidFill>
              </a:defRPr>
            </a:lvl1pPr>
          </a:lstStyle>
          <a:p>
            <a:r>
              <a:rPr lang="en-US"/>
              <a:t>Click to add Section</a:t>
            </a:r>
          </a:p>
        </p:txBody>
      </p:sp>
      <p:sp>
        <p:nvSpPr>
          <p:cNvPr id="6" name="Date Placeholder 5">
            <a:extLst>
              <a:ext uri="{FF2B5EF4-FFF2-40B4-BE49-F238E27FC236}">
                <a16:creationId xmlns:a16="http://schemas.microsoft.com/office/drawing/2014/main" id="{84EEF021-65A5-450C-A061-5E3899E96359}"/>
              </a:ext>
            </a:extLst>
          </p:cNvPr>
          <p:cNvSpPr>
            <a:spLocks noGrp="1"/>
          </p:cNvSpPr>
          <p:nvPr>
            <p:ph type="dt" sz="half" idx="10"/>
          </p:nvPr>
        </p:nvSpPr>
        <p:spPr>
          <a:xfrm>
            <a:off x="419097" y="292418"/>
            <a:ext cx="5678424" cy="118872"/>
          </a:xfrm>
        </p:spPr>
        <p:txBody>
          <a:bodyPr/>
          <a:lstStyle>
            <a:lvl1pPr>
              <a:defRPr>
                <a:solidFill>
                  <a:schemeClr val="bg1"/>
                </a:solidFill>
              </a:defRPr>
            </a:lvl1pPr>
          </a:lstStyle>
          <a:p>
            <a:r>
              <a:rPr lang="en-US"/>
              <a:t>Enter title via "insert&gt;header and footer&gt;fixed"</a:t>
            </a:r>
          </a:p>
        </p:txBody>
      </p:sp>
      <p:sp>
        <p:nvSpPr>
          <p:cNvPr id="9" name="Footer Placeholder 8">
            <a:extLst>
              <a:ext uri="{FF2B5EF4-FFF2-40B4-BE49-F238E27FC236}">
                <a16:creationId xmlns:a16="http://schemas.microsoft.com/office/drawing/2014/main" id="{FEC2E2F0-1CCB-4E20-B7E3-20953877FC54}"/>
              </a:ext>
            </a:extLst>
          </p:cNvPr>
          <p:cNvSpPr>
            <a:spLocks noGrp="1"/>
          </p:cNvSpPr>
          <p:nvPr>
            <p:ph type="ftr" sz="quarter" idx="11"/>
          </p:nvPr>
        </p:nvSpPr>
        <p:spPr>
          <a:xfrm>
            <a:off x="419101" y="6248400"/>
            <a:ext cx="5678424" cy="228600"/>
          </a:xfrm>
        </p:spPr>
        <p:txBody>
          <a:bodyPr/>
          <a:lstStyle>
            <a:lvl1pPr algn="l">
              <a:defRPr>
                <a:solidFill>
                  <a:schemeClr val="accent6"/>
                </a:solidFill>
              </a:defRPr>
            </a:lvl1pPr>
          </a:lstStyle>
          <a:p>
            <a:endParaRPr lang="en-US"/>
          </a:p>
        </p:txBody>
      </p:sp>
      <p:sp>
        <p:nvSpPr>
          <p:cNvPr id="12" name="Slide Number Placeholder 9">
            <a:extLst>
              <a:ext uri="{FF2B5EF4-FFF2-40B4-BE49-F238E27FC236}">
                <a16:creationId xmlns:a16="http://schemas.microsoft.com/office/drawing/2014/main" id="{D3BCF9CD-5C1F-4A6E-AFD3-2DA549885329}"/>
              </a:ext>
            </a:extLst>
          </p:cNvPr>
          <p:cNvSpPr>
            <a:spLocks noGrp="1"/>
          </p:cNvSpPr>
          <p:nvPr>
            <p:ph type="sldNum" sz="quarter" idx="12"/>
          </p:nvPr>
        </p:nvSpPr>
        <p:spPr>
          <a:xfrm>
            <a:off x="11521734" y="6504714"/>
            <a:ext cx="251166" cy="136525"/>
          </a:xfrm>
        </p:spPr>
        <p:txBody>
          <a:bodyPr/>
          <a:lstStyle>
            <a:lvl1pPr>
              <a:defRPr>
                <a:solidFill>
                  <a:schemeClr val="accent6"/>
                </a:solidFill>
              </a:defRPr>
            </a:lvl1pPr>
          </a:lstStyle>
          <a:p>
            <a:fld id="{4737D6AF-2FA5-476A-AF60-7A8CDF2E2DFB}" type="slidenum">
              <a:rPr lang="en-US" smtClean="0"/>
              <a:pPr/>
              <a:t>‹#›</a:t>
            </a:fld>
            <a:endParaRPr lang="en-US"/>
          </a:p>
        </p:txBody>
      </p:sp>
      <p:sp>
        <p:nvSpPr>
          <p:cNvPr id="13" name="Footer Placeholder 4">
            <a:extLst>
              <a:ext uri="{FF2B5EF4-FFF2-40B4-BE49-F238E27FC236}">
                <a16:creationId xmlns:a16="http://schemas.microsoft.com/office/drawing/2014/main" id="{F90F4D08-931A-4BEE-839D-A9DD1C8798A1}"/>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accent6"/>
                </a:solidFill>
              </a:rPr>
              <a:t>© 2023 Elanco or its affiliates</a:t>
            </a:r>
          </a:p>
        </p:txBody>
      </p:sp>
    </p:spTree>
    <p:extLst>
      <p:ext uri="{BB962C8B-B14F-4D97-AF65-F5344CB8AC3E}">
        <p14:creationId xmlns:p14="http://schemas.microsoft.com/office/powerpoint/2010/main" val="42491799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452D32-09DE-4F5D-BC4C-EE675B428E7F}"/>
              </a:ext>
            </a:extLst>
          </p:cNvPr>
          <p:cNvSpPr/>
          <p:nvPr userDrawn="1"/>
        </p:nvSpPr>
        <p:spPr>
          <a:xfrm rot="5400000">
            <a:off x="2667001" y="-2667000"/>
            <a:ext cx="68580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0" name="Graphic 9">
            <a:extLst>
              <a:ext uri="{FF2B5EF4-FFF2-40B4-BE49-F238E27FC236}">
                <a16:creationId xmlns:a16="http://schemas.microsoft.com/office/drawing/2014/main" id="{401391A6-FE51-451E-A53E-C25493582BD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6" y="1044784"/>
            <a:ext cx="2281084" cy="1125334"/>
          </a:xfrm>
          <a:prstGeom prst="rect">
            <a:avLst/>
          </a:prstGeom>
        </p:spPr>
      </p:pic>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1" y="427355"/>
            <a:ext cx="5678424" cy="118872"/>
          </a:xfrm>
          <a:noFill/>
        </p:spPr>
        <p:txBody>
          <a:bodyPr anchor="ctr"/>
          <a:lstStyle>
            <a:lvl1pPr marL="0" indent="0" algn="l">
              <a:spcBef>
                <a:spcPts val="0"/>
              </a:spcBef>
              <a:buNone/>
              <a:defRPr sz="900" b="0" spc="0"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add Section #</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1" y="609600"/>
            <a:ext cx="5678424" cy="952500"/>
          </a:xfrm>
          <a:noFill/>
        </p:spPr>
        <p:txBody>
          <a:bodyPr anchor="t"/>
          <a:lstStyle>
            <a:lvl1pPr algn="l">
              <a:lnSpc>
                <a:spcPct val="85000"/>
              </a:lnSpc>
              <a:defRPr sz="4399" b="0" spc="-150" baseline="0">
                <a:solidFill>
                  <a:schemeClr val="bg1"/>
                </a:solidFill>
              </a:defRPr>
            </a:lvl1pPr>
          </a:lstStyle>
          <a:p>
            <a:r>
              <a:rPr lang="en-US"/>
              <a:t>Click to add Section</a:t>
            </a:r>
          </a:p>
        </p:txBody>
      </p:sp>
      <p:sp>
        <p:nvSpPr>
          <p:cNvPr id="8" name="Date Placeholder 5">
            <a:extLst>
              <a:ext uri="{FF2B5EF4-FFF2-40B4-BE49-F238E27FC236}">
                <a16:creationId xmlns:a16="http://schemas.microsoft.com/office/drawing/2014/main" id="{608B7737-7FEF-4180-8AA1-8E655346984C}"/>
              </a:ext>
            </a:extLst>
          </p:cNvPr>
          <p:cNvSpPr>
            <a:spLocks noGrp="1"/>
          </p:cNvSpPr>
          <p:nvPr>
            <p:ph type="dt" sz="half" idx="10"/>
          </p:nvPr>
        </p:nvSpPr>
        <p:spPr>
          <a:xfrm>
            <a:off x="419097" y="292418"/>
            <a:ext cx="5678424" cy="118872"/>
          </a:xfrm>
        </p:spPr>
        <p:txBody>
          <a:bodyPr/>
          <a:lstStyle>
            <a:lvl1pPr>
              <a:defRPr>
                <a:solidFill>
                  <a:schemeClr val="bg1"/>
                </a:solidFill>
              </a:defRPr>
            </a:lvl1pPr>
          </a:lstStyle>
          <a:p>
            <a:r>
              <a:rPr lang="en-US"/>
              <a:t>Enter title via "insert&gt;header and footer&gt;fixed"</a:t>
            </a:r>
          </a:p>
        </p:txBody>
      </p:sp>
      <p:sp>
        <p:nvSpPr>
          <p:cNvPr id="11" name="Footer Placeholder 8">
            <a:extLst>
              <a:ext uri="{FF2B5EF4-FFF2-40B4-BE49-F238E27FC236}">
                <a16:creationId xmlns:a16="http://schemas.microsoft.com/office/drawing/2014/main" id="{F2A1F938-4754-4329-A29D-170F99B41302}"/>
              </a:ext>
            </a:extLst>
          </p:cNvPr>
          <p:cNvSpPr>
            <a:spLocks noGrp="1"/>
          </p:cNvSpPr>
          <p:nvPr>
            <p:ph type="ftr" sz="quarter" idx="11"/>
          </p:nvPr>
        </p:nvSpPr>
        <p:spPr>
          <a:xfrm>
            <a:off x="419101" y="6248400"/>
            <a:ext cx="5678424" cy="228600"/>
          </a:xfrm>
        </p:spPr>
        <p:txBody>
          <a:bodyPr/>
          <a:lstStyle>
            <a:lvl1pPr algn="l">
              <a:defRPr>
                <a:solidFill>
                  <a:schemeClr val="bg1"/>
                </a:solidFill>
              </a:defRPr>
            </a:lvl1pPr>
          </a:lstStyle>
          <a:p>
            <a:endParaRPr lang="en-US"/>
          </a:p>
        </p:txBody>
      </p:sp>
      <p:sp>
        <p:nvSpPr>
          <p:cNvPr id="14" name="Slide Number Placeholder 9">
            <a:extLst>
              <a:ext uri="{FF2B5EF4-FFF2-40B4-BE49-F238E27FC236}">
                <a16:creationId xmlns:a16="http://schemas.microsoft.com/office/drawing/2014/main" id="{5F9EA1D1-58FC-4627-ABA1-8C8FE0DD2CEA}"/>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7" name="Footer Placeholder 4">
            <a:extLst>
              <a:ext uri="{FF2B5EF4-FFF2-40B4-BE49-F238E27FC236}">
                <a16:creationId xmlns:a16="http://schemas.microsoft.com/office/drawing/2014/main" id="{54AFECBD-8E57-4FF1-A78B-561B2D16C477}"/>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alpha val="50000"/>
                  </a:schemeClr>
                </a:solidFill>
              </a:rPr>
              <a:t>© 2023 Elanco or its affiliates</a:t>
            </a:r>
          </a:p>
        </p:txBody>
      </p:sp>
    </p:spTree>
    <p:extLst>
      <p:ext uri="{BB962C8B-B14F-4D97-AF65-F5344CB8AC3E}">
        <p14:creationId xmlns:p14="http://schemas.microsoft.com/office/powerpoint/2010/main" val="3295143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419100" y="427355"/>
            <a:ext cx="8586216"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8586216" cy="2816352"/>
          </a:xfrm>
          <a:noFill/>
        </p:spPr>
        <p:txBody>
          <a:bodyPr anchor="t"/>
          <a:lstStyle>
            <a:lvl1pPr algn="l">
              <a:lnSpc>
                <a:spcPct val="85000"/>
              </a:lnSpc>
              <a:defRPr sz="4399" b="1" spc="-250" baseline="0">
                <a:solidFill>
                  <a:schemeClr val="tx2"/>
                </a:solidFill>
              </a:defRPr>
            </a:lvl1pPr>
          </a:lstStyle>
          <a:p>
            <a:r>
              <a:rPr lang="en-US"/>
              <a:t>Click to add Section</a:t>
            </a:r>
          </a:p>
        </p:txBody>
      </p:sp>
      <p:sp>
        <p:nvSpPr>
          <p:cNvPr id="8" name="Date Placeholder 5">
            <a:extLst>
              <a:ext uri="{FF2B5EF4-FFF2-40B4-BE49-F238E27FC236}">
                <a16:creationId xmlns:a16="http://schemas.microsoft.com/office/drawing/2014/main" id="{9E5222BF-68DE-4BE1-AD3F-97C5C20BB17F}"/>
              </a:ext>
            </a:extLst>
          </p:cNvPr>
          <p:cNvSpPr>
            <a:spLocks noGrp="1"/>
          </p:cNvSpPr>
          <p:nvPr>
            <p:ph type="dt" sz="half" idx="10"/>
          </p:nvPr>
        </p:nvSpPr>
        <p:spPr>
          <a:xfrm>
            <a:off x="419096" y="292418"/>
            <a:ext cx="8586216" cy="118872"/>
          </a:xfrm>
        </p:spPr>
        <p:txBody>
          <a:bodyPr/>
          <a:lstStyle/>
          <a:p>
            <a:r>
              <a:rPr lang="en-US"/>
              <a:t>Enter title via "insert&gt;header and footer&gt;fixed"</a:t>
            </a:r>
          </a:p>
        </p:txBody>
      </p:sp>
      <p:pic>
        <p:nvPicPr>
          <p:cNvPr id="9" name="Graphic 8">
            <a:extLst>
              <a:ext uri="{FF2B5EF4-FFF2-40B4-BE49-F238E27FC236}">
                <a16:creationId xmlns:a16="http://schemas.microsoft.com/office/drawing/2014/main" id="{4BB2F70F-769F-49CC-A2DB-5740EE112F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7" y="1044784"/>
            <a:ext cx="2281082" cy="1125334"/>
          </a:xfrm>
          <a:prstGeom prst="rect">
            <a:avLst/>
          </a:prstGeom>
        </p:spPr>
      </p:pic>
      <p:sp>
        <p:nvSpPr>
          <p:cNvPr id="10" name="Freeform: Shape 9">
            <a:extLst>
              <a:ext uri="{FF2B5EF4-FFF2-40B4-BE49-F238E27FC236}">
                <a16:creationId xmlns:a16="http://schemas.microsoft.com/office/drawing/2014/main" id="{7EAFCFD1-8ABF-410E-9B37-14A671F238CB}"/>
              </a:ext>
            </a:extLst>
          </p:cNvPr>
          <p:cNvSpPr>
            <a:spLocks noChangeAspect="1"/>
          </p:cNvSpPr>
          <p:nvPr userDrawn="1"/>
        </p:nvSpPr>
        <p:spPr>
          <a:xfrm flipH="1" flipV="1">
            <a:off x="3048" y="4726222"/>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13" name="Slide Number Placeholder 9">
            <a:extLst>
              <a:ext uri="{FF2B5EF4-FFF2-40B4-BE49-F238E27FC236}">
                <a16:creationId xmlns:a16="http://schemas.microsoft.com/office/drawing/2014/main" id="{0EB6705F-E8A3-4526-A86D-86CA88F45EAF}"/>
              </a:ext>
            </a:extLst>
          </p:cNvPr>
          <p:cNvSpPr>
            <a:spLocks noGrp="1"/>
          </p:cNvSpPr>
          <p:nvPr>
            <p:ph type="sldNum" sz="quarter" idx="12"/>
          </p:nvPr>
        </p:nvSpPr>
        <p:spPr>
          <a:xfrm>
            <a:off x="11521734"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4" name="Footer Placeholder 16">
            <a:extLst>
              <a:ext uri="{FF2B5EF4-FFF2-40B4-BE49-F238E27FC236}">
                <a16:creationId xmlns:a16="http://schemas.microsoft.com/office/drawing/2014/main" id="{97BFD631-B30B-41FA-973B-426723D60230}"/>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a:p>
        </p:txBody>
      </p:sp>
      <p:sp>
        <p:nvSpPr>
          <p:cNvPr id="15" name="Footer Placeholder 4">
            <a:extLst>
              <a:ext uri="{FF2B5EF4-FFF2-40B4-BE49-F238E27FC236}">
                <a16:creationId xmlns:a16="http://schemas.microsoft.com/office/drawing/2014/main" id="{7A626E15-FA7B-4DF7-8B05-BC5C1EEBD790}"/>
              </a:ext>
            </a:extLst>
          </p:cNvPr>
          <p:cNvSpPr txBox="1">
            <a:spLocks/>
          </p:cNvSpPr>
          <p:nvPr userDrawn="1"/>
        </p:nvSpPr>
        <p:spPr>
          <a:xfrm>
            <a:off x="2895601"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alpha val="50000"/>
                  </a:schemeClr>
                </a:solidFill>
              </a:rPr>
              <a:t>© 2023 Elanco or its affiliates</a:t>
            </a:r>
          </a:p>
        </p:txBody>
      </p:sp>
    </p:spTree>
    <p:extLst>
      <p:ext uri="{BB962C8B-B14F-4D97-AF65-F5344CB8AC3E}">
        <p14:creationId xmlns:p14="http://schemas.microsoft.com/office/powerpoint/2010/main" val="1858313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F85E84C-CFDA-456F-8A0D-1A5C08E5DA6E}"/>
              </a:ext>
            </a:extLst>
          </p:cNvPr>
          <p:cNvSpPr/>
          <p:nvPr userDrawn="1"/>
        </p:nvSpPr>
        <p:spPr>
          <a:xfrm>
            <a:off x="0" y="0"/>
            <a:ext cx="4403242" cy="6858000"/>
          </a:xfrm>
          <a:custGeom>
            <a:avLst/>
            <a:gdLst>
              <a:gd name="connsiteX0" fmla="*/ 0 w 4403242"/>
              <a:gd name="connsiteY0" fmla="*/ 0 h 6858000"/>
              <a:gd name="connsiteX1" fmla="*/ 3204345 w 4403242"/>
              <a:gd name="connsiteY1" fmla="*/ 0 h 6858000"/>
              <a:gd name="connsiteX2" fmla="*/ 4403242 w 4403242"/>
              <a:gd name="connsiteY2" fmla="*/ 6858000 h 6858000"/>
              <a:gd name="connsiteX3" fmla="*/ 0 w 44032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2" h="6858000">
                <a:moveTo>
                  <a:pt x="0" y="0"/>
                </a:moveTo>
                <a:lnTo>
                  <a:pt x="3204345" y="0"/>
                </a:lnTo>
                <a:lnTo>
                  <a:pt x="4403242"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8" name="Text Placeholder 7">
            <a:extLst>
              <a:ext uri="{FF2B5EF4-FFF2-40B4-BE49-F238E27FC236}">
                <a16:creationId xmlns:a16="http://schemas.microsoft.com/office/drawing/2014/main" id="{2116B6E4-3D88-4916-80C3-2C2D46A60189}"/>
              </a:ext>
            </a:extLst>
          </p:cNvPr>
          <p:cNvSpPr>
            <a:spLocks noGrp="1"/>
          </p:cNvSpPr>
          <p:nvPr>
            <p:ph type="body" sz="quarter" idx="13"/>
          </p:nvPr>
        </p:nvSpPr>
        <p:spPr>
          <a:xfrm>
            <a:off x="4706145" y="609600"/>
            <a:ext cx="5161751" cy="5638800"/>
          </a:xfrm>
        </p:spPr>
        <p:txBody>
          <a:bodyPr anchor="ctr"/>
          <a:lstStyle>
            <a:lvl1pPr>
              <a:buNone/>
              <a:defRPr sz="1999" b="1" spc="-100" baseline="0">
                <a:solidFill>
                  <a:schemeClr val="tx2"/>
                </a:solidFill>
              </a:defRPr>
            </a:lvl1pPr>
            <a:lvl2pPr marL="0" indent="0">
              <a:buFont typeface="Arial" panose="020B0604020202020204" pitchFamily="34" charset="0"/>
              <a:buNone/>
              <a:defRPr sz="1600" b="0">
                <a:solidFill>
                  <a:schemeClr val="tx1"/>
                </a:solidFill>
              </a:defRPr>
            </a:lvl2pPr>
            <a:lvl3pPr>
              <a:defRPr sz="1400" b="0">
                <a:solidFill>
                  <a:schemeClr val="tx1"/>
                </a:solidFill>
              </a:defRPr>
            </a:lvl3pPr>
            <a:lvl4pPr>
              <a:defRPr sz="1400" b="0">
                <a:solidFill>
                  <a:schemeClr val="tx1"/>
                </a:solidFill>
              </a:defRPr>
            </a:lvl4pPr>
            <a:lvl5pPr>
              <a:defRPr sz="1400" b="0">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7F9FE70C-789E-44C8-A1FA-7CED87721483}"/>
              </a:ext>
            </a:extLst>
          </p:cNvPr>
          <p:cNvSpPr>
            <a:spLocks noGrp="1"/>
          </p:cNvSpPr>
          <p:nvPr>
            <p:ph type="title"/>
          </p:nvPr>
        </p:nvSpPr>
        <p:spPr>
          <a:xfrm>
            <a:off x="419100" y="2476056"/>
            <a:ext cx="2781300" cy="1905888"/>
          </a:xfrm>
        </p:spPr>
        <p:txBody>
          <a:bodyPr anchor="ctr"/>
          <a:lstStyle>
            <a:lvl1pPr algn="ctr">
              <a:defRPr>
                <a:solidFill>
                  <a:schemeClr val="tx2"/>
                </a:solidFill>
              </a:defRPr>
            </a:lvl1pPr>
          </a:lstStyle>
          <a:p>
            <a:r>
              <a:rPr lang="en-US"/>
              <a:t>Click to edit Master title style</a:t>
            </a:r>
          </a:p>
        </p:txBody>
      </p:sp>
      <p:sp>
        <p:nvSpPr>
          <p:cNvPr id="6" name="Date Placeholder 5">
            <a:extLst>
              <a:ext uri="{FF2B5EF4-FFF2-40B4-BE49-F238E27FC236}">
                <a16:creationId xmlns:a16="http://schemas.microsoft.com/office/drawing/2014/main" id="{C6D3D99E-A634-43BA-AB0C-610264CD292C}"/>
              </a:ext>
            </a:extLst>
          </p:cNvPr>
          <p:cNvSpPr>
            <a:spLocks noGrp="1"/>
          </p:cNvSpPr>
          <p:nvPr>
            <p:ph type="dt" sz="half" idx="14"/>
          </p:nvPr>
        </p:nvSpPr>
        <p:spPr>
          <a:xfrm>
            <a:off x="419097" y="292418"/>
            <a:ext cx="2514600" cy="118872"/>
          </a:xfrm>
        </p:spPr>
        <p:txBody>
          <a:bodyPr/>
          <a:lstStyle/>
          <a:p>
            <a:r>
              <a:rPr lang="en-US"/>
              <a:t>Enter title via "insert&gt;header and footer&gt;fixed"</a:t>
            </a:r>
          </a:p>
        </p:txBody>
      </p:sp>
      <p:sp>
        <p:nvSpPr>
          <p:cNvPr id="11" name="Slide Number Placeholder 9">
            <a:extLst>
              <a:ext uri="{FF2B5EF4-FFF2-40B4-BE49-F238E27FC236}">
                <a16:creationId xmlns:a16="http://schemas.microsoft.com/office/drawing/2014/main" id="{574945BF-6338-4A11-BFD6-585C5B650446}"/>
              </a:ext>
            </a:extLst>
          </p:cNvPr>
          <p:cNvSpPr>
            <a:spLocks noGrp="1"/>
          </p:cNvSpPr>
          <p:nvPr>
            <p:ph type="sldNum" sz="quarter" idx="12"/>
          </p:nvPr>
        </p:nvSpPr>
        <p:spPr>
          <a:xfrm>
            <a:off x="10925986" y="6504714"/>
            <a:ext cx="251166" cy="136525"/>
          </a:xfrm>
        </p:spPr>
        <p:txBody>
          <a:bodyPr/>
          <a:lstStyle/>
          <a:p>
            <a:fld id="{4737D6AF-2FA5-476A-AF60-7A8CDF2E2DFB}" type="slidenum">
              <a:rPr lang="en-US" smtClean="0"/>
              <a:pPr/>
              <a:t>‹#›</a:t>
            </a:fld>
            <a:endParaRPr lang="en-US"/>
          </a:p>
        </p:txBody>
      </p:sp>
      <p:sp>
        <p:nvSpPr>
          <p:cNvPr id="14" name="Footer Placeholder 16">
            <a:extLst>
              <a:ext uri="{FF2B5EF4-FFF2-40B4-BE49-F238E27FC236}">
                <a16:creationId xmlns:a16="http://schemas.microsoft.com/office/drawing/2014/main" id="{B9781C92-AD27-4174-9C0B-593566A7F2DE}"/>
              </a:ext>
            </a:extLst>
          </p:cNvPr>
          <p:cNvSpPr>
            <a:spLocks noGrp="1"/>
          </p:cNvSpPr>
          <p:nvPr>
            <p:ph type="ftr" sz="quarter" idx="11"/>
          </p:nvPr>
        </p:nvSpPr>
        <p:spPr>
          <a:xfrm>
            <a:off x="4706144" y="6385840"/>
            <a:ext cx="6217920" cy="118872"/>
          </a:xfrm>
        </p:spPr>
        <p:txBody>
          <a:bodyPr/>
          <a:lstStyle/>
          <a:p>
            <a:endParaRPr lang="en-US"/>
          </a:p>
        </p:txBody>
      </p:sp>
      <p:sp>
        <p:nvSpPr>
          <p:cNvPr id="15" name="Footer Placeholder 4">
            <a:extLst>
              <a:ext uri="{FF2B5EF4-FFF2-40B4-BE49-F238E27FC236}">
                <a16:creationId xmlns:a16="http://schemas.microsoft.com/office/drawing/2014/main" id="{7B60B17B-74F4-4200-89A6-5914BDB06C08}"/>
              </a:ext>
            </a:extLst>
          </p:cNvPr>
          <p:cNvSpPr txBox="1">
            <a:spLocks/>
          </p:cNvSpPr>
          <p:nvPr userDrawn="1"/>
        </p:nvSpPr>
        <p:spPr>
          <a:xfrm>
            <a:off x="4706143"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2023 Elanco or its affiliates</a:t>
            </a:r>
          </a:p>
        </p:txBody>
      </p:sp>
    </p:spTree>
    <p:extLst>
      <p:ext uri="{BB962C8B-B14F-4D97-AF65-F5344CB8AC3E}">
        <p14:creationId xmlns:p14="http://schemas.microsoft.com/office/powerpoint/2010/main" val="36308473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F85E84C-CFDA-456F-8A0D-1A5C08E5DA6E}"/>
              </a:ext>
            </a:extLst>
          </p:cNvPr>
          <p:cNvSpPr/>
          <p:nvPr userDrawn="1"/>
        </p:nvSpPr>
        <p:spPr>
          <a:xfrm>
            <a:off x="0" y="0"/>
            <a:ext cx="4403242" cy="6858000"/>
          </a:xfrm>
          <a:custGeom>
            <a:avLst/>
            <a:gdLst>
              <a:gd name="connsiteX0" fmla="*/ 0 w 4403242"/>
              <a:gd name="connsiteY0" fmla="*/ 0 h 6858000"/>
              <a:gd name="connsiteX1" fmla="*/ 3204345 w 4403242"/>
              <a:gd name="connsiteY1" fmla="*/ 0 h 6858000"/>
              <a:gd name="connsiteX2" fmla="*/ 4403242 w 4403242"/>
              <a:gd name="connsiteY2" fmla="*/ 6858000 h 6858000"/>
              <a:gd name="connsiteX3" fmla="*/ 0 w 44032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2" h="6858000">
                <a:moveTo>
                  <a:pt x="0" y="0"/>
                </a:moveTo>
                <a:lnTo>
                  <a:pt x="3204345" y="0"/>
                </a:lnTo>
                <a:lnTo>
                  <a:pt x="4403242"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8" name="Text Placeholder 7">
            <a:extLst>
              <a:ext uri="{FF2B5EF4-FFF2-40B4-BE49-F238E27FC236}">
                <a16:creationId xmlns:a16="http://schemas.microsoft.com/office/drawing/2014/main" id="{2116B6E4-3D88-4916-80C3-2C2D46A60189}"/>
              </a:ext>
            </a:extLst>
          </p:cNvPr>
          <p:cNvSpPr>
            <a:spLocks noGrp="1"/>
          </p:cNvSpPr>
          <p:nvPr>
            <p:ph type="body" sz="quarter" idx="13"/>
          </p:nvPr>
        </p:nvSpPr>
        <p:spPr>
          <a:xfrm>
            <a:off x="4706145" y="609600"/>
            <a:ext cx="5161751" cy="5638800"/>
          </a:xfrm>
        </p:spPr>
        <p:txBody>
          <a:bodyPr anchor="ctr"/>
          <a:lstStyle>
            <a:lvl1pPr>
              <a:buNone/>
              <a:defRPr sz="1999" b="1" spc="-100" baseline="0">
                <a:solidFill>
                  <a:schemeClr val="tx2"/>
                </a:solidFill>
              </a:defRPr>
            </a:lvl1pPr>
            <a:lvl2pPr marL="0" indent="0">
              <a:buFont typeface="Arial" panose="020B0604020202020204" pitchFamily="34" charset="0"/>
              <a:buNone/>
              <a:defRPr sz="1600" b="0">
                <a:solidFill>
                  <a:schemeClr val="tx1"/>
                </a:solidFill>
              </a:defRPr>
            </a:lvl2pPr>
            <a:lvl3pPr>
              <a:defRPr sz="1400" b="0">
                <a:solidFill>
                  <a:schemeClr val="tx1"/>
                </a:solidFill>
              </a:defRPr>
            </a:lvl3pPr>
            <a:lvl4pPr>
              <a:defRPr sz="1400" b="0">
                <a:solidFill>
                  <a:schemeClr val="tx1"/>
                </a:solidFill>
              </a:defRPr>
            </a:lvl4pPr>
            <a:lvl5pPr>
              <a:defRPr sz="1400" b="0">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7F9FE70C-789E-44C8-A1FA-7CED87721483}"/>
              </a:ext>
            </a:extLst>
          </p:cNvPr>
          <p:cNvSpPr>
            <a:spLocks noGrp="1"/>
          </p:cNvSpPr>
          <p:nvPr>
            <p:ph type="title"/>
          </p:nvPr>
        </p:nvSpPr>
        <p:spPr>
          <a:xfrm>
            <a:off x="419100" y="2476056"/>
            <a:ext cx="2781300" cy="1905888"/>
          </a:xfrm>
        </p:spPr>
        <p:txBody>
          <a:bodyPr anchor="ctr"/>
          <a:lstStyle>
            <a:lvl1pPr algn="ctr">
              <a:lnSpc>
                <a:spcPct val="85000"/>
              </a:lnSpc>
              <a:defRPr sz="3999" b="0" spc="-100" baseline="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DC4853C-02CD-4467-BF03-886E046C2D65}"/>
              </a:ext>
            </a:extLst>
          </p:cNvPr>
          <p:cNvSpPr>
            <a:spLocks noGrp="1"/>
          </p:cNvSpPr>
          <p:nvPr>
            <p:ph type="dt" sz="half" idx="14"/>
          </p:nvPr>
        </p:nvSpPr>
        <p:spPr>
          <a:xfrm>
            <a:off x="419097" y="292418"/>
            <a:ext cx="2514600" cy="118872"/>
          </a:xfrm>
        </p:spPr>
        <p:txBody>
          <a:bodyPr/>
          <a:lstStyle>
            <a:lvl1pPr>
              <a:defRPr>
                <a:solidFill>
                  <a:schemeClr val="bg1"/>
                </a:solidFill>
              </a:defRPr>
            </a:lvl1pPr>
          </a:lstStyle>
          <a:p>
            <a:r>
              <a:rPr lang="en-US"/>
              <a:t>Enter title via "insert&gt;header and footer&gt;fixed"</a:t>
            </a:r>
          </a:p>
        </p:txBody>
      </p:sp>
      <p:sp>
        <p:nvSpPr>
          <p:cNvPr id="9" name="Slide Number Placeholder 9">
            <a:extLst>
              <a:ext uri="{FF2B5EF4-FFF2-40B4-BE49-F238E27FC236}">
                <a16:creationId xmlns:a16="http://schemas.microsoft.com/office/drawing/2014/main" id="{AB297B18-B39F-4374-9DC6-FA286EF3A447}"/>
              </a:ext>
            </a:extLst>
          </p:cNvPr>
          <p:cNvSpPr>
            <a:spLocks noGrp="1"/>
          </p:cNvSpPr>
          <p:nvPr>
            <p:ph type="sldNum" sz="quarter" idx="12"/>
          </p:nvPr>
        </p:nvSpPr>
        <p:spPr>
          <a:xfrm>
            <a:off x="10925986" y="6504714"/>
            <a:ext cx="251166" cy="136525"/>
          </a:xfrm>
        </p:spPr>
        <p:txBody>
          <a:bodyPr/>
          <a:lstStyle/>
          <a:p>
            <a:fld id="{4737D6AF-2FA5-476A-AF60-7A8CDF2E2DFB}" type="slidenum">
              <a:rPr lang="en-US" smtClean="0"/>
              <a:pPr/>
              <a:t>‹#›</a:t>
            </a:fld>
            <a:endParaRPr lang="en-US"/>
          </a:p>
        </p:txBody>
      </p:sp>
      <p:sp>
        <p:nvSpPr>
          <p:cNvPr id="12" name="Footer Placeholder 16">
            <a:extLst>
              <a:ext uri="{FF2B5EF4-FFF2-40B4-BE49-F238E27FC236}">
                <a16:creationId xmlns:a16="http://schemas.microsoft.com/office/drawing/2014/main" id="{085F2A65-49A4-44E0-A5B4-F26BD9EDB593}"/>
              </a:ext>
            </a:extLst>
          </p:cNvPr>
          <p:cNvSpPr>
            <a:spLocks noGrp="1"/>
          </p:cNvSpPr>
          <p:nvPr>
            <p:ph type="ftr" sz="quarter" idx="11"/>
          </p:nvPr>
        </p:nvSpPr>
        <p:spPr>
          <a:xfrm>
            <a:off x="4706144" y="6385840"/>
            <a:ext cx="6217920" cy="118872"/>
          </a:xfrm>
        </p:spPr>
        <p:txBody>
          <a:bodyPr/>
          <a:lstStyle/>
          <a:p>
            <a:endParaRPr lang="en-US"/>
          </a:p>
        </p:txBody>
      </p:sp>
      <p:sp>
        <p:nvSpPr>
          <p:cNvPr id="13" name="Footer Placeholder 4">
            <a:extLst>
              <a:ext uri="{FF2B5EF4-FFF2-40B4-BE49-F238E27FC236}">
                <a16:creationId xmlns:a16="http://schemas.microsoft.com/office/drawing/2014/main" id="{72776323-EEB5-4A78-9110-561A63D56C94}"/>
              </a:ext>
            </a:extLst>
          </p:cNvPr>
          <p:cNvSpPr txBox="1">
            <a:spLocks/>
          </p:cNvSpPr>
          <p:nvPr userDrawn="1"/>
        </p:nvSpPr>
        <p:spPr>
          <a:xfrm>
            <a:off x="4706143"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2022 Elanco or its affiliates</a:t>
            </a:r>
          </a:p>
        </p:txBody>
      </p:sp>
    </p:spTree>
    <p:extLst>
      <p:ext uri="{BB962C8B-B14F-4D97-AF65-F5344CB8AC3E}">
        <p14:creationId xmlns:p14="http://schemas.microsoft.com/office/powerpoint/2010/main" val="4035596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19101" y="2057400"/>
            <a:ext cx="11353800" cy="3695701"/>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6CB19C-56E5-4470-82A4-4FB9FDD5D1D2}"/>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58CE29F2-8E4C-4673-93FE-6EBA93286C87}"/>
              </a:ext>
            </a:extLst>
          </p:cNvPr>
          <p:cNvSpPr>
            <a:spLocks noGrp="1"/>
          </p:cNvSpPr>
          <p:nvPr>
            <p:ph type="dt" sz="half" idx="10"/>
          </p:nvPr>
        </p:nvSpPr>
        <p:spPr/>
        <p:txBody>
          <a:bodyPr/>
          <a:lstStyle/>
          <a:p>
            <a:r>
              <a:rPr lang="en-US"/>
              <a:t>Enter title via "insert&gt;header and footer&gt;fixed"</a:t>
            </a:r>
          </a:p>
        </p:txBody>
      </p:sp>
      <p:sp>
        <p:nvSpPr>
          <p:cNvPr id="9" name="Footer Placeholder 8">
            <a:extLst>
              <a:ext uri="{FF2B5EF4-FFF2-40B4-BE49-F238E27FC236}">
                <a16:creationId xmlns:a16="http://schemas.microsoft.com/office/drawing/2014/main" id="{2B9499CC-0194-4E97-97C6-06F97C6385EB}"/>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C94FC93-CE69-4727-A04D-E1DF36F436A6}"/>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2293672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19101" y="2057400"/>
            <a:ext cx="11353800" cy="3695701"/>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6CB19C-56E5-4470-82A4-4FB9FDD5D1D2}"/>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0A5562F0-368C-4C0A-9A4D-FC9B97428AD5}"/>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E1DC7924-34E5-42F5-B914-9E54878DD7D6}"/>
              </a:ext>
            </a:extLst>
          </p:cNvPr>
          <p:cNvSpPr>
            <a:spLocks noGrp="1"/>
          </p:cNvSpPr>
          <p:nvPr>
            <p:ph type="dt" sz="half" idx="14"/>
          </p:nvPr>
        </p:nvSpPr>
        <p:spPr/>
        <p:txBody>
          <a:bodyPr/>
          <a:lstStyle/>
          <a:p>
            <a:r>
              <a:rPr lang="en-US"/>
              <a:t>Enter title via "insert&gt;header and footer&gt;fixed"</a:t>
            </a:r>
          </a:p>
        </p:txBody>
      </p:sp>
      <p:sp>
        <p:nvSpPr>
          <p:cNvPr id="9" name="Footer Placeholder 8">
            <a:extLst>
              <a:ext uri="{FF2B5EF4-FFF2-40B4-BE49-F238E27FC236}">
                <a16:creationId xmlns:a16="http://schemas.microsoft.com/office/drawing/2014/main" id="{3BAD14A3-40F5-4713-A1E9-39F9F66659FD}"/>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657176CC-C2A9-4D67-97DE-FE303E9A360B}"/>
              </a:ext>
            </a:extLst>
          </p:cNvPr>
          <p:cNvSpPr>
            <a:spLocks noGrp="1"/>
          </p:cNvSpPr>
          <p:nvPr>
            <p:ph type="sldNum" sz="quarter" idx="16"/>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3125239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419099" y="2057400"/>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9" y="2057400"/>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6BD5D5CE-AEF1-4DA9-B873-6FD22BE3F662}"/>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EE14B75D-AC88-4A4B-B933-8FE6DB28A78D}"/>
              </a:ext>
            </a:extLst>
          </p:cNvPr>
          <p:cNvSpPr>
            <a:spLocks noGrp="1"/>
          </p:cNvSpPr>
          <p:nvPr>
            <p:ph type="dt" sz="half" idx="10"/>
          </p:nvPr>
        </p:nvSpPr>
        <p:spPr/>
        <p:txBody>
          <a:bodyPr/>
          <a:lstStyle/>
          <a:p>
            <a:r>
              <a:rPr lang="en-US"/>
              <a:t>Enter title via "insert&gt;header and footer&gt;fixed"</a:t>
            </a:r>
          </a:p>
        </p:txBody>
      </p:sp>
      <p:sp>
        <p:nvSpPr>
          <p:cNvPr id="8" name="Footer Placeholder 7">
            <a:extLst>
              <a:ext uri="{FF2B5EF4-FFF2-40B4-BE49-F238E27FC236}">
                <a16:creationId xmlns:a16="http://schemas.microsoft.com/office/drawing/2014/main" id="{2B0D7EEB-D993-4313-9E7A-0AC92A76FF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3C08B0-D393-4D7E-8F26-1DD2E174F245}"/>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173547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sp>
        <p:nvSpPr>
          <p:cNvPr id="16" name="Picture Placeholder 18">
            <a:extLst>
              <a:ext uri="{FF2B5EF4-FFF2-40B4-BE49-F238E27FC236}">
                <a16:creationId xmlns:a16="http://schemas.microsoft.com/office/drawing/2014/main" id="{A8A9833F-54C9-4C9F-9A52-61AC7EC734C0}"/>
              </a:ext>
            </a:extLst>
          </p:cNvPr>
          <p:cNvSpPr>
            <a:spLocks noGrp="1"/>
          </p:cNvSpPr>
          <p:nvPr>
            <p:ph type="pic" idx="15" hasCustomPrompt="1"/>
          </p:nvPr>
        </p:nvSpPr>
        <p:spPr>
          <a:xfrm>
            <a:off x="0"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 Send to back if necessary.</a:t>
            </a:r>
          </a:p>
        </p:txBody>
      </p:sp>
      <p:sp>
        <p:nvSpPr>
          <p:cNvPr id="29" name="Text Placeholder 28">
            <a:extLst>
              <a:ext uri="{FF2B5EF4-FFF2-40B4-BE49-F238E27FC236}">
                <a16:creationId xmlns:a16="http://schemas.microsoft.com/office/drawing/2014/main" id="{A77338B6-867A-4DAC-8F47-A544FACBCF55}"/>
              </a:ext>
            </a:extLst>
          </p:cNvPr>
          <p:cNvSpPr>
            <a:spLocks noGrp="1"/>
          </p:cNvSpPr>
          <p:nvPr>
            <p:ph type="body" sz="quarter" idx="18" hasCustomPrompt="1"/>
          </p:nvPr>
        </p:nvSpPr>
        <p:spPr>
          <a:xfrm>
            <a:off x="6096" y="4726756"/>
            <a:ext cx="12185904" cy="2131244"/>
          </a:xfrm>
          <a:custGeom>
            <a:avLst/>
            <a:gdLst>
              <a:gd name="connsiteX0" fmla="*/ 12185904 w 12185904"/>
              <a:gd name="connsiteY0" fmla="*/ 0 h 2131244"/>
              <a:gd name="connsiteX1" fmla="*/ 12185904 w 12185904"/>
              <a:gd name="connsiteY1" fmla="*/ 2131244 h 2131244"/>
              <a:gd name="connsiteX2" fmla="*/ 0 w 12185904"/>
              <a:gd name="connsiteY2" fmla="*/ 2131244 h 2131244"/>
              <a:gd name="connsiteX3" fmla="*/ 0 w 12185904"/>
              <a:gd name="connsiteY3" fmla="*/ 2130311 h 2131244"/>
            </a:gdLst>
            <a:ahLst/>
            <a:cxnLst>
              <a:cxn ang="0">
                <a:pos x="connsiteX0" y="connsiteY0"/>
              </a:cxn>
              <a:cxn ang="0">
                <a:pos x="connsiteX1" y="connsiteY1"/>
              </a:cxn>
              <a:cxn ang="0">
                <a:pos x="connsiteX2" y="connsiteY2"/>
              </a:cxn>
              <a:cxn ang="0">
                <a:pos x="connsiteX3" y="connsiteY3"/>
              </a:cxn>
            </a:cxnLst>
            <a:rect l="l" t="t" r="r" b="b"/>
            <a:pathLst>
              <a:path w="12185904" h="2131244">
                <a:moveTo>
                  <a:pt x="12185904" y="0"/>
                </a:moveTo>
                <a:lnTo>
                  <a:pt x="12185904" y="2131244"/>
                </a:lnTo>
                <a:lnTo>
                  <a:pt x="0" y="2131244"/>
                </a:lnTo>
                <a:lnTo>
                  <a:pt x="0" y="2130311"/>
                </a:lnTo>
                <a:close/>
              </a:path>
            </a:pathLst>
          </a:custGeom>
          <a:solidFill>
            <a:schemeClr val="accent1"/>
          </a:solidFill>
        </p:spPr>
        <p:txBody>
          <a:bodyPr wrap="square">
            <a:noAutofit/>
          </a:bodyPr>
          <a:lstStyle>
            <a:lvl1pPr marL="0" indent="0">
              <a:buNone/>
              <a:defRPr>
                <a:noFill/>
              </a:defRPr>
            </a:lvl1pPr>
          </a:lstStyle>
          <a:p>
            <a:pPr lvl="0"/>
            <a:r>
              <a:rPr lang="en-US"/>
              <a:t> </a:t>
            </a:r>
          </a:p>
        </p:txBody>
      </p:sp>
      <p:sp>
        <p:nvSpPr>
          <p:cNvPr id="17" name="Text Placeholder 16">
            <a:extLst>
              <a:ext uri="{FF2B5EF4-FFF2-40B4-BE49-F238E27FC236}">
                <a16:creationId xmlns:a16="http://schemas.microsoft.com/office/drawing/2014/main" id="{B50D49E8-53D2-4884-A2B7-02CF718497D5}"/>
              </a:ext>
            </a:extLst>
          </p:cNvPr>
          <p:cNvSpPr>
            <a:spLocks noGrp="1"/>
          </p:cNvSpPr>
          <p:nvPr>
            <p:ph type="body" sz="quarter" idx="16" hasCustomPrompt="1"/>
          </p:nvPr>
        </p:nvSpPr>
        <p:spPr>
          <a:xfrm>
            <a:off x="0" y="0"/>
            <a:ext cx="12187428" cy="2131778"/>
          </a:xfrm>
          <a:custGeom>
            <a:avLst/>
            <a:gdLst>
              <a:gd name="connsiteX0" fmla="*/ 0 w 12187428"/>
              <a:gd name="connsiteY0" fmla="*/ 0 h 2131778"/>
              <a:gd name="connsiteX1" fmla="*/ 12187428 w 12187428"/>
              <a:gd name="connsiteY1" fmla="*/ 0 h 2131778"/>
              <a:gd name="connsiteX2" fmla="*/ 12187428 w 12187428"/>
              <a:gd name="connsiteY2" fmla="*/ 1205 h 2131778"/>
              <a:gd name="connsiteX3" fmla="*/ 0 w 12187428"/>
              <a:gd name="connsiteY3" fmla="*/ 2131778 h 2131778"/>
            </a:gdLst>
            <a:ahLst/>
            <a:cxnLst>
              <a:cxn ang="0">
                <a:pos x="connsiteX0" y="connsiteY0"/>
              </a:cxn>
              <a:cxn ang="0">
                <a:pos x="connsiteX1" y="connsiteY1"/>
              </a:cxn>
              <a:cxn ang="0">
                <a:pos x="connsiteX2" y="connsiteY2"/>
              </a:cxn>
              <a:cxn ang="0">
                <a:pos x="connsiteX3" y="connsiteY3"/>
              </a:cxn>
            </a:cxnLst>
            <a:rect l="l" t="t" r="r" b="b"/>
            <a:pathLst>
              <a:path w="12187428" h="2131778">
                <a:moveTo>
                  <a:pt x="0" y="0"/>
                </a:moveTo>
                <a:lnTo>
                  <a:pt x="12187428" y="0"/>
                </a:lnTo>
                <a:lnTo>
                  <a:pt x="12187428" y="1205"/>
                </a:lnTo>
                <a:lnTo>
                  <a:pt x="0" y="2131778"/>
                </a:lnTo>
                <a:close/>
              </a:path>
            </a:pathLst>
          </a:custGeom>
          <a:solidFill>
            <a:schemeClr val="bg1"/>
          </a:solidFill>
        </p:spPr>
        <p:txBody>
          <a:bodyPr wrap="square">
            <a:noAutofit/>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8424" cy="952500"/>
          </a:xfrm>
        </p:spPr>
        <p:txBody>
          <a:bodyPr anchor="t"/>
          <a:lstStyle>
            <a:lvl1pPr algn="l">
              <a:lnSpc>
                <a:spcPct val="85000"/>
              </a:lnSpc>
              <a:defRPr sz="4400" b="1" spc="-250"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8424" cy="118872"/>
          </a:xfrm>
        </p:spPr>
        <p:txBody>
          <a:bodyPr anchor="ctr"/>
          <a:lstStyle>
            <a:lvl1pPr marL="0" indent="0" algn="l">
              <a:spcBef>
                <a:spcPts val="0"/>
              </a:spcBef>
              <a:buNone/>
              <a:defRPr sz="900" b="0" spc="-3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Date</a:t>
            </a:r>
          </a:p>
        </p:txBody>
      </p:sp>
      <p:sp>
        <p:nvSpPr>
          <p:cNvPr id="18" name="Text Placeholder 4">
            <a:extLst>
              <a:ext uri="{FF2B5EF4-FFF2-40B4-BE49-F238E27FC236}">
                <a16:creationId xmlns:a16="http://schemas.microsoft.com/office/drawing/2014/main" id="{284D8253-EFCA-4105-B7B7-4184D1E9F7C4}"/>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200" b="1" spc="-50" baseline="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a:t>Click to add Name</a:t>
            </a:r>
          </a:p>
        </p:txBody>
      </p:sp>
      <p:sp>
        <p:nvSpPr>
          <p:cNvPr id="19" name="Text Placeholder 4">
            <a:extLst>
              <a:ext uri="{FF2B5EF4-FFF2-40B4-BE49-F238E27FC236}">
                <a16:creationId xmlns:a16="http://schemas.microsoft.com/office/drawing/2014/main" id="{A4434EFE-8BDC-4754-AAD0-7342F62B6B72}"/>
              </a:ext>
            </a:extLst>
          </p:cNvPr>
          <p:cNvSpPr>
            <a:spLocks noGrp="1"/>
          </p:cNvSpPr>
          <p:nvPr>
            <p:ph type="body" sz="quarter" idx="14" hasCustomPrompt="1"/>
          </p:nvPr>
        </p:nvSpPr>
        <p:spPr>
          <a:xfrm>
            <a:off x="6096000" y="5968026"/>
            <a:ext cx="5676900" cy="508973"/>
          </a:xfrm>
        </p:spPr>
        <p:txBody>
          <a:bodyPr/>
          <a:lstStyle>
            <a:lvl1pPr marL="0" indent="0" algn="r">
              <a:lnSpc>
                <a:spcPct val="90000"/>
              </a:lnSpc>
              <a:spcBef>
                <a:spcPts val="0"/>
              </a:spcBef>
              <a:buNone/>
              <a:defRPr sz="2000" b="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a:t>Click to add Title</a:t>
            </a:r>
          </a:p>
        </p:txBody>
      </p:sp>
      <p:sp>
        <p:nvSpPr>
          <p:cNvPr id="23" name="Text Placeholder 7">
            <a:extLst>
              <a:ext uri="{FF2B5EF4-FFF2-40B4-BE49-F238E27FC236}">
                <a16:creationId xmlns:a16="http://schemas.microsoft.com/office/drawing/2014/main" id="{91585FE8-A078-45B0-9F16-525BDFCF4F97}"/>
              </a:ext>
            </a:extLst>
          </p:cNvPr>
          <p:cNvSpPr>
            <a:spLocks noGrp="1"/>
          </p:cNvSpPr>
          <p:nvPr>
            <p:ph type="body" sz="quarter" idx="17" hasCustomPrompt="1"/>
          </p:nvPr>
        </p:nvSpPr>
        <p:spPr>
          <a:xfrm>
            <a:off x="9906000" y="1044784"/>
            <a:ext cx="2286000" cy="1124712"/>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 </a:t>
            </a:r>
          </a:p>
        </p:txBody>
      </p:sp>
      <p:sp>
        <p:nvSpPr>
          <p:cNvPr id="11" name="Date Placeholder 6">
            <a:extLst>
              <a:ext uri="{FF2B5EF4-FFF2-40B4-BE49-F238E27FC236}">
                <a16:creationId xmlns:a16="http://schemas.microsoft.com/office/drawing/2014/main" id="{1660913A-8A9E-4E5D-9167-9CEF11CE2455}"/>
              </a:ext>
            </a:extLst>
          </p:cNvPr>
          <p:cNvSpPr>
            <a:spLocks noGrp="1"/>
          </p:cNvSpPr>
          <p:nvPr>
            <p:ph type="dt" sz="half" idx="19"/>
          </p:nvPr>
        </p:nvSpPr>
        <p:spPr>
          <a:xfrm>
            <a:off x="419096" y="292418"/>
            <a:ext cx="5678424" cy="118872"/>
          </a:xfrm>
        </p:spPr>
        <p:txBody>
          <a:bodyPr/>
          <a:lstStyle>
            <a:lvl1pPr>
              <a:defRPr>
                <a:solidFill>
                  <a:schemeClr val="tx2"/>
                </a:solidFill>
              </a:defRPr>
            </a:lvl1pPr>
          </a:lstStyle>
          <a:p>
            <a:endParaRPr lang="en-US"/>
          </a:p>
        </p:txBody>
      </p:sp>
      <p:sp>
        <p:nvSpPr>
          <p:cNvPr id="22" name="Slide Number Placeholder 9">
            <a:extLst>
              <a:ext uri="{FF2B5EF4-FFF2-40B4-BE49-F238E27FC236}">
                <a16:creationId xmlns:a16="http://schemas.microsoft.com/office/drawing/2014/main" id="{73B909EF-11BF-40E2-AB22-779D97B9A828}"/>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24" name="Footer Placeholder 16">
            <a:extLst>
              <a:ext uri="{FF2B5EF4-FFF2-40B4-BE49-F238E27FC236}">
                <a16:creationId xmlns:a16="http://schemas.microsoft.com/office/drawing/2014/main" id="{E68F6648-E298-42F1-9CBC-8E8226E6D44E}"/>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a:p>
        </p:txBody>
      </p:sp>
      <p:sp>
        <p:nvSpPr>
          <p:cNvPr id="25" name="Footer Placeholder 4">
            <a:extLst>
              <a:ext uri="{FF2B5EF4-FFF2-40B4-BE49-F238E27FC236}">
                <a16:creationId xmlns:a16="http://schemas.microsoft.com/office/drawing/2014/main" id="{1947FF91-A588-48B6-8EF7-22C350B39789}"/>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alpha val="50000"/>
                  </a:schemeClr>
                </a:solidFill>
              </a:rPr>
              <a:t>© 2024 Elanco or its affiliates</a:t>
            </a:r>
          </a:p>
        </p:txBody>
      </p:sp>
    </p:spTree>
    <p:extLst>
      <p:ext uri="{BB962C8B-B14F-4D97-AF65-F5344CB8AC3E}">
        <p14:creationId xmlns:p14="http://schemas.microsoft.com/office/powerpoint/2010/main" val="15427403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419099" y="2057400"/>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9" y="2057400"/>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7D7A6A17-2B06-4A1B-9792-20C9E9AABE25}"/>
              </a:ext>
            </a:extLst>
          </p:cNvPr>
          <p:cNvSpPr>
            <a:spLocks noGrp="1"/>
          </p:cNvSpPr>
          <p:nvPr>
            <p:ph type="title"/>
          </p:nvPr>
        </p:nvSpPr>
        <p:spPr/>
        <p:txBody>
          <a:bodyPr/>
          <a:lstStyle/>
          <a:p>
            <a:r>
              <a:rPr lang="en-US"/>
              <a:t>Click to edit Master title style</a:t>
            </a:r>
          </a:p>
        </p:txBody>
      </p:sp>
      <p:sp>
        <p:nvSpPr>
          <p:cNvPr id="14" name="Text Placeholder 2">
            <a:extLst>
              <a:ext uri="{FF2B5EF4-FFF2-40B4-BE49-F238E27FC236}">
                <a16:creationId xmlns:a16="http://schemas.microsoft.com/office/drawing/2014/main" id="{7AB64651-FC46-4D9B-B878-44BFA0B9A627}"/>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15" name="Date Placeholder 14">
            <a:extLst>
              <a:ext uri="{FF2B5EF4-FFF2-40B4-BE49-F238E27FC236}">
                <a16:creationId xmlns:a16="http://schemas.microsoft.com/office/drawing/2014/main" id="{12109230-9AB9-4B14-8D32-EAD31EAEF6DF}"/>
              </a:ext>
            </a:extLst>
          </p:cNvPr>
          <p:cNvSpPr>
            <a:spLocks noGrp="1"/>
          </p:cNvSpPr>
          <p:nvPr>
            <p:ph type="dt" sz="half" idx="14"/>
          </p:nvPr>
        </p:nvSpPr>
        <p:spPr/>
        <p:txBody>
          <a:bodyPr/>
          <a:lstStyle/>
          <a:p>
            <a:r>
              <a:rPr lang="en-US"/>
              <a:t>Enter title via "insert&gt;header and footer&gt;fixed"</a:t>
            </a:r>
          </a:p>
        </p:txBody>
      </p:sp>
      <p:sp>
        <p:nvSpPr>
          <p:cNvPr id="16" name="Footer Placeholder 15">
            <a:extLst>
              <a:ext uri="{FF2B5EF4-FFF2-40B4-BE49-F238E27FC236}">
                <a16:creationId xmlns:a16="http://schemas.microsoft.com/office/drawing/2014/main" id="{0865BF05-EA27-46C7-A987-A7071DB46FD5}"/>
              </a:ext>
            </a:extLst>
          </p:cNvPr>
          <p:cNvSpPr>
            <a:spLocks noGrp="1"/>
          </p:cNvSpPr>
          <p:nvPr>
            <p:ph type="ftr" sz="quarter" idx="15"/>
          </p:nvPr>
        </p:nvSpPr>
        <p:spPr/>
        <p:txBody>
          <a:bodyPr/>
          <a:lstStyle/>
          <a:p>
            <a:endParaRPr lang="en-US"/>
          </a:p>
        </p:txBody>
      </p:sp>
      <p:sp>
        <p:nvSpPr>
          <p:cNvPr id="17" name="Slide Number Placeholder 16">
            <a:extLst>
              <a:ext uri="{FF2B5EF4-FFF2-40B4-BE49-F238E27FC236}">
                <a16:creationId xmlns:a16="http://schemas.microsoft.com/office/drawing/2014/main" id="{45D0522A-25B9-4FC4-AED7-4200F950EE59}"/>
              </a:ext>
            </a:extLst>
          </p:cNvPr>
          <p:cNvSpPr>
            <a:spLocks noGrp="1"/>
          </p:cNvSpPr>
          <p:nvPr>
            <p:ph type="sldNum" sz="quarter" idx="16"/>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581075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419102" y="1708687"/>
            <a:ext cx="5334000" cy="687364"/>
          </a:xfrm>
        </p:spPr>
        <p:txBody>
          <a:bodyPr anchor="b"/>
          <a:lstStyle>
            <a:lvl1pPr marL="0" indent="0">
              <a:lnSpc>
                <a:spcPct val="90000"/>
              </a:lnSpc>
              <a:spcBef>
                <a:spcPts val="0"/>
              </a:spcBef>
              <a:buNone/>
              <a:defRPr sz="1999" b="1" spc="-10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419102" y="2514600"/>
            <a:ext cx="5334000" cy="32385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900" y="1708687"/>
            <a:ext cx="5333999" cy="687364"/>
          </a:xfrm>
        </p:spPr>
        <p:txBody>
          <a:bodyPr anchor="b"/>
          <a:lstStyle>
            <a:lvl1pPr marL="0" indent="0">
              <a:lnSpc>
                <a:spcPct val="90000"/>
              </a:lnSpc>
              <a:spcBef>
                <a:spcPts val="0"/>
              </a:spcBef>
              <a:buNone/>
              <a:defRPr sz="1999" b="1" spc="-10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900" y="2514600"/>
            <a:ext cx="5333999" cy="32385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C1B7F339-CA46-4D96-B373-0CAA0074F5E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221CCB80-4034-4CFA-AF27-50B73C1545C7}"/>
              </a:ext>
            </a:extLst>
          </p:cNvPr>
          <p:cNvSpPr>
            <a:spLocks noGrp="1"/>
          </p:cNvSpPr>
          <p:nvPr>
            <p:ph type="dt" sz="half" idx="10"/>
          </p:nvPr>
        </p:nvSpPr>
        <p:spPr/>
        <p:txBody>
          <a:bodyPr/>
          <a:lstStyle/>
          <a:p>
            <a:r>
              <a:rPr lang="en-US"/>
              <a:t>Enter title via "insert&gt;header and footer&gt;fixed"</a:t>
            </a:r>
          </a:p>
        </p:txBody>
      </p:sp>
      <p:sp>
        <p:nvSpPr>
          <p:cNvPr id="10" name="Footer Placeholder 9">
            <a:extLst>
              <a:ext uri="{FF2B5EF4-FFF2-40B4-BE49-F238E27FC236}">
                <a16:creationId xmlns:a16="http://schemas.microsoft.com/office/drawing/2014/main" id="{E5EC6B75-99CD-41AF-9272-1843C0AE77A0}"/>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7BD21225-FF6A-4BA0-9A9F-7471438B8D72}"/>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3475488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419102" y="1708687"/>
            <a:ext cx="5334000" cy="687364"/>
          </a:xfrm>
        </p:spPr>
        <p:txBody>
          <a:bodyPr anchor="b"/>
          <a:lstStyle>
            <a:lvl1pPr marL="0" indent="0">
              <a:lnSpc>
                <a:spcPct val="90000"/>
              </a:lnSpc>
              <a:spcBef>
                <a:spcPts val="0"/>
              </a:spcBef>
              <a:buNone/>
              <a:defRPr sz="1999" b="1" spc="-10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419102" y="2514600"/>
            <a:ext cx="5334000" cy="32385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900" y="1708687"/>
            <a:ext cx="5333999" cy="687364"/>
          </a:xfrm>
        </p:spPr>
        <p:txBody>
          <a:bodyPr anchor="b"/>
          <a:lstStyle>
            <a:lvl1pPr marL="0" indent="0">
              <a:lnSpc>
                <a:spcPct val="90000"/>
              </a:lnSpc>
              <a:spcBef>
                <a:spcPts val="0"/>
              </a:spcBef>
              <a:buNone/>
              <a:defRPr sz="1999" b="1" spc="-10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900" y="2514600"/>
            <a:ext cx="5333999" cy="32385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C1B7F339-CA46-4D96-B373-0CAA0074F5E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6869C71-37F0-4EFA-9A72-DABE6B186797}"/>
              </a:ext>
            </a:extLst>
          </p:cNvPr>
          <p:cNvSpPr>
            <a:spLocks noGrp="1"/>
          </p:cNvSpPr>
          <p:nvPr>
            <p:ph type="dt" sz="half" idx="14"/>
          </p:nvPr>
        </p:nvSpPr>
        <p:spPr/>
        <p:txBody>
          <a:bodyPr/>
          <a:lstStyle/>
          <a:p>
            <a:r>
              <a:rPr lang="en-US"/>
              <a:t>Enter title via "insert&gt;header and footer&gt;fixed"</a:t>
            </a:r>
          </a:p>
        </p:txBody>
      </p:sp>
      <p:sp>
        <p:nvSpPr>
          <p:cNvPr id="11" name="Footer Placeholder 10">
            <a:extLst>
              <a:ext uri="{FF2B5EF4-FFF2-40B4-BE49-F238E27FC236}">
                <a16:creationId xmlns:a16="http://schemas.microsoft.com/office/drawing/2014/main" id="{0587264B-1363-4235-B68A-124174E501C3}"/>
              </a:ext>
            </a:extLst>
          </p:cNvPr>
          <p:cNvSpPr>
            <a:spLocks noGrp="1"/>
          </p:cNvSpPr>
          <p:nvPr>
            <p:ph type="ftr" sz="quarter" idx="15"/>
          </p:nvPr>
        </p:nvSpPr>
        <p:spPr/>
        <p:txBody>
          <a:bodyPr/>
          <a:lstStyle/>
          <a:p>
            <a:endParaRPr lang="en-US"/>
          </a:p>
        </p:txBody>
      </p:sp>
      <p:sp>
        <p:nvSpPr>
          <p:cNvPr id="12" name="Slide Number Placeholder 11">
            <a:extLst>
              <a:ext uri="{FF2B5EF4-FFF2-40B4-BE49-F238E27FC236}">
                <a16:creationId xmlns:a16="http://schemas.microsoft.com/office/drawing/2014/main" id="{0B5788BE-74AA-49CF-AA97-C22153B076C8}"/>
              </a:ext>
            </a:extLst>
          </p:cNvPr>
          <p:cNvSpPr>
            <a:spLocks noGrp="1"/>
          </p:cNvSpPr>
          <p:nvPr>
            <p:ph type="sldNum" sz="quarter" idx="16"/>
          </p:nvPr>
        </p:nvSpPr>
        <p:spPr/>
        <p:txBody>
          <a:bodyPr/>
          <a:lstStyle/>
          <a:p>
            <a:fld id="{4737D6AF-2FA5-476A-AF60-7A8CDF2E2DFB}" type="slidenum">
              <a:rPr lang="en-US" smtClean="0"/>
              <a:pPr/>
              <a:t>‹#›</a:t>
            </a:fld>
            <a:endParaRPr lang="en-US"/>
          </a:p>
        </p:txBody>
      </p:sp>
      <p:sp>
        <p:nvSpPr>
          <p:cNvPr id="14" name="Text Placeholder 2">
            <a:extLst>
              <a:ext uri="{FF2B5EF4-FFF2-40B4-BE49-F238E27FC236}">
                <a16:creationId xmlns:a16="http://schemas.microsoft.com/office/drawing/2014/main" id="{FDC5226A-804F-4F44-9AFE-E1B73BE58EE1}"/>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86530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8E7D666-F3A1-43F3-8A38-38051303BEF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803159F7-8F48-49A8-907E-5CCD3D4719F4}"/>
              </a:ext>
            </a:extLst>
          </p:cNvPr>
          <p:cNvSpPr>
            <a:spLocks noGrp="1"/>
          </p:cNvSpPr>
          <p:nvPr>
            <p:ph type="dt" sz="half" idx="10"/>
          </p:nvPr>
        </p:nvSpPr>
        <p:spPr/>
        <p:txBody>
          <a:bodyPr/>
          <a:lstStyle/>
          <a:p>
            <a:r>
              <a:rPr lang="en-US"/>
              <a:t>Enter title via "insert&gt;header and footer&gt;fixed"</a:t>
            </a:r>
          </a:p>
        </p:txBody>
      </p:sp>
      <p:sp>
        <p:nvSpPr>
          <p:cNvPr id="6" name="Footer Placeholder 5">
            <a:extLst>
              <a:ext uri="{FF2B5EF4-FFF2-40B4-BE49-F238E27FC236}">
                <a16:creationId xmlns:a16="http://schemas.microsoft.com/office/drawing/2014/main" id="{A0F0BBA4-F370-4F3C-B0F2-9810F42B4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3F6635-41C9-4834-9635-DB97A86CE6AF}"/>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3151872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BD3203-7FC8-4D51-83A8-F3D2E49CB71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F2E6FFC9-38DF-40FC-AE44-CB11CB78C70D}"/>
              </a:ext>
            </a:extLst>
          </p:cNvPr>
          <p:cNvSpPr>
            <a:spLocks noGrp="1"/>
          </p:cNvSpPr>
          <p:nvPr>
            <p:ph type="dt" sz="half" idx="14"/>
          </p:nvPr>
        </p:nvSpPr>
        <p:spPr/>
        <p:txBody>
          <a:bodyPr/>
          <a:lstStyle/>
          <a:p>
            <a:r>
              <a:rPr lang="en-US"/>
              <a:t>Enter title via "insert&gt;header and footer&gt;fixed"</a:t>
            </a:r>
          </a:p>
        </p:txBody>
      </p:sp>
      <p:sp>
        <p:nvSpPr>
          <p:cNvPr id="8" name="Footer Placeholder 7">
            <a:extLst>
              <a:ext uri="{FF2B5EF4-FFF2-40B4-BE49-F238E27FC236}">
                <a16:creationId xmlns:a16="http://schemas.microsoft.com/office/drawing/2014/main" id="{C2C17C26-27AE-4F59-BD67-5FC7A28577F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E08DA4C1-55B3-4C3D-BED5-A7C2107F5BD4}"/>
              </a:ext>
            </a:extLst>
          </p:cNvPr>
          <p:cNvSpPr>
            <a:spLocks noGrp="1"/>
          </p:cNvSpPr>
          <p:nvPr>
            <p:ph type="sldNum" sz="quarter" idx="16"/>
          </p:nvPr>
        </p:nvSpPr>
        <p:spPr/>
        <p:txBody>
          <a:bodyPr/>
          <a:lstStyle/>
          <a:p>
            <a:fld id="{4737D6AF-2FA5-476A-AF60-7A8CDF2E2DFB}" type="slidenum">
              <a:rPr lang="en-US" smtClean="0"/>
              <a:pPr/>
              <a:t>‹#›</a:t>
            </a:fld>
            <a:endParaRPr lang="en-US"/>
          </a:p>
        </p:txBody>
      </p:sp>
      <p:sp>
        <p:nvSpPr>
          <p:cNvPr id="11" name="Text Placeholder 2">
            <a:extLst>
              <a:ext uri="{FF2B5EF4-FFF2-40B4-BE49-F238E27FC236}">
                <a16:creationId xmlns:a16="http://schemas.microsoft.com/office/drawing/2014/main" id="{64793ED0-3F33-4B44-95B5-67B1A5F2BE3C}"/>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2975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3">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6CB41C-54E8-4F7D-A4FE-4AF9C7071E08}"/>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6" name="Title 5">
            <a:extLst>
              <a:ext uri="{FF2B5EF4-FFF2-40B4-BE49-F238E27FC236}">
                <a16:creationId xmlns:a16="http://schemas.microsoft.com/office/drawing/2014/main" id="{D8BD3203-7FC8-4D51-83A8-F3D2E49CB71E}"/>
              </a:ext>
            </a:extLst>
          </p:cNvPr>
          <p:cNvSpPr>
            <a:spLocks noGrp="1"/>
          </p:cNvSpPr>
          <p:nvPr>
            <p:ph type="title"/>
          </p:nvPr>
        </p:nvSpPr>
        <p:spPr>
          <a:xfrm>
            <a:off x="419099" y="609600"/>
            <a:ext cx="5678424" cy="952500"/>
          </a:xfrm>
        </p:spPr>
        <p:txBody>
          <a:bodyPr/>
          <a:lstStyle>
            <a:lvl1pPr>
              <a:lnSpc>
                <a:spcPct val="85000"/>
              </a:lnSpc>
              <a:defRPr sz="3999" b="0" spc="-100" baseline="0">
                <a:solidFill>
                  <a:schemeClr val="bg1"/>
                </a:solidFill>
              </a:defRPr>
            </a:lvl1pPr>
          </a:lstStyle>
          <a:p>
            <a:r>
              <a:rPr lang="en-US"/>
              <a:t>Click to edit Master title style</a:t>
            </a:r>
          </a:p>
        </p:txBody>
      </p:sp>
      <p:sp>
        <p:nvSpPr>
          <p:cNvPr id="7" name="Date Placeholder 6">
            <a:extLst>
              <a:ext uri="{FF2B5EF4-FFF2-40B4-BE49-F238E27FC236}">
                <a16:creationId xmlns:a16="http://schemas.microsoft.com/office/drawing/2014/main" id="{F2E6FFC9-38DF-40FC-AE44-CB11CB78C70D}"/>
              </a:ext>
            </a:extLst>
          </p:cNvPr>
          <p:cNvSpPr>
            <a:spLocks noGrp="1"/>
          </p:cNvSpPr>
          <p:nvPr>
            <p:ph type="dt" sz="half" idx="14"/>
          </p:nvPr>
        </p:nvSpPr>
        <p:spPr>
          <a:xfrm>
            <a:off x="419097" y="292418"/>
            <a:ext cx="5678424" cy="118872"/>
          </a:xfrm>
        </p:spPr>
        <p:txBody>
          <a:bodyPr/>
          <a:lstStyle>
            <a:lvl1pPr>
              <a:defRPr>
                <a:solidFill>
                  <a:schemeClr val="bg1"/>
                </a:solidFill>
              </a:defRPr>
            </a:lvl1pPr>
          </a:lstStyle>
          <a:p>
            <a:r>
              <a:rPr lang="en-US"/>
              <a:t>Enter title via "insert&gt;header and footer&gt;fixed"</a:t>
            </a:r>
          </a:p>
        </p:txBody>
      </p:sp>
      <p:sp>
        <p:nvSpPr>
          <p:cNvPr id="8" name="Footer Placeholder 7">
            <a:extLst>
              <a:ext uri="{FF2B5EF4-FFF2-40B4-BE49-F238E27FC236}">
                <a16:creationId xmlns:a16="http://schemas.microsoft.com/office/drawing/2014/main" id="{C2C17C26-27AE-4F59-BD67-5FC7A28577F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E08DA4C1-55B3-4C3D-BED5-A7C2107F5BD4}"/>
              </a:ext>
            </a:extLst>
          </p:cNvPr>
          <p:cNvSpPr>
            <a:spLocks noGrp="1"/>
          </p:cNvSpPr>
          <p:nvPr>
            <p:ph type="sldNum" sz="quarter" idx="16"/>
          </p:nvPr>
        </p:nvSpPr>
        <p:spPr/>
        <p:txBody>
          <a:bodyPr/>
          <a:lstStyle/>
          <a:p>
            <a:fld id="{4737D6AF-2FA5-476A-AF60-7A8CDF2E2DFB}" type="slidenum">
              <a:rPr lang="en-US" smtClean="0"/>
              <a:pPr/>
              <a:t>‹#›</a:t>
            </a:fld>
            <a:endParaRPr lang="en-US"/>
          </a:p>
        </p:txBody>
      </p:sp>
      <p:sp>
        <p:nvSpPr>
          <p:cNvPr id="11" name="Text Placeholder 2">
            <a:extLst>
              <a:ext uri="{FF2B5EF4-FFF2-40B4-BE49-F238E27FC236}">
                <a16:creationId xmlns:a16="http://schemas.microsoft.com/office/drawing/2014/main" id="{64793ED0-3F33-4B44-95B5-67B1A5F2BE3C}"/>
              </a:ext>
            </a:extLst>
          </p:cNvPr>
          <p:cNvSpPr>
            <a:spLocks noGrp="1"/>
          </p:cNvSpPr>
          <p:nvPr>
            <p:ph type="body" idx="13"/>
          </p:nvPr>
        </p:nvSpPr>
        <p:spPr>
          <a:xfrm>
            <a:off x="419101" y="427355"/>
            <a:ext cx="5678424" cy="118872"/>
          </a:xfrm>
          <a:noFill/>
        </p:spPr>
        <p:txBody>
          <a:bodyPr anchor="ctr"/>
          <a:lstStyle>
            <a:lvl1pPr marL="0" indent="0" algn="l">
              <a:spcBef>
                <a:spcPts val="0"/>
              </a:spcBef>
              <a:buNone/>
              <a:defRPr sz="900" b="0" spc="0"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55900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61E76-5161-436B-B5A7-66C2DD6FD514}"/>
              </a:ext>
            </a:extLst>
          </p:cNvPr>
          <p:cNvSpPr>
            <a:spLocks noGrp="1"/>
          </p:cNvSpPr>
          <p:nvPr>
            <p:ph type="dt" sz="half" idx="10"/>
          </p:nvPr>
        </p:nvSpPr>
        <p:spPr/>
        <p:txBody>
          <a:bodyPr/>
          <a:lstStyle/>
          <a:p>
            <a:r>
              <a:rPr lang="en-US"/>
              <a:t>Enter title via "insert&gt;header and footer&gt;fixed"</a:t>
            </a:r>
          </a:p>
        </p:txBody>
      </p:sp>
      <p:sp>
        <p:nvSpPr>
          <p:cNvPr id="3" name="Footer Placeholder 2">
            <a:extLst>
              <a:ext uri="{FF2B5EF4-FFF2-40B4-BE49-F238E27FC236}">
                <a16:creationId xmlns:a16="http://schemas.microsoft.com/office/drawing/2014/main" id="{CA522300-1B21-4B16-90C2-B64D04C13FD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B9A027-37D4-43EE-BA7E-84239F5C411F}"/>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38240425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61E76-5161-436B-B5A7-66C2DD6FD514}"/>
              </a:ext>
            </a:extLst>
          </p:cNvPr>
          <p:cNvSpPr>
            <a:spLocks noGrp="1"/>
          </p:cNvSpPr>
          <p:nvPr>
            <p:ph type="dt" sz="half" idx="10"/>
          </p:nvPr>
        </p:nvSpPr>
        <p:spPr/>
        <p:txBody>
          <a:bodyPr/>
          <a:lstStyle/>
          <a:p>
            <a:r>
              <a:rPr lang="en-US"/>
              <a:t>Enter title via "insert&gt;header and footer&gt;fixed"</a:t>
            </a:r>
          </a:p>
        </p:txBody>
      </p:sp>
      <p:sp>
        <p:nvSpPr>
          <p:cNvPr id="3" name="Footer Placeholder 2">
            <a:extLst>
              <a:ext uri="{FF2B5EF4-FFF2-40B4-BE49-F238E27FC236}">
                <a16:creationId xmlns:a16="http://schemas.microsoft.com/office/drawing/2014/main" id="{CA522300-1B21-4B16-90C2-B64D04C13FDE}"/>
              </a:ext>
            </a:extLst>
          </p:cNvPr>
          <p:cNvSpPr>
            <a:spLocks noGrp="1"/>
          </p:cNvSpPr>
          <p:nvPr>
            <p:ph type="ftr" sz="quarter" idx="11"/>
          </p:nvPr>
        </p:nvSpPr>
        <p:spPr>
          <a:xfrm>
            <a:off x="76198" y="5972175"/>
            <a:ext cx="9448802" cy="256312"/>
          </a:xfrm>
        </p:spPr>
        <p:txBody>
          <a:bodyPr/>
          <a:lstStyle/>
          <a:p>
            <a:endParaRPr lang="en-US"/>
          </a:p>
        </p:txBody>
      </p:sp>
      <p:sp>
        <p:nvSpPr>
          <p:cNvPr id="4" name="Slide Number Placeholder 3">
            <a:extLst>
              <a:ext uri="{FF2B5EF4-FFF2-40B4-BE49-F238E27FC236}">
                <a16:creationId xmlns:a16="http://schemas.microsoft.com/office/drawing/2014/main" id="{6DB9A027-37D4-43EE-BA7E-84239F5C411F}"/>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5" name="Text Placeholder 2">
            <a:extLst>
              <a:ext uri="{FF2B5EF4-FFF2-40B4-BE49-F238E27FC236}">
                <a16:creationId xmlns:a16="http://schemas.microsoft.com/office/drawing/2014/main" id="{CA7746B1-6455-4888-BF15-D117DE409A7B}"/>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12441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4C6FA6F-37D9-4903-A95C-2AEE4DE7D6F4}"/>
              </a:ext>
            </a:extLst>
          </p:cNvPr>
          <p:cNvSpPr/>
          <p:nvPr userDrawn="1"/>
        </p:nvSpPr>
        <p:spPr>
          <a:xfrm>
            <a:off x="5101725" y="0"/>
            <a:ext cx="7090276" cy="6858000"/>
          </a:xfrm>
          <a:custGeom>
            <a:avLst/>
            <a:gdLst>
              <a:gd name="connsiteX0" fmla="*/ 0 w 7090276"/>
              <a:gd name="connsiteY0" fmla="*/ 0 h 6858000"/>
              <a:gd name="connsiteX1" fmla="*/ 7090276 w 7090276"/>
              <a:gd name="connsiteY1" fmla="*/ 0 h 6858000"/>
              <a:gd name="connsiteX2" fmla="*/ 7090276 w 7090276"/>
              <a:gd name="connsiteY2" fmla="*/ 6858000 h 6858000"/>
              <a:gd name="connsiteX3" fmla="*/ 1198897 w 70902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6" h="6858000">
                <a:moveTo>
                  <a:pt x="0" y="0"/>
                </a:moveTo>
                <a:lnTo>
                  <a:pt x="7090276" y="0"/>
                </a:lnTo>
                <a:lnTo>
                  <a:pt x="7090276" y="6858000"/>
                </a:lnTo>
                <a:lnTo>
                  <a:pt x="1198897"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6096000" y="609602"/>
            <a:ext cx="5676900" cy="5638799"/>
          </a:xfrm>
        </p:spPr>
        <p:txBody>
          <a:bodyPr/>
          <a:lstStyle>
            <a:lvl1pPr>
              <a:defRPr sz="1799">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999"/>
            </a:lvl6pPr>
            <a:lvl7pPr>
              <a:defRPr sz="1999"/>
            </a:lvl7pPr>
            <a:lvl8pPr>
              <a:defRPr sz="1999"/>
            </a:lvl8pPr>
            <a:lvl9pPr>
              <a:defRPr sz="1999"/>
            </a:lvl9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419099" y="2057400"/>
            <a:ext cx="3886200" cy="2324100"/>
          </a:xfrm>
        </p:spPr>
        <p:txBody>
          <a:bodyPr/>
          <a:lstStyle>
            <a:lvl1pPr marL="0" indent="0">
              <a:lnSpc>
                <a:spcPct val="90000"/>
              </a:lnSpc>
              <a:buNone/>
              <a:defRPr sz="2799" b="1" spc="-150" baseline="0">
                <a:solidFill>
                  <a:schemeClr val="tx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r>
              <a:rPr lang="en-US"/>
              <a:t>The placeholder to the right will hold any content. This is a space to add a caption.</a:t>
            </a:r>
          </a:p>
        </p:txBody>
      </p:sp>
      <p:sp>
        <p:nvSpPr>
          <p:cNvPr id="8" name="Date Placeholder 7">
            <a:extLst>
              <a:ext uri="{FF2B5EF4-FFF2-40B4-BE49-F238E27FC236}">
                <a16:creationId xmlns:a16="http://schemas.microsoft.com/office/drawing/2014/main" id="{4C4F8F83-8BDD-4B49-B2C3-FFC0931AC3D7}"/>
              </a:ext>
            </a:extLst>
          </p:cNvPr>
          <p:cNvSpPr>
            <a:spLocks noGrp="1"/>
          </p:cNvSpPr>
          <p:nvPr>
            <p:ph type="dt" sz="half" idx="10"/>
          </p:nvPr>
        </p:nvSpPr>
        <p:spPr>
          <a:xfrm>
            <a:off x="419096" y="292418"/>
            <a:ext cx="3886200" cy="118872"/>
          </a:xfrm>
        </p:spPr>
        <p:txBody>
          <a:bodyPr/>
          <a:lstStyle/>
          <a:p>
            <a:r>
              <a:rPr lang="en-US"/>
              <a:t>Enter title via "insert&gt;header and footer&gt;fixed"</a:t>
            </a:r>
          </a:p>
        </p:txBody>
      </p:sp>
      <p:sp>
        <p:nvSpPr>
          <p:cNvPr id="9" name="Footer Placeholder 8">
            <a:extLst>
              <a:ext uri="{FF2B5EF4-FFF2-40B4-BE49-F238E27FC236}">
                <a16:creationId xmlns:a16="http://schemas.microsoft.com/office/drawing/2014/main" id="{78551706-8D0F-450B-88C6-20B86716B89E}"/>
              </a:ext>
            </a:extLst>
          </p:cNvPr>
          <p:cNvSpPr>
            <a:spLocks noGrp="1"/>
          </p:cNvSpPr>
          <p:nvPr>
            <p:ph type="ftr" sz="quarter" idx="11"/>
          </p:nvPr>
        </p:nvSpPr>
        <p:spPr>
          <a:xfrm>
            <a:off x="419098" y="6385840"/>
            <a:ext cx="4800600" cy="118872"/>
          </a:xfrm>
        </p:spPr>
        <p:txBody>
          <a:bodyPr/>
          <a:lstStyle/>
          <a:p>
            <a:endParaRPr lang="en-US"/>
          </a:p>
        </p:txBody>
      </p:sp>
      <p:sp>
        <p:nvSpPr>
          <p:cNvPr id="10" name="Slide Number Placeholder 9">
            <a:extLst>
              <a:ext uri="{FF2B5EF4-FFF2-40B4-BE49-F238E27FC236}">
                <a16:creationId xmlns:a16="http://schemas.microsoft.com/office/drawing/2014/main" id="{3A07AF30-B1F7-494C-B058-67CBA9414917}"/>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5" name="Title 4">
            <a:extLst>
              <a:ext uri="{FF2B5EF4-FFF2-40B4-BE49-F238E27FC236}">
                <a16:creationId xmlns:a16="http://schemas.microsoft.com/office/drawing/2014/main" id="{37404063-1999-45EF-81DD-C5CCA6172C2A}"/>
              </a:ext>
            </a:extLst>
          </p:cNvPr>
          <p:cNvSpPr>
            <a:spLocks noGrp="1"/>
          </p:cNvSpPr>
          <p:nvPr>
            <p:ph type="title"/>
          </p:nvPr>
        </p:nvSpPr>
        <p:spPr>
          <a:xfrm>
            <a:off x="419097" y="609600"/>
            <a:ext cx="3886200" cy="952500"/>
          </a:xfrm>
        </p:spPr>
        <p:txBody>
          <a:bodyPr/>
          <a:lstStyle/>
          <a:p>
            <a:r>
              <a:rPr lang="en-US"/>
              <a:t>Click to edit Master title style</a:t>
            </a:r>
          </a:p>
        </p:txBody>
      </p:sp>
      <p:pic>
        <p:nvPicPr>
          <p:cNvPr id="13" name="Graphic 12">
            <a:extLst>
              <a:ext uri="{FF2B5EF4-FFF2-40B4-BE49-F238E27FC236}">
                <a16:creationId xmlns:a16="http://schemas.microsoft.com/office/drawing/2014/main" id="{764A9198-03AC-4894-9B0F-C7F9FD205D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272520" y="6091654"/>
            <a:ext cx="919479" cy="453609"/>
          </a:xfrm>
          <a:prstGeom prst="rect">
            <a:avLst/>
          </a:prstGeom>
        </p:spPr>
      </p:pic>
    </p:spTree>
    <p:extLst>
      <p:ext uri="{BB962C8B-B14F-4D97-AF65-F5344CB8AC3E}">
        <p14:creationId xmlns:p14="http://schemas.microsoft.com/office/powerpoint/2010/main" val="25309425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4C6FA6F-37D9-4903-A95C-2AEE4DE7D6F4}"/>
              </a:ext>
            </a:extLst>
          </p:cNvPr>
          <p:cNvSpPr/>
          <p:nvPr userDrawn="1"/>
        </p:nvSpPr>
        <p:spPr>
          <a:xfrm>
            <a:off x="5101725" y="0"/>
            <a:ext cx="7090276" cy="6858000"/>
          </a:xfrm>
          <a:custGeom>
            <a:avLst/>
            <a:gdLst>
              <a:gd name="connsiteX0" fmla="*/ 0 w 7090276"/>
              <a:gd name="connsiteY0" fmla="*/ 0 h 6858000"/>
              <a:gd name="connsiteX1" fmla="*/ 7090276 w 7090276"/>
              <a:gd name="connsiteY1" fmla="*/ 0 h 6858000"/>
              <a:gd name="connsiteX2" fmla="*/ 7090276 w 7090276"/>
              <a:gd name="connsiteY2" fmla="*/ 6858000 h 6858000"/>
              <a:gd name="connsiteX3" fmla="*/ 1198897 w 70902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6" h="6858000">
                <a:moveTo>
                  <a:pt x="0" y="0"/>
                </a:moveTo>
                <a:lnTo>
                  <a:pt x="7090276" y="0"/>
                </a:lnTo>
                <a:lnTo>
                  <a:pt x="7090276" y="6858000"/>
                </a:lnTo>
                <a:lnTo>
                  <a:pt x="1198897"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6096000" y="609602"/>
            <a:ext cx="5676900" cy="5638799"/>
          </a:xfrm>
        </p:spPr>
        <p:txBody>
          <a:bodyPr/>
          <a:lstStyle>
            <a:lvl1pPr>
              <a:defRPr sz="1799">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999"/>
            </a:lvl6pPr>
            <a:lvl7pPr>
              <a:defRPr sz="1999"/>
            </a:lvl7pPr>
            <a:lvl8pPr>
              <a:defRPr sz="1999"/>
            </a:lvl8pPr>
            <a:lvl9pPr>
              <a:defRPr sz="1999"/>
            </a:lvl9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419099" y="2057400"/>
            <a:ext cx="3886200" cy="2324100"/>
          </a:xfrm>
        </p:spPr>
        <p:txBody>
          <a:bodyPr/>
          <a:lstStyle>
            <a:lvl1pPr marL="0" indent="0">
              <a:lnSpc>
                <a:spcPct val="90000"/>
              </a:lnSpc>
              <a:buNone/>
              <a:defRPr sz="2799" b="1" spc="-150" baseline="0">
                <a:solidFill>
                  <a:schemeClr val="tx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r>
              <a:rPr lang="en-US"/>
              <a:t>The placeholder to the right will hold any content. This is a space to add a caption.</a:t>
            </a:r>
          </a:p>
        </p:txBody>
      </p:sp>
      <p:sp>
        <p:nvSpPr>
          <p:cNvPr id="8" name="Date Placeholder 7">
            <a:extLst>
              <a:ext uri="{FF2B5EF4-FFF2-40B4-BE49-F238E27FC236}">
                <a16:creationId xmlns:a16="http://schemas.microsoft.com/office/drawing/2014/main" id="{4C4F8F83-8BDD-4B49-B2C3-FFC0931AC3D7}"/>
              </a:ext>
            </a:extLst>
          </p:cNvPr>
          <p:cNvSpPr>
            <a:spLocks noGrp="1"/>
          </p:cNvSpPr>
          <p:nvPr>
            <p:ph type="dt" sz="half" idx="10"/>
          </p:nvPr>
        </p:nvSpPr>
        <p:spPr>
          <a:xfrm>
            <a:off x="419096" y="292418"/>
            <a:ext cx="3886200" cy="118872"/>
          </a:xfrm>
        </p:spPr>
        <p:txBody>
          <a:bodyPr/>
          <a:lstStyle/>
          <a:p>
            <a:r>
              <a:rPr lang="en-US"/>
              <a:t>Enter title via "insert&gt;header and footer&gt;fixed"</a:t>
            </a:r>
          </a:p>
        </p:txBody>
      </p:sp>
      <p:sp>
        <p:nvSpPr>
          <p:cNvPr id="9" name="Footer Placeholder 8">
            <a:extLst>
              <a:ext uri="{FF2B5EF4-FFF2-40B4-BE49-F238E27FC236}">
                <a16:creationId xmlns:a16="http://schemas.microsoft.com/office/drawing/2014/main" id="{78551706-8D0F-450B-88C6-20B86716B89E}"/>
              </a:ext>
            </a:extLst>
          </p:cNvPr>
          <p:cNvSpPr>
            <a:spLocks noGrp="1"/>
          </p:cNvSpPr>
          <p:nvPr>
            <p:ph type="ftr" sz="quarter" idx="11"/>
          </p:nvPr>
        </p:nvSpPr>
        <p:spPr>
          <a:xfrm>
            <a:off x="419098" y="6385840"/>
            <a:ext cx="4800600" cy="118872"/>
          </a:xfrm>
        </p:spPr>
        <p:txBody>
          <a:bodyPr/>
          <a:lstStyle/>
          <a:p>
            <a:endParaRPr lang="en-US"/>
          </a:p>
        </p:txBody>
      </p:sp>
      <p:sp>
        <p:nvSpPr>
          <p:cNvPr id="10" name="Slide Number Placeholder 9">
            <a:extLst>
              <a:ext uri="{FF2B5EF4-FFF2-40B4-BE49-F238E27FC236}">
                <a16:creationId xmlns:a16="http://schemas.microsoft.com/office/drawing/2014/main" id="{3A07AF30-B1F7-494C-B058-67CBA9414917}"/>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5" name="Title 4">
            <a:extLst>
              <a:ext uri="{FF2B5EF4-FFF2-40B4-BE49-F238E27FC236}">
                <a16:creationId xmlns:a16="http://schemas.microsoft.com/office/drawing/2014/main" id="{37404063-1999-45EF-81DD-C5CCA6172C2A}"/>
              </a:ext>
            </a:extLst>
          </p:cNvPr>
          <p:cNvSpPr>
            <a:spLocks noGrp="1"/>
          </p:cNvSpPr>
          <p:nvPr>
            <p:ph type="title"/>
          </p:nvPr>
        </p:nvSpPr>
        <p:spPr>
          <a:xfrm>
            <a:off x="419097" y="609600"/>
            <a:ext cx="3886200" cy="952500"/>
          </a:xfrm>
        </p:spPr>
        <p:txBody>
          <a:bodyPr/>
          <a:lstStyle/>
          <a:p>
            <a:r>
              <a:rPr lang="en-US"/>
              <a:t>Click to edit Master title style</a:t>
            </a:r>
          </a:p>
        </p:txBody>
      </p:sp>
      <p:pic>
        <p:nvPicPr>
          <p:cNvPr id="13" name="Graphic 12">
            <a:extLst>
              <a:ext uri="{FF2B5EF4-FFF2-40B4-BE49-F238E27FC236}">
                <a16:creationId xmlns:a16="http://schemas.microsoft.com/office/drawing/2014/main" id="{764A9198-03AC-4894-9B0F-C7F9FD205D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272520" y="6091654"/>
            <a:ext cx="919479" cy="453609"/>
          </a:xfrm>
          <a:prstGeom prst="rect">
            <a:avLst/>
          </a:prstGeom>
        </p:spPr>
      </p:pic>
      <p:sp>
        <p:nvSpPr>
          <p:cNvPr id="11" name="Text Placeholder 2">
            <a:extLst>
              <a:ext uri="{FF2B5EF4-FFF2-40B4-BE49-F238E27FC236}">
                <a16:creationId xmlns:a16="http://schemas.microsoft.com/office/drawing/2014/main" id="{E9D6982C-2CA8-4D5C-9A71-92FEFBFB42C7}"/>
              </a:ext>
            </a:extLst>
          </p:cNvPr>
          <p:cNvSpPr>
            <a:spLocks noGrp="1"/>
          </p:cNvSpPr>
          <p:nvPr>
            <p:ph type="body" idx="13"/>
          </p:nvPr>
        </p:nvSpPr>
        <p:spPr>
          <a:xfrm>
            <a:off x="419100" y="427355"/>
            <a:ext cx="3886200"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081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5F6D7A-A90B-4F44-A7E5-9A54547016EE}"/>
              </a:ext>
            </a:extLst>
          </p:cNvPr>
          <p:cNvSpPr/>
          <p:nvPr userDrawn="1"/>
        </p:nvSpPr>
        <p:spPr>
          <a:xfrm rot="5400000">
            <a:off x="2667000" y="-2667000"/>
            <a:ext cx="68580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419099" y="609600"/>
            <a:ext cx="8586216" cy="2819400"/>
          </a:xfrm>
        </p:spPr>
        <p:txBody>
          <a:bodyPr anchor="t"/>
          <a:lstStyle>
            <a:lvl1pPr algn="l">
              <a:lnSpc>
                <a:spcPct val="85000"/>
              </a:lnSpc>
              <a:defRPr sz="4800" b="0" spc="-100" baseline="0">
                <a:solidFill>
                  <a:schemeClr val="bg1"/>
                </a:solidFill>
              </a:defRPr>
            </a:lvl1pPr>
          </a:lstStyle>
          <a:p>
            <a:r>
              <a:rPr lang="en-US"/>
              <a:t>Click to edit Master title style</a:t>
            </a:r>
          </a:p>
        </p:txBody>
      </p:sp>
      <p:sp>
        <p:nvSpPr>
          <p:cNvPr id="10" name="Freeform: Shape 9">
            <a:extLst>
              <a:ext uri="{FF2B5EF4-FFF2-40B4-BE49-F238E27FC236}">
                <a16:creationId xmlns:a16="http://schemas.microsoft.com/office/drawing/2014/main" id="{806F785F-86E2-46E6-BC3C-96488469DB6B}"/>
              </a:ext>
            </a:extLst>
          </p:cNvPr>
          <p:cNvSpPr>
            <a:spLocks noChangeAspect="1"/>
          </p:cNvSpPr>
          <p:nvPr userDrawn="1"/>
        </p:nvSpPr>
        <p:spPr>
          <a:xfrm>
            <a:off x="3048" y="4726222"/>
            <a:ext cx="12188952" cy="2131778"/>
          </a:xfrm>
          <a:custGeom>
            <a:avLst/>
            <a:gdLst>
              <a:gd name="connsiteX0" fmla="*/ 0 w 3016799"/>
              <a:gd name="connsiteY0" fmla="*/ 527621 h 527621"/>
              <a:gd name="connsiteX1" fmla="*/ 3016800 w 3016799"/>
              <a:gd name="connsiteY1" fmla="*/ 527621 h 527621"/>
              <a:gd name="connsiteX2" fmla="*/ 3016800 w 3016799"/>
              <a:gd name="connsiteY2" fmla="*/ 0 h 527621"/>
              <a:gd name="connsiteX3" fmla="*/ 0 w 3016799"/>
              <a:gd name="connsiteY3" fmla="*/ 527390 h 527621"/>
            </a:gdLst>
            <a:ahLst/>
            <a:cxnLst>
              <a:cxn ang="0">
                <a:pos x="connsiteX0" y="connsiteY0"/>
              </a:cxn>
              <a:cxn ang="0">
                <a:pos x="connsiteX1" y="connsiteY1"/>
              </a:cxn>
              <a:cxn ang="0">
                <a:pos x="connsiteX2" y="connsiteY2"/>
              </a:cxn>
              <a:cxn ang="0">
                <a:pos x="connsiteX3" y="connsiteY3"/>
              </a:cxn>
            </a:cxnLst>
            <a:rect l="l" t="t" r="r" b="b"/>
            <a:pathLst>
              <a:path w="3016799" h="527621">
                <a:moveTo>
                  <a:pt x="0" y="527621"/>
                </a:moveTo>
                <a:lnTo>
                  <a:pt x="3016800" y="527621"/>
                </a:lnTo>
                <a:lnTo>
                  <a:pt x="3016800" y="0"/>
                </a:lnTo>
                <a:lnTo>
                  <a:pt x="0" y="527390"/>
                </a:lnTo>
                <a:close/>
              </a:path>
            </a:pathLst>
          </a:custGeom>
          <a:solidFill>
            <a:schemeClr val="bg1"/>
          </a:solidFill>
          <a:ln w="11569"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9542166D-2575-4632-8828-EB720C8BCA0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6" y="1044784"/>
            <a:ext cx="2281084" cy="1125334"/>
          </a:xfrm>
          <a:prstGeom prst="rect">
            <a:avLst/>
          </a:prstGeom>
        </p:spPr>
      </p:pic>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8586216" cy="118872"/>
          </a:xfrm>
        </p:spPr>
        <p:txBody>
          <a:bodyPr anchor="ctr"/>
          <a:lstStyle>
            <a:lvl1pPr marL="0" indent="0" algn="l">
              <a:spcBef>
                <a:spcPts val="0"/>
              </a:spcBef>
              <a:buNone/>
              <a:defRPr sz="900" b="0" spc="-3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Date</a:t>
            </a:r>
          </a:p>
        </p:txBody>
      </p:sp>
      <p:sp>
        <p:nvSpPr>
          <p:cNvPr id="25" name="Text Placeholder 4">
            <a:extLst>
              <a:ext uri="{FF2B5EF4-FFF2-40B4-BE49-F238E27FC236}">
                <a16:creationId xmlns:a16="http://schemas.microsoft.com/office/drawing/2014/main" id="{2C96B4AF-C0F7-412E-8DCF-C2D69A7A62FD}"/>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200" b="1" spc="-50" baseline="0">
                <a:solidFill>
                  <a:schemeClr val="tx2"/>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a:t>Click to add Name</a:t>
            </a:r>
          </a:p>
        </p:txBody>
      </p:sp>
      <p:sp>
        <p:nvSpPr>
          <p:cNvPr id="26" name="Text Placeholder 4">
            <a:extLst>
              <a:ext uri="{FF2B5EF4-FFF2-40B4-BE49-F238E27FC236}">
                <a16:creationId xmlns:a16="http://schemas.microsoft.com/office/drawing/2014/main" id="{46CCB128-53FD-4D01-95C2-6BCD2D73AEE2}"/>
              </a:ext>
            </a:extLst>
          </p:cNvPr>
          <p:cNvSpPr>
            <a:spLocks noGrp="1"/>
          </p:cNvSpPr>
          <p:nvPr>
            <p:ph type="body" sz="quarter" idx="14" hasCustomPrompt="1"/>
          </p:nvPr>
        </p:nvSpPr>
        <p:spPr>
          <a:xfrm>
            <a:off x="6096000" y="5968026"/>
            <a:ext cx="5676900" cy="508973"/>
          </a:xfrm>
        </p:spPr>
        <p:txBody>
          <a:bodyPr/>
          <a:lstStyle>
            <a:lvl1pPr marL="0" indent="0" algn="r">
              <a:lnSpc>
                <a:spcPct val="90000"/>
              </a:lnSpc>
              <a:spcBef>
                <a:spcPts val="0"/>
              </a:spcBef>
              <a:buNone/>
              <a:defRPr sz="2000" b="0">
                <a:solidFill>
                  <a:schemeClr val="tx2"/>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a:t>Click to add Title</a:t>
            </a:r>
          </a:p>
        </p:txBody>
      </p:sp>
      <p:sp>
        <p:nvSpPr>
          <p:cNvPr id="11" name="Date Placeholder 6">
            <a:extLst>
              <a:ext uri="{FF2B5EF4-FFF2-40B4-BE49-F238E27FC236}">
                <a16:creationId xmlns:a16="http://schemas.microsoft.com/office/drawing/2014/main" id="{609C97F6-16D2-4F04-A629-E00D0C88A8B3}"/>
              </a:ext>
            </a:extLst>
          </p:cNvPr>
          <p:cNvSpPr>
            <a:spLocks noGrp="1"/>
          </p:cNvSpPr>
          <p:nvPr>
            <p:ph type="dt" sz="half" idx="15"/>
          </p:nvPr>
        </p:nvSpPr>
        <p:spPr>
          <a:xfrm>
            <a:off x="419096" y="292418"/>
            <a:ext cx="8586216" cy="118872"/>
          </a:xfrm>
        </p:spPr>
        <p:txBody>
          <a:bodyPr/>
          <a:lstStyle>
            <a:lvl1pPr>
              <a:defRPr>
                <a:solidFill>
                  <a:schemeClr val="bg1"/>
                </a:solidFill>
              </a:defRPr>
            </a:lvl1pPr>
          </a:lstStyle>
          <a:p>
            <a:endParaRPr lang="en-US"/>
          </a:p>
        </p:txBody>
      </p:sp>
      <p:sp>
        <p:nvSpPr>
          <p:cNvPr id="18" name="Slide Number Placeholder 9">
            <a:extLst>
              <a:ext uri="{FF2B5EF4-FFF2-40B4-BE49-F238E27FC236}">
                <a16:creationId xmlns:a16="http://schemas.microsoft.com/office/drawing/2014/main" id="{AB69E198-BCAF-45EE-90AD-8067671A52ED}"/>
              </a:ext>
            </a:extLst>
          </p:cNvPr>
          <p:cNvSpPr>
            <a:spLocks noGrp="1"/>
          </p:cNvSpPr>
          <p:nvPr>
            <p:ph type="sldNum" sz="quarter" idx="12"/>
          </p:nvPr>
        </p:nvSpPr>
        <p:spPr>
          <a:xfrm>
            <a:off x="11521734" y="6504712"/>
            <a:ext cx="251166" cy="136525"/>
          </a:xfrm>
        </p:spPr>
        <p:txBody>
          <a:bodyPr/>
          <a:lstStyle>
            <a:lvl1pPr>
              <a:defRPr>
                <a:solidFill>
                  <a:schemeClr val="accent6"/>
                </a:solidFill>
              </a:defRPr>
            </a:lvl1pPr>
          </a:lstStyle>
          <a:p>
            <a:fld id="{4737D6AF-2FA5-476A-AF60-7A8CDF2E2DFB}" type="slidenum">
              <a:rPr lang="en-US" smtClean="0"/>
              <a:pPr/>
              <a:t>‹#›</a:t>
            </a:fld>
            <a:endParaRPr lang="en-US"/>
          </a:p>
        </p:txBody>
      </p:sp>
      <p:sp>
        <p:nvSpPr>
          <p:cNvPr id="19" name="Footer Placeholder 16">
            <a:extLst>
              <a:ext uri="{FF2B5EF4-FFF2-40B4-BE49-F238E27FC236}">
                <a16:creationId xmlns:a16="http://schemas.microsoft.com/office/drawing/2014/main" id="{72562972-B7EA-4D4B-A910-469C92395BFD}"/>
              </a:ext>
            </a:extLst>
          </p:cNvPr>
          <p:cNvSpPr>
            <a:spLocks noGrp="1"/>
          </p:cNvSpPr>
          <p:nvPr>
            <p:ph type="ftr" sz="quarter" idx="11"/>
          </p:nvPr>
        </p:nvSpPr>
        <p:spPr>
          <a:xfrm>
            <a:off x="5554980" y="6385840"/>
            <a:ext cx="6217920" cy="118872"/>
          </a:xfrm>
        </p:spPr>
        <p:txBody>
          <a:bodyPr/>
          <a:lstStyle>
            <a:lvl1pPr algn="r">
              <a:defRPr>
                <a:solidFill>
                  <a:schemeClr val="accent6"/>
                </a:solidFill>
              </a:defRPr>
            </a:lvl1pPr>
          </a:lstStyle>
          <a:p>
            <a:endParaRPr lang="en-US"/>
          </a:p>
        </p:txBody>
      </p:sp>
      <p:sp>
        <p:nvSpPr>
          <p:cNvPr id="20" name="Footer Placeholder 4">
            <a:extLst>
              <a:ext uri="{FF2B5EF4-FFF2-40B4-BE49-F238E27FC236}">
                <a16:creationId xmlns:a16="http://schemas.microsoft.com/office/drawing/2014/main" id="{8EB7853B-294E-4B39-88AA-C5F315C4DE55}"/>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accent6"/>
                </a:solidFill>
              </a:rPr>
              <a:t>© 2024 Elanco or its affiliates</a:t>
            </a:r>
          </a:p>
        </p:txBody>
      </p:sp>
    </p:spTree>
    <p:extLst>
      <p:ext uri="{BB962C8B-B14F-4D97-AF65-F5344CB8AC3E}">
        <p14:creationId xmlns:p14="http://schemas.microsoft.com/office/powerpoint/2010/main" val="3526062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E92879F-E4E9-44B1-B042-4FE7E98B54A3}"/>
              </a:ext>
            </a:extLst>
          </p:cNvPr>
          <p:cNvSpPr>
            <a:spLocks noGrp="1"/>
          </p:cNvSpPr>
          <p:nvPr>
            <p:ph type="pic" idx="1" hasCustomPrompt="1"/>
          </p:nvPr>
        </p:nvSpPr>
        <p:spPr>
          <a:xfrm>
            <a:off x="2" y="0"/>
            <a:ext cx="4403241" cy="6858000"/>
          </a:xfrm>
          <a:custGeom>
            <a:avLst/>
            <a:gdLst>
              <a:gd name="connsiteX0" fmla="*/ 0 w 4403241"/>
              <a:gd name="connsiteY0" fmla="*/ 0 h 6858000"/>
              <a:gd name="connsiteX1" fmla="*/ 3204344 w 4403241"/>
              <a:gd name="connsiteY1" fmla="*/ 0 h 6858000"/>
              <a:gd name="connsiteX2" fmla="*/ 4403241 w 4403241"/>
              <a:gd name="connsiteY2" fmla="*/ 6858000 h 6858000"/>
              <a:gd name="connsiteX3" fmla="*/ 0 w 44032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1" h="6858000">
                <a:moveTo>
                  <a:pt x="0" y="0"/>
                </a:moveTo>
                <a:lnTo>
                  <a:pt x="3204344" y="0"/>
                </a:lnTo>
                <a:lnTo>
                  <a:pt x="4403241" y="6858000"/>
                </a:lnTo>
                <a:lnTo>
                  <a:pt x="0" y="6858000"/>
                </a:lnTo>
                <a:close/>
              </a:path>
            </a:pathLst>
          </a:custGeom>
          <a:solidFill>
            <a:schemeClr val="accent6"/>
          </a:solidFill>
        </p:spPr>
        <p:txBody>
          <a:bodyPr wrap="square" lIns="365760" tIns="3200400" anchor="ctr">
            <a:noAutofit/>
          </a:bodyPr>
          <a:lstStyle>
            <a:lvl1pPr marL="0" indent="0">
              <a:buNone/>
              <a:defRPr sz="1600">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 Send to back if necessary.</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4648201" y="2057400"/>
            <a:ext cx="5733288" cy="3695700"/>
          </a:xfrm>
        </p:spPr>
        <p:txBody>
          <a:bodyPr/>
          <a:lstStyle>
            <a:lvl1pPr marL="0" indent="0">
              <a:lnSpc>
                <a:spcPct val="90000"/>
              </a:lnSpc>
              <a:buNone/>
              <a:defRPr sz="2799" b="1" spc="-150" baseline="0">
                <a:solidFill>
                  <a:schemeClr val="tx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r>
              <a:rPr lang="en-US"/>
              <a:t>The placeholder to the right will hold an image. This is a space to add a caption.</a:t>
            </a:r>
          </a:p>
        </p:txBody>
      </p:sp>
      <p:sp>
        <p:nvSpPr>
          <p:cNvPr id="16" name="Date Placeholder 15">
            <a:extLst>
              <a:ext uri="{FF2B5EF4-FFF2-40B4-BE49-F238E27FC236}">
                <a16:creationId xmlns:a16="http://schemas.microsoft.com/office/drawing/2014/main" id="{442D9980-CE40-4F91-B9B3-B4B32B9A1343}"/>
              </a:ext>
            </a:extLst>
          </p:cNvPr>
          <p:cNvSpPr>
            <a:spLocks noGrp="1"/>
          </p:cNvSpPr>
          <p:nvPr>
            <p:ph type="dt" sz="half" idx="10"/>
          </p:nvPr>
        </p:nvSpPr>
        <p:spPr>
          <a:xfrm>
            <a:off x="4648199" y="292418"/>
            <a:ext cx="7123176" cy="118872"/>
          </a:xfrm>
        </p:spPr>
        <p:txBody>
          <a:bodyPr/>
          <a:lstStyle/>
          <a:p>
            <a:r>
              <a:rPr lang="en-US"/>
              <a:t>Enter title via "insert&gt;header and footer&gt;fixed"</a:t>
            </a:r>
          </a:p>
        </p:txBody>
      </p:sp>
      <p:sp>
        <p:nvSpPr>
          <p:cNvPr id="17" name="Footer Placeholder 16">
            <a:extLst>
              <a:ext uri="{FF2B5EF4-FFF2-40B4-BE49-F238E27FC236}">
                <a16:creationId xmlns:a16="http://schemas.microsoft.com/office/drawing/2014/main" id="{A9539FB6-B6B6-4796-8AFE-9F398BE63740}"/>
              </a:ext>
            </a:extLst>
          </p:cNvPr>
          <p:cNvSpPr>
            <a:spLocks noGrp="1"/>
          </p:cNvSpPr>
          <p:nvPr>
            <p:ph type="ftr" sz="quarter" idx="11"/>
          </p:nvPr>
        </p:nvSpPr>
        <p:spPr>
          <a:xfrm>
            <a:off x="4648201" y="6385840"/>
            <a:ext cx="6400800" cy="118872"/>
          </a:xfrm>
        </p:spPr>
        <p:txBody>
          <a:bodyPr/>
          <a:lstStyle/>
          <a:p>
            <a:endParaRPr lang="en-US"/>
          </a:p>
        </p:txBody>
      </p:sp>
      <p:sp>
        <p:nvSpPr>
          <p:cNvPr id="18" name="Slide Number Placeholder 17">
            <a:extLst>
              <a:ext uri="{FF2B5EF4-FFF2-40B4-BE49-F238E27FC236}">
                <a16:creationId xmlns:a16="http://schemas.microsoft.com/office/drawing/2014/main" id="{B713E04A-8BF9-4781-96F6-EAEEB8247B31}"/>
              </a:ext>
            </a:extLst>
          </p:cNvPr>
          <p:cNvSpPr>
            <a:spLocks noGrp="1"/>
          </p:cNvSpPr>
          <p:nvPr>
            <p:ph type="sldNum" sz="quarter" idx="12"/>
          </p:nvPr>
        </p:nvSpPr>
        <p:spPr/>
        <p:txBody>
          <a:bodyPr/>
          <a:lstStyle>
            <a:lvl1pPr>
              <a:defRPr>
                <a:solidFill>
                  <a:schemeClr val="accent6"/>
                </a:solidFill>
              </a:defRPr>
            </a:lvl1pPr>
          </a:lstStyle>
          <a:p>
            <a:fld id="{4737D6AF-2FA5-476A-AF60-7A8CDF2E2DFB}" type="slidenum">
              <a:rPr lang="en-US" smtClean="0"/>
              <a:pPr/>
              <a:t>‹#›</a:t>
            </a:fld>
            <a:endParaRPr lang="en-US"/>
          </a:p>
        </p:txBody>
      </p:sp>
      <p:sp>
        <p:nvSpPr>
          <p:cNvPr id="22" name="Title 21">
            <a:extLst>
              <a:ext uri="{FF2B5EF4-FFF2-40B4-BE49-F238E27FC236}">
                <a16:creationId xmlns:a16="http://schemas.microsoft.com/office/drawing/2014/main" id="{1A3B12F7-59FE-4A90-9B4C-CBDC362939C6}"/>
              </a:ext>
            </a:extLst>
          </p:cNvPr>
          <p:cNvSpPr>
            <a:spLocks noGrp="1"/>
          </p:cNvSpPr>
          <p:nvPr>
            <p:ph type="title"/>
          </p:nvPr>
        </p:nvSpPr>
        <p:spPr>
          <a:xfrm>
            <a:off x="4648199" y="609600"/>
            <a:ext cx="7124701" cy="952500"/>
          </a:xfrm>
        </p:spPr>
        <p:txBody>
          <a:bodyPr/>
          <a:lstStyle/>
          <a:p>
            <a:r>
              <a:rPr lang="en-US"/>
              <a:t>Click to edit Master title style</a:t>
            </a:r>
          </a:p>
        </p:txBody>
      </p:sp>
      <p:sp>
        <p:nvSpPr>
          <p:cNvPr id="10" name="Footer Placeholder 4">
            <a:extLst>
              <a:ext uri="{FF2B5EF4-FFF2-40B4-BE49-F238E27FC236}">
                <a16:creationId xmlns:a16="http://schemas.microsoft.com/office/drawing/2014/main" id="{44BBC53A-A2A6-496E-9BB9-1EF695A82ABB}"/>
              </a:ext>
            </a:extLst>
          </p:cNvPr>
          <p:cNvSpPr txBox="1">
            <a:spLocks/>
          </p:cNvSpPr>
          <p:nvPr userDrawn="1"/>
        </p:nvSpPr>
        <p:spPr>
          <a:xfrm>
            <a:off x="4648199"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2023 Elanco or its affiliates</a:t>
            </a:r>
          </a:p>
        </p:txBody>
      </p:sp>
    </p:spTree>
    <p:extLst>
      <p:ext uri="{BB962C8B-B14F-4D97-AF65-F5344CB8AC3E}">
        <p14:creationId xmlns:p14="http://schemas.microsoft.com/office/powerpoint/2010/main" val="2041760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E92879F-E4E9-44B1-B042-4FE7E98B54A3}"/>
              </a:ext>
            </a:extLst>
          </p:cNvPr>
          <p:cNvSpPr>
            <a:spLocks noGrp="1"/>
          </p:cNvSpPr>
          <p:nvPr>
            <p:ph type="pic" idx="1" hasCustomPrompt="1"/>
          </p:nvPr>
        </p:nvSpPr>
        <p:spPr>
          <a:xfrm>
            <a:off x="2" y="0"/>
            <a:ext cx="4403241" cy="6858000"/>
          </a:xfrm>
          <a:custGeom>
            <a:avLst/>
            <a:gdLst>
              <a:gd name="connsiteX0" fmla="*/ 0 w 4403241"/>
              <a:gd name="connsiteY0" fmla="*/ 0 h 6858000"/>
              <a:gd name="connsiteX1" fmla="*/ 3204344 w 4403241"/>
              <a:gd name="connsiteY1" fmla="*/ 0 h 6858000"/>
              <a:gd name="connsiteX2" fmla="*/ 4403241 w 4403241"/>
              <a:gd name="connsiteY2" fmla="*/ 6858000 h 6858000"/>
              <a:gd name="connsiteX3" fmla="*/ 0 w 44032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1" h="6858000">
                <a:moveTo>
                  <a:pt x="0" y="0"/>
                </a:moveTo>
                <a:lnTo>
                  <a:pt x="3204344" y="0"/>
                </a:lnTo>
                <a:lnTo>
                  <a:pt x="4403241" y="6858000"/>
                </a:lnTo>
                <a:lnTo>
                  <a:pt x="0" y="6858000"/>
                </a:lnTo>
                <a:close/>
              </a:path>
            </a:pathLst>
          </a:custGeom>
          <a:solidFill>
            <a:schemeClr val="accent6"/>
          </a:solidFill>
        </p:spPr>
        <p:txBody>
          <a:bodyPr wrap="square" lIns="365760" tIns="3200400" anchor="ctr">
            <a:noAutofit/>
          </a:bodyPr>
          <a:lstStyle>
            <a:lvl1pPr marL="0" indent="0">
              <a:buNone/>
              <a:defRPr sz="1600">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 Send to back if necessary.</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4648202" y="2057400"/>
            <a:ext cx="5734049" cy="3695700"/>
          </a:xfrm>
        </p:spPr>
        <p:txBody>
          <a:bodyPr/>
          <a:lstStyle>
            <a:lvl1pPr marL="0" indent="0">
              <a:lnSpc>
                <a:spcPct val="90000"/>
              </a:lnSpc>
              <a:buNone/>
              <a:defRPr sz="2799" b="1" spc="-150" baseline="0">
                <a:solidFill>
                  <a:schemeClr val="tx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r>
              <a:rPr lang="en-US"/>
              <a:t>The placeholder to the right will hold an image. This is a space to add a caption.</a:t>
            </a:r>
          </a:p>
        </p:txBody>
      </p:sp>
      <p:sp>
        <p:nvSpPr>
          <p:cNvPr id="16" name="Date Placeholder 15">
            <a:extLst>
              <a:ext uri="{FF2B5EF4-FFF2-40B4-BE49-F238E27FC236}">
                <a16:creationId xmlns:a16="http://schemas.microsoft.com/office/drawing/2014/main" id="{442D9980-CE40-4F91-B9B3-B4B32B9A1343}"/>
              </a:ext>
            </a:extLst>
          </p:cNvPr>
          <p:cNvSpPr>
            <a:spLocks noGrp="1"/>
          </p:cNvSpPr>
          <p:nvPr>
            <p:ph type="dt" sz="half" idx="10"/>
          </p:nvPr>
        </p:nvSpPr>
        <p:spPr>
          <a:xfrm>
            <a:off x="4648199" y="292418"/>
            <a:ext cx="7123176" cy="118872"/>
          </a:xfrm>
        </p:spPr>
        <p:txBody>
          <a:bodyPr/>
          <a:lstStyle/>
          <a:p>
            <a:r>
              <a:rPr lang="en-US"/>
              <a:t>Enter title via "insert&gt;header and footer&gt;fixed"</a:t>
            </a:r>
          </a:p>
        </p:txBody>
      </p:sp>
      <p:sp>
        <p:nvSpPr>
          <p:cNvPr id="17" name="Footer Placeholder 16">
            <a:extLst>
              <a:ext uri="{FF2B5EF4-FFF2-40B4-BE49-F238E27FC236}">
                <a16:creationId xmlns:a16="http://schemas.microsoft.com/office/drawing/2014/main" id="{A9539FB6-B6B6-4796-8AFE-9F398BE63740}"/>
              </a:ext>
            </a:extLst>
          </p:cNvPr>
          <p:cNvSpPr>
            <a:spLocks noGrp="1"/>
          </p:cNvSpPr>
          <p:nvPr>
            <p:ph type="ftr" sz="quarter" idx="11"/>
          </p:nvPr>
        </p:nvSpPr>
        <p:spPr>
          <a:xfrm>
            <a:off x="4648201" y="6385840"/>
            <a:ext cx="6400800" cy="118872"/>
          </a:xfrm>
        </p:spPr>
        <p:txBody>
          <a:bodyPr/>
          <a:lstStyle/>
          <a:p>
            <a:endParaRPr lang="en-US"/>
          </a:p>
        </p:txBody>
      </p:sp>
      <p:sp>
        <p:nvSpPr>
          <p:cNvPr id="18" name="Slide Number Placeholder 17">
            <a:extLst>
              <a:ext uri="{FF2B5EF4-FFF2-40B4-BE49-F238E27FC236}">
                <a16:creationId xmlns:a16="http://schemas.microsoft.com/office/drawing/2014/main" id="{B713E04A-8BF9-4781-96F6-EAEEB8247B31}"/>
              </a:ext>
            </a:extLst>
          </p:cNvPr>
          <p:cNvSpPr>
            <a:spLocks noGrp="1"/>
          </p:cNvSpPr>
          <p:nvPr>
            <p:ph type="sldNum" sz="quarter" idx="12"/>
          </p:nvPr>
        </p:nvSpPr>
        <p:spPr/>
        <p:txBody>
          <a:bodyPr/>
          <a:lstStyle>
            <a:lvl1pPr>
              <a:defRPr>
                <a:solidFill>
                  <a:schemeClr val="accent6"/>
                </a:solidFill>
              </a:defRPr>
            </a:lvl1pPr>
          </a:lstStyle>
          <a:p>
            <a:fld id="{4737D6AF-2FA5-476A-AF60-7A8CDF2E2DFB}" type="slidenum">
              <a:rPr lang="en-US" smtClean="0"/>
              <a:pPr/>
              <a:t>‹#›</a:t>
            </a:fld>
            <a:endParaRPr lang="en-US"/>
          </a:p>
        </p:txBody>
      </p:sp>
      <p:sp>
        <p:nvSpPr>
          <p:cNvPr id="22" name="Title 21">
            <a:extLst>
              <a:ext uri="{FF2B5EF4-FFF2-40B4-BE49-F238E27FC236}">
                <a16:creationId xmlns:a16="http://schemas.microsoft.com/office/drawing/2014/main" id="{1A3B12F7-59FE-4A90-9B4C-CBDC362939C6}"/>
              </a:ext>
            </a:extLst>
          </p:cNvPr>
          <p:cNvSpPr>
            <a:spLocks noGrp="1"/>
          </p:cNvSpPr>
          <p:nvPr>
            <p:ph type="title"/>
          </p:nvPr>
        </p:nvSpPr>
        <p:spPr>
          <a:xfrm>
            <a:off x="4648199" y="609600"/>
            <a:ext cx="7124701" cy="952500"/>
          </a:xfrm>
        </p:spPr>
        <p:txBody>
          <a:bodyPr/>
          <a:lstStyle/>
          <a:p>
            <a:r>
              <a:rPr lang="en-US"/>
              <a:t>Click to edit Master title style</a:t>
            </a:r>
          </a:p>
        </p:txBody>
      </p:sp>
      <p:sp>
        <p:nvSpPr>
          <p:cNvPr id="8" name="Text Placeholder 2">
            <a:extLst>
              <a:ext uri="{FF2B5EF4-FFF2-40B4-BE49-F238E27FC236}">
                <a16:creationId xmlns:a16="http://schemas.microsoft.com/office/drawing/2014/main" id="{242BB473-A508-42AD-BE2D-B81601290974}"/>
              </a:ext>
            </a:extLst>
          </p:cNvPr>
          <p:cNvSpPr>
            <a:spLocks noGrp="1"/>
          </p:cNvSpPr>
          <p:nvPr>
            <p:ph type="body" idx="13"/>
          </p:nvPr>
        </p:nvSpPr>
        <p:spPr>
          <a:xfrm>
            <a:off x="4648199" y="427355"/>
            <a:ext cx="7123176"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9" name="Footer Placeholder 4">
            <a:extLst>
              <a:ext uri="{FF2B5EF4-FFF2-40B4-BE49-F238E27FC236}">
                <a16:creationId xmlns:a16="http://schemas.microsoft.com/office/drawing/2014/main" id="{772A75F6-7BAC-49B1-9506-E35CB41E740E}"/>
              </a:ext>
            </a:extLst>
          </p:cNvPr>
          <p:cNvSpPr txBox="1">
            <a:spLocks/>
          </p:cNvSpPr>
          <p:nvPr userDrawn="1"/>
        </p:nvSpPr>
        <p:spPr>
          <a:xfrm>
            <a:off x="4648199"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2023 Elanco or its affiliates</a:t>
            </a:r>
          </a:p>
        </p:txBody>
      </p:sp>
    </p:spTree>
    <p:extLst>
      <p:ext uri="{BB962C8B-B14F-4D97-AF65-F5344CB8AC3E}">
        <p14:creationId xmlns:p14="http://schemas.microsoft.com/office/powerpoint/2010/main" val="31709962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82E8A0-C819-49E3-B507-25C79F9811E2}"/>
              </a:ext>
            </a:extLst>
          </p:cNvPr>
          <p:cNvSpPr>
            <a:spLocks noGrp="1"/>
          </p:cNvSpPr>
          <p:nvPr>
            <p:ph type="pic" idx="1" hasCustomPrompt="1"/>
          </p:nvPr>
        </p:nvSpPr>
        <p:spPr>
          <a:xfrm>
            <a:off x="5102788" y="0"/>
            <a:ext cx="7089212" cy="6858000"/>
          </a:xfrm>
          <a:custGeom>
            <a:avLst/>
            <a:gdLst>
              <a:gd name="connsiteX0" fmla="*/ 0 w 7089212"/>
              <a:gd name="connsiteY0" fmla="*/ 0 h 6858000"/>
              <a:gd name="connsiteX1" fmla="*/ 7089212 w 7089212"/>
              <a:gd name="connsiteY1" fmla="*/ 0 h 6858000"/>
              <a:gd name="connsiteX2" fmla="*/ 7089212 w 7089212"/>
              <a:gd name="connsiteY2" fmla="*/ 6858000 h 6858000"/>
              <a:gd name="connsiteX3" fmla="*/ 1197834 w 7089212"/>
              <a:gd name="connsiteY3" fmla="*/ 6858000 h 6858000"/>
              <a:gd name="connsiteX4" fmla="*/ 0 w 7089212"/>
              <a:gd name="connsiteY4" fmla="*/ 608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212" h="6858000">
                <a:moveTo>
                  <a:pt x="0" y="0"/>
                </a:moveTo>
                <a:lnTo>
                  <a:pt x="7089212" y="0"/>
                </a:lnTo>
                <a:lnTo>
                  <a:pt x="7089212" y="6858000"/>
                </a:lnTo>
                <a:lnTo>
                  <a:pt x="1197834" y="6858000"/>
                </a:lnTo>
                <a:lnTo>
                  <a:pt x="0" y="6081"/>
                </a:lnTo>
                <a:close/>
              </a:path>
            </a:pathLst>
          </a:custGeom>
          <a:solidFill>
            <a:schemeClr val="accent6"/>
          </a:solidFill>
        </p:spPr>
        <p:txBody>
          <a:bodyPr wrap="square" lIns="365760">
            <a:noAutofit/>
          </a:bodyPr>
          <a:lstStyle>
            <a:lvl1pPr marL="0" indent="0">
              <a:buNone/>
              <a:defRPr sz="1600">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 Send to back if necessary.</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419100" y="2476500"/>
            <a:ext cx="3886196" cy="1905000"/>
          </a:xfrm>
        </p:spPr>
        <p:txBody>
          <a:bodyPr/>
          <a:lstStyle>
            <a:lvl1pPr marL="0" indent="0">
              <a:lnSpc>
                <a:spcPct val="90000"/>
              </a:lnSpc>
              <a:buNone/>
              <a:defRPr sz="2799" b="1" spc="-150" baseline="0">
                <a:solidFill>
                  <a:schemeClr val="tx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r>
              <a:rPr lang="en-US"/>
              <a:t>The placeholder to the right will hold an image. This is a space to add a caption.</a:t>
            </a:r>
          </a:p>
        </p:txBody>
      </p:sp>
      <p:sp>
        <p:nvSpPr>
          <p:cNvPr id="5" name="Date Placeholder 4">
            <a:extLst>
              <a:ext uri="{FF2B5EF4-FFF2-40B4-BE49-F238E27FC236}">
                <a16:creationId xmlns:a16="http://schemas.microsoft.com/office/drawing/2014/main" id="{9F11B7C6-CAEC-4FD4-9E38-1C04161626F2}"/>
              </a:ext>
            </a:extLst>
          </p:cNvPr>
          <p:cNvSpPr>
            <a:spLocks noGrp="1"/>
          </p:cNvSpPr>
          <p:nvPr>
            <p:ph type="dt" sz="half" idx="10"/>
          </p:nvPr>
        </p:nvSpPr>
        <p:spPr>
          <a:xfrm>
            <a:off x="419096" y="292418"/>
            <a:ext cx="3886200" cy="118872"/>
          </a:xfrm>
        </p:spPr>
        <p:txBody>
          <a:bodyPr/>
          <a:lstStyle/>
          <a:p>
            <a:r>
              <a:rPr lang="en-US"/>
              <a:t>Enter title via "insert&gt;header and footer&gt;fixed"</a:t>
            </a:r>
          </a:p>
        </p:txBody>
      </p:sp>
      <p:sp>
        <p:nvSpPr>
          <p:cNvPr id="6" name="Footer Placeholder 5">
            <a:extLst>
              <a:ext uri="{FF2B5EF4-FFF2-40B4-BE49-F238E27FC236}">
                <a16:creationId xmlns:a16="http://schemas.microsoft.com/office/drawing/2014/main" id="{8A642197-7A20-479A-9154-7D8778FCE7C7}"/>
              </a:ext>
            </a:extLst>
          </p:cNvPr>
          <p:cNvSpPr>
            <a:spLocks noGrp="1"/>
          </p:cNvSpPr>
          <p:nvPr>
            <p:ph type="ftr" sz="quarter" idx="11"/>
          </p:nvPr>
        </p:nvSpPr>
        <p:spPr>
          <a:xfrm>
            <a:off x="419098" y="6385840"/>
            <a:ext cx="4800600" cy="118872"/>
          </a:xfrm>
        </p:spPr>
        <p:txBody>
          <a:bodyPr/>
          <a:lstStyle/>
          <a:p>
            <a:endParaRPr lang="en-US"/>
          </a:p>
        </p:txBody>
      </p:sp>
      <p:sp>
        <p:nvSpPr>
          <p:cNvPr id="7" name="Slide Number Placeholder 6">
            <a:extLst>
              <a:ext uri="{FF2B5EF4-FFF2-40B4-BE49-F238E27FC236}">
                <a16:creationId xmlns:a16="http://schemas.microsoft.com/office/drawing/2014/main" id="{1424919E-98BB-455D-B614-06B50227CC43}"/>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2" name="Title 1">
            <a:extLst>
              <a:ext uri="{FF2B5EF4-FFF2-40B4-BE49-F238E27FC236}">
                <a16:creationId xmlns:a16="http://schemas.microsoft.com/office/drawing/2014/main" id="{D812D5E9-AE27-4988-932A-FE27D5740055}"/>
              </a:ext>
            </a:extLst>
          </p:cNvPr>
          <p:cNvSpPr>
            <a:spLocks noGrp="1"/>
          </p:cNvSpPr>
          <p:nvPr>
            <p:ph type="title"/>
          </p:nvPr>
        </p:nvSpPr>
        <p:spPr>
          <a:xfrm>
            <a:off x="419098" y="609600"/>
            <a:ext cx="3886200" cy="952500"/>
          </a:xfrm>
        </p:spPr>
        <p:txBody>
          <a:bodyPr/>
          <a:lstStyle/>
          <a:p>
            <a:r>
              <a:rPr lang="en-US"/>
              <a:t>Click to edit Master title style</a:t>
            </a:r>
          </a:p>
        </p:txBody>
      </p:sp>
      <p:sp>
        <p:nvSpPr>
          <p:cNvPr id="14" name="Text Placeholder 18">
            <a:extLst>
              <a:ext uri="{FF2B5EF4-FFF2-40B4-BE49-F238E27FC236}">
                <a16:creationId xmlns:a16="http://schemas.microsoft.com/office/drawing/2014/main" id="{060B369B-D427-440C-8318-5DA1B626A501}"/>
              </a:ext>
            </a:extLst>
          </p:cNvPr>
          <p:cNvSpPr>
            <a:spLocks noGrp="1"/>
          </p:cNvSpPr>
          <p:nvPr>
            <p:ph type="body" sz="quarter" idx="18" hasCustomPrompt="1"/>
          </p:nvPr>
        </p:nvSpPr>
        <p:spPr>
          <a:xfrm>
            <a:off x="11268457" y="6088063"/>
            <a:ext cx="923544" cy="4572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600"/>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15" name="Text Placeholder 2">
            <a:extLst>
              <a:ext uri="{FF2B5EF4-FFF2-40B4-BE49-F238E27FC236}">
                <a16:creationId xmlns:a16="http://schemas.microsoft.com/office/drawing/2014/main" id="{FD26D29D-F435-45A5-B638-99B3BCAF1591}"/>
              </a:ext>
            </a:extLst>
          </p:cNvPr>
          <p:cNvSpPr>
            <a:spLocks noGrp="1"/>
          </p:cNvSpPr>
          <p:nvPr>
            <p:ph type="body" idx="13"/>
          </p:nvPr>
        </p:nvSpPr>
        <p:spPr>
          <a:xfrm>
            <a:off x="419100" y="427355"/>
            <a:ext cx="3886200" cy="118872"/>
          </a:xfrm>
          <a:noFill/>
        </p:spPr>
        <p:txBody>
          <a:bodyPr anchor="ctr"/>
          <a:lstStyle>
            <a:lvl1pPr marL="0" indent="0" algn="l">
              <a:spcBef>
                <a:spcPts val="0"/>
              </a:spcBef>
              <a:buNone/>
              <a:defRPr sz="900" b="0" spc="0" baseline="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98840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F9B59CB-3746-4391-A097-3AAB4A7F9142}"/>
              </a:ext>
            </a:extLst>
          </p:cNvPr>
          <p:cNvSpPr>
            <a:spLocks noGrp="1"/>
          </p:cNvSpPr>
          <p:nvPr>
            <p:ph type="pic" idx="1" hasCustomPrompt="1"/>
          </p:nvPr>
        </p:nvSpPr>
        <p:spPr>
          <a:xfrm>
            <a:off x="1"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 Send to back if necessary.</a:t>
            </a:r>
          </a:p>
        </p:txBody>
      </p:sp>
      <p:sp>
        <p:nvSpPr>
          <p:cNvPr id="8" name="Text Placeholder 18">
            <a:extLst>
              <a:ext uri="{FF2B5EF4-FFF2-40B4-BE49-F238E27FC236}">
                <a16:creationId xmlns:a16="http://schemas.microsoft.com/office/drawing/2014/main" id="{D5BA1FBB-45F5-4629-930E-6D0D5C7FC1CC}"/>
              </a:ext>
            </a:extLst>
          </p:cNvPr>
          <p:cNvSpPr>
            <a:spLocks noGrp="1"/>
          </p:cNvSpPr>
          <p:nvPr>
            <p:ph type="body" sz="quarter" idx="18" hasCustomPrompt="1"/>
          </p:nvPr>
        </p:nvSpPr>
        <p:spPr>
          <a:xfrm>
            <a:off x="11268457" y="6088063"/>
            <a:ext cx="923544" cy="4572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600"/>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5" name="Date Placeholder 4">
            <a:extLst>
              <a:ext uri="{FF2B5EF4-FFF2-40B4-BE49-F238E27FC236}">
                <a16:creationId xmlns:a16="http://schemas.microsoft.com/office/drawing/2014/main" id="{4CD4B13D-FDED-4EAD-BBEA-122CA069AE5B}"/>
              </a:ext>
            </a:extLst>
          </p:cNvPr>
          <p:cNvSpPr>
            <a:spLocks noGrp="1"/>
          </p:cNvSpPr>
          <p:nvPr>
            <p:ph type="dt" sz="half" idx="19"/>
          </p:nvPr>
        </p:nvSpPr>
        <p:spPr/>
        <p:txBody>
          <a:bodyPr/>
          <a:lstStyle>
            <a:lvl1pPr>
              <a:defRPr>
                <a:solidFill>
                  <a:schemeClr val="bg1"/>
                </a:solidFill>
              </a:defRPr>
            </a:lvl1pPr>
          </a:lstStyle>
          <a:p>
            <a:r>
              <a:rPr lang="en-US"/>
              <a:t>Enter title via "insert&gt;header and footer&gt;fixed"</a:t>
            </a:r>
          </a:p>
        </p:txBody>
      </p:sp>
      <p:sp>
        <p:nvSpPr>
          <p:cNvPr id="6" name="Footer Placeholder 5">
            <a:extLst>
              <a:ext uri="{FF2B5EF4-FFF2-40B4-BE49-F238E27FC236}">
                <a16:creationId xmlns:a16="http://schemas.microsoft.com/office/drawing/2014/main" id="{B4A209DC-A4F9-4C2D-A838-4A2C54CE7140}"/>
              </a:ext>
            </a:extLst>
          </p:cNvPr>
          <p:cNvSpPr>
            <a:spLocks noGrp="1"/>
          </p:cNvSpPr>
          <p:nvPr>
            <p:ph type="ftr" sz="quarter" idx="20"/>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72F632E0-88F6-450F-AC97-23E174F943FA}"/>
              </a:ext>
            </a:extLst>
          </p:cNvPr>
          <p:cNvSpPr>
            <a:spLocks noGrp="1"/>
          </p:cNvSpPr>
          <p:nvPr>
            <p:ph type="sldNum" sz="quarter" idx="21"/>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12" name="Text Placeholder 2">
            <a:extLst>
              <a:ext uri="{FF2B5EF4-FFF2-40B4-BE49-F238E27FC236}">
                <a16:creationId xmlns:a16="http://schemas.microsoft.com/office/drawing/2014/main" id="{C416F835-ADAF-472B-90D9-E8155296FBB3}"/>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11" name="Text Placeholder 5">
            <a:extLst>
              <a:ext uri="{FF2B5EF4-FFF2-40B4-BE49-F238E27FC236}">
                <a16:creationId xmlns:a16="http://schemas.microsoft.com/office/drawing/2014/main" id="{13EF9944-441A-4F03-A5E1-9C4ACA951448}"/>
              </a:ext>
            </a:extLst>
          </p:cNvPr>
          <p:cNvSpPr>
            <a:spLocks noGrp="1"/>
          </p:cNvSpPr>
          <p:nvPr>
            <p:ph type="body" sz="quarter" idx="22" hasCustomPrompt="1"/>
          </p:nvPr>
        </p:nvSpPr>
        <p:spPr>
          <a:xfrm>
            <a:off x="349135" y="6471458"/>
            <a:ext cx="1950721" cy="243748"/>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800">
                <a:noFill/>
              </a:defRPr>
            </a:lvl1pPr>
          </a:lstStyle>
          <a:p>
            <a:pPr lvl="0"/>
            <a:r>
              <a:rPr lang="en-US"/>
              <a:t>Click to t Master text styles</a:t>
            </a:r>
          </a:p>
        </p:txBody>
      </p:sp>
    </p:spTree>
    <p:extLst>
      <p:ext uri="{BB962C8B-B14F-4D97-AF65-F5344CB8AC3E}">
        <p14:creationId xmlns:p14="http://schemas.microsoft.com/office/powerpoint/2010/main" val="16919140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264AA-3A90-4A68-846D-BB7C007B5797}"/>
              </a:ext>
            </a:extLst>
          </p:cNvPr>
          <p:cNvSpPr/>
          <p:nvPr userDrawn="1"/>
        </p:nvSpPr>
        <p:spPr>
          <a:xfrm>
            <a:off x="1525"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itle 5">
            <a:extLst>
              <a:ext uri="{FF2B5EF4-FFF2-40B4-BE49-F238E27FC236}">
                <a16:creationId xmlns:a16="http://schemas.microsoft.com/office/drawing/2014/main" id="{D8BD3203-7FC8-4D51-83A8-F3D2E49CB71E}"/>
              </a:ext>
            </a:extLst>
          </p:cNvPr>
          <p:cNvSpPr>
            <a:spLocks noGrp="1"/>
          </p:cNvSpPr>
          <p:nvPr>
            <p:ph type="title" hasCustomPrompt="1"/>
          </p:nvPr>
        </p:nvSpPr>
        <p:spPr>
          <a:xfrm>
            <a:off x="419099" y="609600"/>
            <a:ext cx="9961629" cy="5128764"/>
          </a:xfrm>
        </p:spPr>
        <p:txBody>
          <a:bodyPr/>
          <a:lstStyle>
            <a:lvl1pPr>
              <a:lnSpc>
                <a:spcPct val="85000"/>
              </a:lnSpc>
              <a:defRPr sz="4799" b="0">
                <a:solidFill>
                  <a:schemeClr val="bg1"/>
                </a:solidFill>
              </a:defRPr>
            </a:lvl1pPr>
          </a:lstStyle>
          <a:p>
            <a:r>
              <a:rPr lang="en-US"/>
              <a:t>Click to add text</a:t>
            </a:r>
          </a:p>
        </p:txBody>
      </p:sp>
      <p:sp>
        <p:nvSpPr>
          <p:cNvPr id="7" name="Date Placeholder 6">
            <a:extLst>
              <a:ext uri="{FF2B5EF4-FFF2-40B4-BE49-F238E27FC236}">
                <a16:creationId xmlns:a16="http://schemas.microsoft.com/office/drawing/2014/main" id="{F2E6FFC9-38DF-40FC-AE44-CB11CB78C70D}"/>
              </a:ext>
            </a:extLst>
          </p:cNvPr>
          <p:cNvSpPr>
            <a:spLocks noGrp="1"/>
          </p:cNvSpPr>
          <p:nvPr>
            <p:ph type="dt" sz="half" idx="14"/>
          </p:nvPr>
        </p:nvSpPr>
        <p:spPr/>
        <p:txBody>
          <a:bodyPr/>
          <a:lstStyle>
            <a:lvl1pPr>
              <a:defRPr>
                <a:solidFill>
                  <a:schemeClr val="bg1"/>
                </a:solidFill>
              </a:defRPr>
            </a:lvl1pPr>
          </a:lstStyle>
          <a:p>
            <a:r>
              <a:rPr lang="en-US"/>
              <a:t>Enter title via "insert&gt;header and footer&gt;fixed"</a:t>
            </a:r>
          </a:p>
        </p:txBody>
      </p:sp>
      <p:sp>
        <p:nvSpPr>
          <p:cNvPr id="8" name="Footer Placeholder 7">
            <a:extLst>
              <a:ext uri="{FF2B5EF4-FFF2-40B4-BE49-F238E27FC236}">
                <a16:creationId xmlns:a16="http://schemas.microsoft.com/office/drawing/2014/main" id="{C2C17C26-27AE-4F59-BD67-5FC7A28577F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E08DA4C1-55B3-4C3D-BED5-A7C2107F5BD4}"/>
              </a:ext>
            </a:extLst>
          </p:cNvPr>
          <p:cNvSpPr>
            <a:spLocks noGrp="1"/>
          </p:cNvSpPr>
          <p:nvPr>
            <p:ph type="sldNum" sz="quarter" idx="16"/>
          </p:nvPr>
        </p:nvSpPr>
        <p:spPr/>
        <p:txBody>
          <a:bodyPr/>
          <a:lstStyle/>
          <a:p>
            <a:fld id="{4737D6AF-2FA5-476A-AF60-7A8CDF2E2DFB}" type="slidenum">
              <a:rPr lang="en-US" smtClean="0"/>
              <a:pPr/>
              <a:t>‹#›</a:t>
            </a:fld>
            <a:endParaRPr lang="en-US"/>
          </a:p>
        </p:txBody>
      </p:sp>
      <p:sp>
        <p:nvSpPr>
          <p:cNvPr id="11" name="Text Placeholder 2">
            <a:extLst>
              <a:ext uri="{FF2B5EF4-FFF2-40B4-BE49-F238E27FC236}">
                <a16:creationId xmlns:a16="http://schemas.microsoft.com/office/drawing/2014/main" id="{64793ED0-3F33-4B44-95B5-67B1A5F2BE3C}"/>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pic>
        <p:nvPicPr>
          <p:cNvPr id="10" name="Graphic 9">
            <a:extLst>
              <a:ext uri="{FF2B5EF4-FFF2-40B4-BE49-F238E27FC236}">
                <a16:creationId xmlns:a16="http://schemas.microsoft.com/office/drawing/2014/main" id="{D62D5569-9A9B-4B6D-A005-2DA3BDAC83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272520" y="6091654"/>
            <a:ext cx="919479" cy="453609"/>
          </a:xfrm>
          <a:prstGeom prst="rect">
            <a:avLst/>
          </a:prstGeom>
        </p:spPr>
      </p:pic>
      <p:sp>
        <p:nvSpPr>
          <p:cNvPr id="12" name="Footer Placeholder 4">
            <a:extLst>
              <a:ext uri="{FF2B5EF4-FFF2-40B4-BE49-F238E27FC236}">
                <a16:creationId xmlns:a16="http://schemas.microsoft.com/office/drawing/2014/main" id="{87E6D602-86F2-41F4-AE48-64237DB970E8}"/>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2023 Elanco or its affiliates</a:t>
            </a:r>
          </a:p>
        </p:txBody>
      </p:sp>
    </p:spTree>
    <p:extLst>
      <p:ext uri="{BB962C8B-B14F-4D97-AF65-F5344CB8AC3E}">
        <p14:creationId xmlns:p14="http://schemas.microsoft.com/office/powerpoint/2010/main" val="24105257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rand Bump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66E6DC5-C2A8-4E90-9FD0-E789E766666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7" y="1044784"/>
            <a:ext cx="2281082" cy="1125334"/>
          </a:xfrm>
          <a:prstGeom prst="rect">
            <a:avLst/>
          </a:prstGeom>
        </p:spPr>
      </p:pic>
      <p:sp>
        <p:nvSpPr>
          <p:cNvPr id="2" name="Date Placeholder 1">
            <a:extLst>
              <a:ext uri="{FF2B5EF4-FFF2-40B4-BE49-F238E27FC236}">
                <a16:creationId xmlns:a16="http://schemas.microsoft.com/office/drawing/2014/main" id="{7C6491AB-8613-41DF-98E0-B69CF40FBDC9}"/>
              </a:ext>
            </a:extLst>
          </p:cNvPr>
          <p:cNvSpPr>
            <a:spLocks noGrp="1"/>
          </p:cNvSpPr>
          <p:nvPr>
            <p:ph type="dt" sz="half" idx="10"/>
          </p:nvPr>
        </p:nvSpPr>
        <p:spPr/>
        <p:txBody>
          <a:bodyPr/>
          <a:lstStyle/>
          <a:p>
            <a:r>
              <a:rPr lang="en-US"/>
              <a:t>Enter title via "insert&gt;header and footer&gt;fixed"</a:t>
            </a:r>
          </a:p>
        </p:txBody>
      </p:sp>
      <p:sp>
        <p:nvSpPr>
          <p:cNvPr id="6" name="Slide Number Placeholder 9">
            <a:extLst>
              <a:ext uri="{FF2B5EF4-FFF2-40B4-BE49-F238E27FC236}">
                <a16:creationId xmlns:a16="http://schemas.microsoft.com/office/drawing/2014/main" id="{62353C18-5CDE-420F-97F0-36191EFE4E5A}"/>
              </a:ext>
            </a:extLst>
          </p:cNvPr>
          <p:cNvSpPr>
            <a:spLocks noGrp="1"/>
          </p:cNvSpPr>
          <p:nvPr>
            <p:ph type="sldNum" sz="quarter" idx="12"/>
          </p:nvPr>
        </p:nvSpPr>
        <p:spPr>
          <a:xfrm>
            <a:off x="419099" y="6504714"/>
            <a:ext cx="251166" cy="136525"/>
          </a:xfrm>
        </p:spPr>
        <p:txBody>
          <a:bodyPr/>
          <a:lstStyle/>
          <a:p>
            <a:fld id="{4737D6AF-2FA5-476A-AF60-7A8CDF2E2DFB}" type="slidenum">
              <a:rPr lang="en-US" smtClean="0"/>
              <a:pPr/>
              <a:t>‹#›</a:t>
            </a:fld>
            <a:endParaRPr lang="en-US"/>
          </a:p>
        </p:txBody>
      </p:sp>
      <p:sp>
        <p:nvSpPr>
          <p:cNvPr id="7" name="Footer Placeholder 8">
            <a:extLst>
              <a:ext uri="{FF2B5EF4-FFF2-40B4-BE49-F238E27FC236}">
                <a16:creationId xmlns:a16="http://schemas.microsoft.com/office/drawing/2014/main" id="{80F3F8A1-75CA-4B9C-A92D-20618C358CD4}"/>
              </a:ext>
            </a:extLst>
          </p:cNvPr>
          <p:cNvSpPr>
            <a:spLocks noGrp="1"/>
          </p:cNvSpPr>
          <p:nvPr>
            <p:ph type="ftr" sz="quarter" idx="11"/>
          </p:nvPr>
        </p:nvSpPr>
        <p:spPr>
          <a:xfrm>
            <a:off x="6094476" y="6522365"/>
            <a:ext cx="5678424" cy="118872"/>
          </a:xfrm>
        </p:spPr>
        <p:txBody>
          <a:bodyPr/>
          <a:lstStyle>
            <a:lvl1pPr algn="r">
              <a:defRPr>
                <a:solidFill>
                  <a:schemeClr val="accent6"/>
                </a:solidFill>
              </a:defRPr>
            </a:lvl1pPr>
          </a:lstStyle>
          <a:p>
            <a:endParaRPr lang="en-US"/>
          </a:p>
        </p:txBody>
      </p:sp>
    </p:spTree>
    <p:extLst>
      <p:ext uri="{BB962C8B-B14F-4D97-AF65-F5344CB8AC3E}">
        <p14:creationId xmlns:p14="http://schemas.microsoft.com/office/powerpoint/2010/main" val="1830329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rand Bumper 2">
    <p:spTree>
      <p:nvGrpSpPr>
        <p:cNvPr id="1" name=""/>
        <p:cNvGrpSpPr/>
        <p:nvPr/>
      </p:nvGrpSpPr>
      <p:grpSpPr>
        <a:xfrm>
          <a:off x="0" y="0"/>
          <a:ext cx="0" cy="0"/>
          <a:chOff x="0" y="0"/>
          <a:chExt cx="0" cy="0"/>
        </a:xfrm>
      </p:grpSpPr>
      <p:pic>
        <p:nvPicPr>
          <p:cNvPr id="9" name="Picture Placeholder 4" descr="A black cat on a person's shoulder&#10;&#10;Description automatically generated with low confidence">
            <a:extLst>
              <a:ext uri="{FF2B5EF4-FFF2-40B4-BE49-F238E27FC236}">
                <a16:creationId xmlns:a16="http://schemas.microsoft.com/office/drawing/2014/main" id="{E2749183-DF85-482D-A00A-B1FCA19F98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2226" y="0"/>
            <a:ext cx="7089775" cy="6858000"/>
          </a:xfrm>
          <a:custGeom>
            <a:avLst/>
            <a:gdLst>
              <a:gd name="connsiteX0" fmla="*/ 0 w 7090275"/>
              <a:gd name="connsiteY0" fmla="*/ 0 h 6858000"/>
              <a:gd name="connsiteX1" fmla="*/ 7090275 w 7090275"/>
              <a:gd name="connsiteY1" fmla="*/ 0 h 6858000"/>
              <a:gd name="connsiteX2" fmla="*/ 7090275 w 7090275"/>
              <a:gd name="connsiteY2" fmla="*/ 6858000 h 6858000"/>
              <a:gd name="connsiteX3" fmla="*/ 1198897 w 7090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5" h="6858000">
                <a:moveTo>
                  <a:pt x="0" y="0"/>
                </a:moveTo>
                <a:lnTo>
                  <a:pt x="7090275" y="0"/>
                </a:lnTo>
                <a:lnTo>
                  <a:pt x="7090275" y="6858000"/>
                </a:lnTo>
                <a:lnTo>
                  <a:pt x="1198897" y="6858000"/>
                </a:lnTo>
                <a:close/>
              </a:path>
            </a:pathLst>
          </a:custGeom>
          <a:solidFill>
            <a:schemeClr val="accent6"/>
          </a:solidFill>
        </p:spPr>
      </p:pic>
      <p:pic>
        <p:nvPicPr>
          <p:cNvPr id="8" name="Graphic 7">
            <a:extLst>
              <a:ext uri="{FF2B5EF4-FFF2-40B4-BE49-F238E27FC236}">
                <a16:creationId xmlns:a16="http://schemas.microsoft.com/office/drawing/2014/main" id="{BBAF94B9-642C-4197-A928-F49BB654BC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Date Placeholder 1">
            <a:extLst>
              <a:ext uri="{FF2B5EF4-FFF2-40B4-BE49-F238E27FC236}">
                <a16:creationId xmlns:a16="http://schemas.microsoft.com/office/drawing/2014/main" id="{07E0DD1E-20F3-49CE-8AB8-950C36483691}"/>
              </a:ext>
            </a:extLst>
          </p:cNvPr>
          <p:cNvSpPr>
            <a:spLocks noGrp="1"/>
          </p:cNvSpPr>
          <p:nvPr>
            <p:ph type="dt" sz="half" idx="10"/>
          </p:nvPr>
        </p:nvSpPr>
        <p:spPr>
          <a:xfrm>
            <a:off x="419096" y="292418"/>
            <a:ext cx="4114800" cy="118872"/>
          </a:xfrm>
        </p:spPr>
        <p:txBody>
          <a:bodyPr/>
          <a:lstStyle/>
          <a:p>
            <a:r>
              <a:rPr lang="en-US"/>
              <a:t>Enter title via "insert&gt;header and footer&gt;fixed"</a:t>
            </a:r>
          </a:p>
        </p:txBody>
      </p:sp>
      <p:sp>
        <p:nvSpPr>
          <p:cNvPr id="10" name="Footer Placeholder 4">
            <a:extLst>
              <a:ext uri="{FF2B5EF4-FFF2-40B4-BE49-F238E27FC236}">
                <a16:creationId xmlns:a16="http://schemas.microsoft.com/office/drawing/2014/main" id="{1B61066B-FDC7-4C38-9501-266E102F5D51}"/>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a:p>
        </p:txBody>
      </p:sp>
      <p:sp>
        <p:nvSpPr>
          <p:cNvPr id="13" name="Slide Number Placeholder 5">
            <a:extLst>
              <a:ext uri="{FF2B5EF4-FFF2-40B4-BE49-F238E27FC236}">
                <a16:creationId xmlns:a16="http://schemas.microsoft.com/office/drawing/2014/main" id="{CA7DEC86-8E4F-4736-885D-780FC33CD539}"/>
              </a:ext>
            </a:extLst>
          </p:cNvPr>
          <p:cNvSpPr>
            <a:spLocks noGrp="1"/>
          </p:cNvSpPr>
          <p:nvPr>
            <p:ph type="sldNum" sz="quarter" idx="4"/>
          </p:nvPr>
        </p:nvSpPr>
        <p:spPr>
          <a:xfrm>
            <a:off x="11521734" y="6504714"/>
            <a:ext cx="251166" cy="136525"/>
          </a:xfrm>
          <a:prstGeom prst="rect">
            <a:avLst/>
          </a:prstGeom>
        </p:spPr>
        <p:txBody>
          <a:bodyPr vert="horz" wrap="none" lIns="0" tIns="0" rIns="0" bIns="0" rtlCol="0" anchor="ctr">
            <a:noAutofit/>
          </a:bodyPr>
          <a:lstStyle>
            <a:lvl1pPr algn="r">
              <a:defRPr sz="900" b="1">
                <a:solidFill>
                  <a:schemeClr val="bg1"/>
                </a:solidFill>
                <a:latin typeface="+mn-lt"/>
              </a:defRPr>
            </a:lvl1pPr>
          </a:lstStyle>
          <a:p>
            <a:fld id="{4737D6AF-2FA5-476A-AF60-7A8CDF2E2DFB}" type="slidenum">
              <a:rPr lang="en-US" smtClean="0"/>
              <a:pPr/>
              <a:t>‹#›</a:t>
            </a:fld>
            <a:endParaRPr lang="en-US"/>
          </a:p>
        </p:txBody>
      </p:sp>
      <p:sp>
        <p:nvSpPr>
          <p:cNvPr id="14" name="Footer Placeholder 4">
            <a:extLst>
              <a:ext uri="{FF2B5EF4-FFF2-40B4-BE49-F238E27FC236}">
                <a16:creationId xmlns:a16="http://schemas.microsoft.com/office/drawing/2014/main" id="{1C09544B-5697-4D48-8CCC-73D9A8B25CCA}"/>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2023 Elanco or its affiliates</a:t>
            </a:r>
          </a:p>
        </p:txBody>
      </p:sp>
    </p:spTree>
    <p:extLst>
      <p:ext uri="{BB962C8B-B14F-4D97-AF65-F5344CB8AC3E}">
        <p14:creationId xmlns:p14="http://schemas.microsoft.com/office/powerpoint/2010/main" val="19561663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rand Bumper 3">
    <p:spTree>
      <p:nvGrpSpPr>
        <p:cNvPr id="1" name=""/>
        <p:cNvGrpSpPr/>
        <p:nvPr/>
      </p:nvGrpSpPr>
      <p:grpSpPr>
        <a:xfrm>
          <a:off x="0" y="0"/>
          <a:ext cx="0" cy="0"/>
          <a:chOff x="0" y="0"/>
          <a:chExt cx="0" cy="0"/>
        </a:xfrm>
      </p:grpSpPr>
      <p:pic>
        <p:nvPicPr>
          <p:cNvPr id="7" name="Picture Placeholder 10" descr="A picture containing outdoor&#10;&#10;Description automatically generated">
            <a:extLst>
              <a:ext uri="{FF2B5EF4-FFF2-40B4-BE49-F238E27FC236}">
                <a16:creationId xmlns:a16="http://schemas.microsoft.com/office/drawing/2014/main" id="{8E88B537-D63D-4A28-AD27-260034D1A5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2226" y="0"/>
            <a:ext cx="7089775" cy="6858000"/>
          </a:xfrm>
          <a:custGeom>
            <a:avLst/>
            <a:gdLst>
              <a:gd name="connsiteX0" fmla="*/ 0 w 7090275"/>
              <a:gd name="connsiteY0" fmla="*/ 0 h 6858000"/>
              <a:gd name="connsiteX1" fmla="*/ 7090275 w 7090275"/>
              <a:gd name="connsiteY1" fmla="*/ 0 h 6858000"/>
              <a:gd name="connsiteX2" fmla="*/ 7090275 w 7090275"/>
              <a:gd name="connsiteY2" fmla="*/ 6858000 h 6858000"/>
              <a:gd name="connsiteX3" fmla="*/ 1198897 w 7090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5" h="6858000">
                <a:moveTo>
                  <a:pt x="0" y="0"/>
                </a:moveTo>
                <a:lnTo>
                  <a:pt x="7090275" y="0"/>
                </a:lnTo>
                <a:lnTo>
                  <a:pt x="7090275" y="6858000"/>
                </a:lnTo>
                <a:lnTo>
                  <a:pt x="1198897" y="6858000"/>
                </a:lnTo>
                <a:close/>
              </a:path>
            </a:pathLst>
          </a:custGeom>
          <a:solidFill>
            <a:schemeClr val="accent6"/>
          </a:solidFill>
        </p:spPr>
      </p:pic>
      <p:pic>
        <p:nvPicPr>
          <p:cNvPr id="8" name="Graphic 7">
            <a:extLst>
              <a:ext uri="{FF2B5EF4-FFF2-40B4-BE49-F238E27FC236}">
                <a16:creationId xmlns:a16="http://schemas.microsoft.com/office/drawing/2014/main" id="{BBAF94B9-642C-4197-A928-F49BB654BC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Date Placeholder 1">
            <a:extLst>
              <a:ext uri="{FF2B5EF4-FFF2-40B4-BE49-F238E27FC236}">
                <a16:creationId xmlns:a16="http://schemas.microsoft.com/office/drawing/2014/main" id="{EBAA36B1-25E9-43DC-9437-DC4A9096EA0A}"/>
              </a:ext>
            </a:extLst>
          </p:cNvPr>
          <p:cNvSpPr>
            <a:spLocks noGrp="1"/>
          </p:cNvSpPr>
          <p:nvPr>
            <p:ph type="dt" sz="half" idx="10"/>
          </p:nvPr>
        </p:nvSpPr>
        <p:spPr>
          <a:xfrm>
            <a:off x="419096" y="292418"/>
            <a:ext cx="4114800" cy="118872"/>
          </a:xfrm>
        </p:spPr>
        <p:txBody>
          <a:bodyPr/>
          <a:lstStyle/>
          <a:p>
            <a:r>
              <a:rPr lang="en-US"/>
              <a:t>Enter title via "insert&gt;header and footer&gt;fixed"</a:t>
            </a:r>
          </a:p>
        </p:txBody>
      </p:sp>
      <p:sp>
        <p:nvSpPr>
          <p:cNvPr id="9" name="Footer Placeholder 4">
            <a:extLst>
              <a:ext uri="{FF2B5EF4-FFF2-40B4-BE49-F238E27FC236}">
                <a16:creationId xmlns:a16="http://schemas.microsoft.com/office/drawing/2014/main" id="{BDDC521D-D7AB-4BA6-A582-CD9E75D5D8A8}"/>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a:p>
        </p:txBody>
      </p:sp>
      <p:sp>
        <p:nvSpPr>
          <p:cNvPr id="12" name="Slide Number Placeholder 5">
            <a:extLst>
              <a:ext uri="{FF2B5EF4-FFF2-40B4-BE49-F238E27FC236}">
                <a16:creationId xmlns:a16="http://schemas.microsoft.com/office/drawing/2014/main" id="{535AC112-5B92-4CEB-A2C7-D6A9174B8989}"/>
              </a:ext>
            </a:extLst>
          </p:cNvPr>
          <p:cNvSpPr>
            <a:spLocks noGrp="1"/>
          </p:cNvSpPr>
          <p:nvPr>
            <p:ph type="sldNum" sz="quarter" idx="4"/>
          </p:nvPr>
        </p:nvSpPr>
        <p:spPr>
          <a:xfrm>
            <a:off x="11521734" y="6504714"/>
            <a:ext cx="251166" cy="136525"/>
          </a:xfrm>
          <a:prstGeom prst="rect">
            <a:avLst/>
          </a:prstGeom>
        </p:spPr>
        <p:txBody>
          <a:bodyPr vert="horz" wrap="none" lIns="0" tIns="0" rIns="0" bIns="0" rtlCol="0" anchor="ctr">
            <a:noAutofit/>
          </a:bodyPr>
          <a:lstStyle>
            <a:lvl1pPr algn="r">
              <a:defRPr sz="900" b="1">
                <a:solidFill>
                  <a:schemeClr val="bg1"/>
                </a:solidFill>
                <a:latin typeface="+mn-lt"/>
              </a:defRPr>
            </a:lvl1pPr>
          </a:lstStyle>
          <a:p>
            <a:fld id="{4737D6AF-2FA5-476A-AF60-7A8CDF2E2DFB}" type="slidenum">
              <a:rPr lang="en-US" smtClean="0"/>
              <a:pPr/>
              <a:t>‹#›</a:t>
            </a:fld>
            <a:endParaRPr lang="en-US"/>
          </a:p>
        </p:txBody>
      </p:sp>
      <p:sp>
        <p:nvSpPr>
          <p:cNvPr id="13" name="Footer Placeholder 4">
            <a:extLst>
              <a:ext uri="{FF2B5EF4-FFF2-40B4-BE49-F238E27FC236}">
                <a16:creationId xmlns:a16="http://schemas.microsoft.com/office/drawing/2014/main" id="{F6F33F66-FE44-4434-86FB-B1274C0406DB}"/>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2023 Elanco or its affiliates</a:t>
            </a:r>
          </a:p>
        </p:txBody>
      </p:sp>
    </p:spTree>
    <p:extLst>
      <p:ext uri="{BB962C8B-B14F-4D97-AF65-F5344CB8AC3E}">
        <p14:creationId xmlns:p14="http://schemas.microsoft.com/office/powerpoint/2010/main" val="27740586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and Bumper 4">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789AAD9-F294-4F4B-9D29-C6AB2D6D06A6}"/>
              </a:ext>
            </a:extLst>
          </p:cNvPr>
          <p:cNvSpPr>
            <a:spLocks noGrp="1"/>
          </p:cNvSpPr>
          <p:nvPr>
            <p:ph type="pic" idx="15" hasCustomPrompt="1"/>
          </p:nvPr>
        </p:nvSpPr>
        <p:spPr>
          <a:xfrm>
            <a:off x="5101727" y="0"/>
            <a:ext cx="7090275" cy="6858000"/>
          </a:xfrm>
          <a:custGeom>
            <a:avLst/>
            <a:gdLst>
              <a:gd name="connsiteX0" fmla="*/ 0 w 7090275"/>
              <a:gd name="connsiteY0" fmla="*/ 0 h 6858000"/>
              <a:gd name="connsiteX1" fmla="*/ 7090275 w 7090275"/>
              <a:gd name="connsiteY1" fmla="*/ 0 h 6858000"/>
              <a:gd name="connsiteX2" fmla="*/ 7090275 w 7090275"/>
              <a:gd name="connsiteY2" fmla="*/ 6858000 h 6858000"/>
              <a:gd name="connsiteX3" fmla="*/ 1198897 w 7090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5" h="6858000">
                <a:moveTo>
                  <a:pt x="0" y="0"/>
                </a:moveTo>
                <a:lnTo>
                  <a:pt x="7090275" y="0"/>
                </a:lnTo>
                <a:lnTo>
                  <a:pt x="7090275" y="6858000"/>
                </a:lnTo>
                <a:lnTo>
                  <a:pt x="1198897" y="6858000"/>
                </a:lnTo>
                <a:close/>
              </a:path>
            </a:pathLst>
          </a:custGeom>
          <a:solidFill>
            <a:schemeClr val="accent6"/>
          </a:solidFill>
        </p:spPr>
        <p:txBody>
          <a:bodyPr wrap="square" lIns="365760" anchor="t">
            <a:noAutofit/>
          </a:bodyPr>
          <a:lstStyle>
            <a:lvl1pPr marL="0" indent="0">
              <a:buNone/>
              <a:defRPr sz="1600">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 Send to back if necessary.</a:t>
            </a:r>
          </a:p>
        </p:txBody>
      </p:sp>
      <p:sp>
        <p:nvSpPr>
          <p:cNvPr id="8" name="Text Placeholder 7">
            <a:extLst>
              <a:ext uri="{FF2B5EF4-FFF2-40B4-BE49-F238E27FC236}">
                <a16:creationId xmlns:a16="http://schemas.microsoft.com/office/drawing/2014/main" id="{D9D9F884-286B-4931-97E8-87D767B25720}"/>
              </a:ext>
            </a:extLst>
          </p:cNvPr>
          <p:cNvSpPr>
            <a:spLocks noGrp="1"/>
          </p:cNvSpPr>
          <p:nvPr>
            <p:ph type="body" sz="quarter" idx="17" hasCustomPrompt="1"/>
          </p:nvPr>
        </p:nvSpPr>
        <p:spPr>
          <a:xfrm>
            <a:off x="9906000" y="1044784"/>
            <a:ext cx="2286000" cy="1124712"/>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600">
                <a:noFill/>
              </a:defRPr>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2" name="Date Placeholder 1">
            <a:extLst>
              <a:ext uri="{FF2B5EF4-FFF2-40B4-BE49-F238E27FC236}">
                <a16:creationId xmlns:a16="http://schemas.microsoft.com/office/drawing/2014/main" id="{2C10AEB6-6C83-4D81-9365-9DBE0A06874A}"/>
              </a:ext>
            </a:extLst>
          </p:cNvPr>
          <p:cNvSpPr>
            <a:spLocks noGrp="1"/>
          </p:cNvSpPr>
          <p:nvPr>
            <p:ph type="dt" sz="half" idx="18"/>
          </p:nvPr>
        </p:nvSpPr>
        <p:spPr>
          <a:xfrm>
            <a:off x="419096" y="292418"/>
            <a:ext cx="4114800" cy="118872"/>
          </a:xfrm>
        </p:spPr>
        <p:txBody>
          <a:bodyPr/>
          <a:lstStyle/>
          <a:p>
            <a:r>
              <a:rPr lang="en-US"/>
              <a:t>Enter title via "insert&gt;header and footer&gt;fixed"</a:t>
            </a:r>
          </a:p>
        </p:txBody>
      </p:sp>
      <p:sp>
        <p:nvSpPr>
          <p:cNvPr id="13" name="Footer Placeholder 4">
            <a:extLst>
              <a:ext uri="{FF2B5EF4-FFF2-40B4-BE49-F238E27FC236}">
                <a16:creationId xmlns:a16="http://schemas.microsoft.com/office/drawing/2014/main" id="{239820D1-B5F4-4260-9B52-8AF6BA716F02}"/>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a:p>
        </p:txBody>
      </p:sp>
      <p:sp>
        <p:nvSpPr>
          <p:cNvPr id="14" name="Slide Number Placeholder 5">
            <a:extLst>
              <a:ext uri="{FF2B5EF4-FFF2-40B4-BE49-F238E27FC236}">
                <a16:creationId xmlns:a16="http://schemas.microsoft.com/office/drawing/2014/main" id="{602E6298-43B5-4925-8F0F-B140F05AF916}"/>
              </a:ext>
            </a:extLst>
          </p:cNvPr>
          <p:cNvSpPr>
            <a:spLocks noGrp="1"/>
          </p:cNvSpPr>
          <p:nvPr>
            <p:ph type="sldNum" sz="quarter" idx="4"/>
          </p:nvPr>
        </p:nvSpPr>
        <p:spPr>
          <a:xfrm>
            <a:off x="11521734" y="6504714"/>
            <a:ext cx="251166" cy="136525"/>
          </a:xfrm>
          <a:prstGeom prst="rect">
            <a:avLst/>
          </a:prstGeom>
        </p:spPr>
        <p:txBody>
          <a:bodyPr vert="horz" wrap="none" lIns="0" tIns="0" rIns="0" bIns="0" rtlCol="0" anchor="ctr">
            <a:noAutofit/>
          </a:bodyPr>
          <a:lstStyle>
            <a:lvl1pPr algn="r">
              <a:defRPr sz="900" b="1">
                <a:solidFill>
                  <a:schemeClr val="bg1"/>
                </a:solidFill>
                <a:latin typeface="+mn-lt"/>
              </a:defRPr>
            </a:lvl1pPr>
          </a:lstStyle>
          <a:p>
            <a:fld id="{4737D6AF-2FA5-476A-AF60-7A8CDF2E2DFB}" type="slidenum">
              <a:rPr lang="en-US" smtClean="0"/>
              <a:pPr/>
              <a:t>‹#›</a:t>
            </a:fld>
            <a:endParaRPr lang="en-US"/>
          </a:p>
        </p:txBody>
      </p:sp>
      <p:sp>
        <p:nvSpPr>
          <p:cNvPr id="15" name="Footer Placeholder 4">
            <a:extLst>
              <a:ext uri="{FF2B5EF4-FFF2-40B4-BE49-F238E27FC236}">
                <a16:creationId xmlns:a16="http://schemas.microsoft.com/office/drawing/2014/main" id="{106A35CB-5F1F-470A-8DC3-5F7565D95936}"/>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2023 Elanco or its affiliates</a:t>
            </a:r>
          </a:p>
        </p:txBody>
      </p:sp>
    </p:spTree>
    <p:extLst>
      <p:ext uri="{BB962C8B-B14F-4D97-AF65-F5344CB8AC3E}">
        <p14:creationId xmlns:p14="http://schemas.microsoft.com/office/powerpoint/2010/main" val="3193068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Picture Coll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20B52A7-1BED-4A1A-A49D-BEA5949E0A50}"/>
              </a:ext>
            </a:extLst>
          </p:cNvPr>
          <p:cNvSpPr>
            <a:spLocks noGrp="1"/>
          </p:cNvSpPr>
          <p:nvPr>
            <p:ph type="pic" idx="1"/>
          </p:nvPr>
        </p:nvSpPr>
        <p:spPr>
          <a:xfrm>
            <a:off x="5102788" y="-2860"/>
            <a:ext cx="7089212" cy="6860860"/>
          </a:xfrm>
          <a:custGeom>
            <a:avLst/>
            <a:gdLst>
              <a:gd name="connsiteX0" fmla="*/ 0 w 7089212"/>
              <a:gd name="connsiteY0" fmla="*/ 0 h 6858000"/>
              <a:gd name="connsiteX1" fmla="*/ 7089212 w 7089212"/>
              <a:gd name="connsiteY1" fmla="*/ 3097 h 6858000"/>
              <a:gd name="connsiteX2" fmla="*/ 7089212 w 7089212"/>
              <a:gd name="connsiteY2" fmla="*/ 6858000 h 6858000"/>
              <a:gd name="connsiteX3" fmla="*/ 1253075 w 7089212"/>
              <a:gd name="connsiteY3" fmla="*/ 6858000 h 6858000"/>
              <a:gd name="connsiteX0" fmla="*/ 0 w 7089212"/>
              <a:gd name="connsiteY0" fmla="*/ 2860 h 6860860"/>
              <a:gd name="connsiteX1" fmla="*/ 7089212 w 7089212"/>
              <a:gd name="connsiteY1" fmla="*/ 0 h 6860860"/>
              <a:gd name="connsiteX2" fmla="*/ 7089212 w 7089212"/>
              <a:gd name="connsiteY2" fmla="*/ 6860860 h 6860860"/>
              <a:gd name="connsiteX3" fmla="*/ 1253075 w 7089212"/>
              <a:gd name="connsiteY3" fmla="*/ 6860860 h 6860860"/>
              <a:gd name="connsiteX4" fmla="*/ 0 w 7089212"/>
              <a:gd name="connsiteY4" fmla="*/ 2860 h 686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212" h="6860860">
                <a:moveTo>
                  <a:pt x="0" y="2860"/>
                </a:moveTo>
                <a:lnTo>
                  <a:pt x="7089212" y="0"/>
                </a:lnTo>
                <a:lnTo>
                  <a:pt x="7089212" y="6860860"/>
                </a:lnTo>
                <a:lnTo>
                  <a:pt x="1253075" y="6860860"/>
                </a:lnTo>
                <a:lnTo>
                  <a:pt x="0" y="2860"/>
                </a:lnTo>
                <a:close/>
              </a:path>
            </a:pathLst>
          </a:custGeom>
          <a:solidFill>
            <a:schemeClr val="accent6"/>
          </a:solidFill>
        </p:spPr>
        <p:txBody>
          <a:bodyPr wrap="square">
            <a:noAutofit/>
          </a:bodyPr>
          <a:lstStyle>
            <a:lvl1pPr marL="0" indent="0">
              <a:buFont typeface="Arial" panose="020B0604020202020204" pitchFamily="34" charset="0"/>
              <a:buNone/>
              <a:defRPr sz="1600">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10" name="Picture Placeholder 9">
            <a:extLst>
              <a:ext uri="{FF2B5EF4-FFF2-40B4-BE49-F238E27FC236}">
                <a16:creationId xmlns:a16="http://schemas.microsoft.com/office/drawing/2014/main" id="{2674B7DF-D527-4893-8B5F-2B99BDA8CB5A}"/>
              </a:ext>
            </a:extLst>
          </p:cNvPr>
          <p:cNvSpPr>
            <a:spLocks noGrp="1"/>
          </p:cNvSpPr>
          <p:nvPr>
            <p:ph type="pic" sz="quarter" idx="10"/>
          </p:nvPr>
        </p:nvSpPr>
        <p:spPr>
          <a:xfrm>
            <a:off x="-1" y="0"/>
            <a:ext cx="5549857" cy="2446772"/>
          </a:xfrm>
          <a:custGeom>
            <a:avLst/>
            <a:gdLst>
              <a:gd name="connsiteX0" fmla="*/ 0 w 5549857"/>
              <a:gd name="connsiteY0" fmla="*/ 0 h 2446772"/>
              <a:gd name="connsiteX1" fmla="*/ 4079631 w 5549857"/>
              <a:gd name="connsiteY1" fmla="*/ 0 h 2446772"/>
              <a:gd name="connsiteX2" fmla="*/ 5102789 w 5549857"/>
              <a:gd name="connsiteY2" fmla="*/ 0 h 2446772"/>
              <a:gd name="connsiteX3" fmla="*/ 5549857 w 5549857"/>
              <a:gd name="connsiteY3" fmla="*/ 2446772 h 2446772"/>
              <a:gd name="connsiteX4" fmla="*/ 4079631 w 5549857"/>
              <a:gd name="connsiteY4" fmla="*/ 2446772 h 2446772"/>
              <a:gd name="connsiteX5" fmla="*/ 0 w 5549857"/>
              <a:gd name="connsiteY5" fmla="*/ 2446772 h 244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857" h="2446772">
                <a:moveTo>
                  <a:pt x="0" y="0"/>
                </a:moveTo>
                <a:lnTo>
                  <a:pt x="4079631" y="0"/>
                </a:lnTo>
                <a:lnTo>
                  <a:pt x="5102789" y="0"/>
                </a:lnTo>
                <a:lnTo>
                  <a:pt x="5549857" y="2446772"/>
                </a:lnTo>
                <a:lnTo>
                  <a:pt x="4079631" y="2446772"/>
                </a:lnTo>
                <a:lnTo>
                  <a:pt x="0" y="2446772"/>
                </a:lnTo>
                <a:close/>
              </a:path>
            </a:pathLst>
          </a:custGeom>
          <a:solidFill>
            <a:schemeClr val="accent6"/>
          </a:solidFill>
        </p:spPr>
        <p:txBody>
          <a:bodyPr vert="horz" wrap="square" lIns="0" tIns="0" rIns="0" bIns="0" rtlCol="0">
            <a:noAutofit/>
          </a:bodyPr>
          <a:lstStyle>
            <a:lvl1pPr marL="0" indent="0">
              <a:buNone/>
              <a:defRPr lang="en-US">
                <a:solidFill>
                  <a:schemeClr val="bg1"/>
                </a:solidFill>
              </a:defRPr>
            </a:lvl1pPr>
          </a:lstStyle>
          <a:p>
            <a:pPr marL="228531" lvl="0" indent="-228531"/>
            <a:r>
              <a:rPr lang="en-US"/>
              <a:t>Click icon to add picture</a:t>
            </a:r>
          </a:p>
        </p:txBody>
      </p:sp>
      <p:sp>
        <p:nvSpPr>
          <p:cNvPr id="9" name="Picture Placeholder 8">
            <a:extLst>
              <a:ext uri="{FF2B5EF4-FFF2-40B4-BE49-F238E27FC236}">
                <a16:creationId xmlns:a16="http://schemas.microsoft.com/office/drawing/2014/main" id="{5DD5FB7B-EC2C-4A1B-AF28-26DC4FBF2F6A}"/>
              </a:ext>
            </a:extLst>
          </p:cNvPr>
          <p:cNvSpPr>
            <a:spLocks noGrp="1"/>
          </p:cNvSpPr>
          <p:nvPr>
            <p:ph type="pic" sz="quarter" idx="12"/>
          </p:nvPr>
        </p:nvSpPr>
        <p:spPr>
          <a:xfrm>
            <a:off x="0" y="2446772"/>
            <a:ext cx="2210638" cy="4411228"/>
          </a:xfrm>
          <a:custGeom>
            <a:avLst/>
            <a:gdLst>
              <a:gd name="connsiteX0" fmla="*/ 0 w 2210638"/>
              <a:gd name="connsiteY0" fmla="*/ 0 h 4411228"/>
              <a:gd name="connsiteX1" fmla="*/ 2210638 w 2210638"/>
              <a:gd name="connsiteY1" fmla="*/ 0 h 4411228"/>
              <a:gd name="connsiteX2" fmla="*/ 2210638 w 2210638"/>
              <a:gd name="connsiteY2" fmla="*/ 2009672 h 4411228"/>
              <a:gd name="connsiteX3" fmla="*/ 2210638 w 2210638"/>
              <a:gd name="connsiteY3" fmla="*/ 4411228 h 4411228"/>
              <a:gd name="connsiteX4" fmla="*/ 0 w 2210638"/>
              <a:gd name="connsiteY4" fmla="*/ 4411228 h 4411228"/>
              <a:gd name="connsiteX5" fmla="*/ 0 w 2210638"/>
              <a:gd name="connsiteY5" fmla="*/ 2009672 h 44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638" h="4411228">
                <a:moveTo>
                  <a:pt x="0" y="0"/>
                </a:moveTo>
                <a:lnTo>
                  <a:pt x="2210638" y="0"/>
                </a:lnTo>
                <a:lnTo>
                  <a:pt x="2210638" y="2009672"/>
                </a:lnTo>
                <a:lnTo>
                  <a:pt x="2210638" y="4411228"/>
                </a:lnTo>
                <a:lnTo>
                  <a:pt x="0" y="4411228"/>
                </a:lnTo>
                <a:lnTo>
                  <a:pt x="0" y="2009672"/>
                </a:lnTo>
                <a:close/>
              </a:path>
            </a:pathLst>
          </a:custGeom>
          <a:solidFill>
            <a:schemeClr val="accent6"/>
          </a:solidFill>
        </p:spPr>
        <p:txBody>
          <a:bodyPr vert="horz" wrap="square" lIns="0" tIns="0" rIns="0" bIns="0" rtlCol="0">
            <a:noAutofit/>
          </a:bodyPr>
          <a:lstStyle>
            <a:lvl1pPr marL="0" indent="0">
              <a:buNone/>
              <a:defRPr lang="en-US">
                <a:solidFill>
                  <a:schemeClr val="bg1"/>
                </a:solidFill>
              </a:defRPr>
            </a:lvl1pPr>
          </a:lstStyle>
          <a:p>
            <a:pPr marL="228531" lvl="0" indent="-228531"/>
            <a:r>
              <a:rPr lang="en-US"/>
              <a:t>Click icon to add picture</a:t>
            </a:r>
          </a:p>
        </p:txBody>
      </p:sp>
      <p:sp>
        <p:nvSpPr>
          <p:cNvPr id="17" name="Picture Placeholder 16">
            <a:extLst>
              <a:ext uri="{FF2B5EF4-FFF2-40B4-BE49-F238E27FC236}">
                <a16:creationId xmlns:a16="http://schemas.microsoft.com/office/drawing/2014/main" id="{0C97D541-538A-4896-A1DD-3C7815B29CAB}"/>
              </a:ext>
            </a:extLst>
          </p:cNvPr>
          <p:cNvSpPr>
            <a:spLocks noGrp="1"/>
          </p:cNvSpPr>
          <p:nvPr>
            <p:ph type="pic" sz="quarter" idx="14"/>
          </p:nvPr>
        </p:nvSpPr>
        <p:spPr>
          <a:xfrm>
            <a:off x="2209750" y="2446772"/>
            <a:ext cx="4146115" cy="4411228"/>
          </a:xfrm>
          <a:custGeom>
            <a:avLst/>
            <a:gdLst>
              <a:gd name="connsiteX0" fmla="*/ 0 w 4146115"/>
              <a:gd name="connsiteY0" fmla="*/ 0 h 4411228"/>
              <a:gd name="connsiteX1" fmla="*/ 3340108 w 4146115"/>
              <a:gd name="connsiteY1" fmla="*/ 0 h 4411228"/>
              <a:gd name="connsiteX2" fmla="*/ 4146115 w 4146115"/>
              <a:gd name="connsiteY2" fmla="*/ 4411228 h 4411228"/>
              <a:gd name="connsiteX3" fmla="*/ 0 w 4146115"/>
              <a:gd name="connsiteY3" fmla="*/ 4411228 h 4411228"/>
            </a:gdLst>
            <a:ahLst/>
            <a:cxnLst>
              <a:cxn ang="0">
                <a:pos x="connsiteX0" y="connsiteY0"/>
              </a:cxn>
              <a:cxn ang="0">
                <a:pos x="connsiteX1" y="connsiteY1"/>
              </a:cxn>
              <a:cxn ang="0">
                <a:pos x="connsiteX2" y="connsiteY2"/>
              </a:cxn>
              <a:cxn ang="0">
                <a:pos x="connsiteX3" y="connsiteY3"/>
              </a:cxn>
            </a:cxnLst>
            <a:rect l="l" t="t" r="r" b="b"/>
            <a:pathLst>
              <a:path w="4146115" h="4411228">
                <a:moveTo>
                  <a:pt x="0" y="0"/>
                </a:moveTo>
                <a:lnTo>
                  <a:pt x="3340108" y="0"/>
                </a:lnTo>
                <a:lnTo>
                  <a:pt x="4146115" y="4411228"/>
                </a:lnTo>
                <a:lnTo>
                  <a:pt x="0" y="4411228"/>
                </a:lnTo>
                <a:close/>
              </a:path>
            </a:pathLst>
          </a:custGeom>
          <a:solidFill>
            <a:schemeClr val="accent6"/>
          </a:solidFill>
        </p:spPr>
        <p:txBody>
          <a:bodyPr vert="horz" wrap="square" lIns="0" tIns="0" rIns="0" bIns="0" rtlCol="0">
            <a:noAutofit/>
          </a:bodyPr>
          <a:lstStyle>
            <a:lvl1pPr marL="0" indent="0">
              <a:buNone/>
              <a:defRPr lang="en-US">
                <a:solidFill>
                  <a:schemeClr val="bg1"/>
                </a:solidFill>
              </a:defRPr>
            </a:lvl1pPr>
          </a:lstStyle>
          <a:p>
            <a:pPr marL="228531" lvl="0" indent="-228531"/>
            <a:r>
              <a:rPr lang="en-US"/>
              <a:t>Click icon to add picture</a:t>
            </a:r>
          </a:p>
        </p:txBody>
      </p:sp>
      <p:sp>
        <p:nvSpPr>
          <p:cNvPr id="19" name="Text Placeholder 18">
            <a:extLst>
              <a:ext uri="{FF2B5EF4-FFF2-40B4-BE49-F238E27FC236}">
                <a16:creationId xmlns:a16="http://schemas.microsoft.com/office/drawing/2014/main" id="{472B482E-D3FA-44EE-924E-6BADF1771005}"/>
              </a:ext>
            </a:extLst>
          </p:cNvPr>
          <p:cNvSpPr>
            <a:spLocks noGrp="1"/>
          </p:cNvSpPr>
          <p:nvPr>
            <p:ph type="body" sz="quarter" idx="18" hasCustomPrompt="1"/>
          </p:nvPr>
        </p:nvSpPr>
        <p:spPr>
          <a:xfrm>
            <a:off x="11268457" y="6088063"/>
            <a:ext cx="923544" cy="4572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600"/>
            </a:lvl1pPr>
            <a:lvl2pPr marL="233292" indent="0">
              <a:buNone/>
              <a:defRPr sz="600"/>
            </a:lvl2pPr>
            <a:lvl3pPr marL="457063" indent="0">
              <a:buNone/>
              <a:defRPr sz="600"/>
            </a:lvl3pPr>
            <a:lvl4pPr marL="690355" indent="0">
              <a:buNone/>
              <a:defRPr sz="600"/>
            </a:lvl4pPr>
            <a:lvl5pPr marL="914126" indent="0">
              <a:buNone/>
              <a:defRPr sz="600"/>
            </a:lvl5pPr>
          </a:lstStyle>
          <a:p>
            <a:pPr lvl="0"/>
            <a:r>
              <a:rPr lang="en-US"/>
              <a:t> </a:t>
            </a:r>
          </a:p>
        </p:txBody>
      </p:sp>
      <p:sp>
        <p:nvSpPr>
          <p:cNvPr id="3" name="Date Placeholder 2">
            <a:extLst>
              <a:ext uri="{FF2B5EF4-FFF2-40B4-BE49-F238E27FC236}">
                <a16:creationId xmlns:a16="http://schemas.microsoft.com/office/drawing/2014/main" id="{2B40F6DB-37E8-4248-9D66-84F218376ED6}"/>
              </a:ext>
            </a:extLst>
          </p:cNvPr>
          <p:cNvSpPr>
            <a:spLocks noGrp="1"/>
          </p:cNvSpPr>
          <p:nvPr>
            <p:ph type="dt" sz="half" idx="19"/>
          </p:nvPr>
        </p:nvSpPr>
        <p:spPr/>
        <p:txBody>
          <a:bodyPr/>
          <a:lstStyle>
            <a:lvl1pPr>
              <a:defRPr>
                <a:solidFill>
                  <a:schemeClr val="bg1"/>
                </a:solidFill>
              </a:defRPr>
            </a:lvl1pPr>
          </a:lstStyle>
          <a:p>
            <a:r>
              <a:rPr lang="en-US"/>
              <a:t>Enter title via "insert&gt;header and footer&gt;fixed"</a:t>
            </a:r>
          </a:p>
        </p:txBody>
      </p:sp>
      <p:sp>
        <p:nvSpPr>
          <p:cNvPr id="13" name="Slide Number Placeholder 8">
            <a:extLst>
              <a:ext uri="{FF2B5EF4-FFF2-40B4-BE49-F238E27FC236}">
                <a16:creationId xmlns:a16="http://schemas.microsoft.com/office/drawing/2014/main" id="{D4B75834-7978-4AD2-9FF1-D534A1215EB0}"/>
              </a:ext>
            </a:extLst>
          </p:cNvPr>
          <p:cNvSpPr>
            <a:spLocks noGrp="1"/>
          </p:cNvSpPr>
          <p:nvPr>
            <p:ph type="sldNum" sz="quarter" idx="16"/>
          </p:nvPr>
        </p:nvSpPr>
        <p:spPr>
          <a:xfrm>
            <a:off x="10925986" y="6504714"/>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72514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Placeholder 8" descr="A picture containing dog, person, mammal, wild dog&#10;&#10;Description automatically generated">
            <a:extLst>
              <a:ext uri="{FF2B5EF4-FFF2-40B4-BE49-F238E27FC236}">
                <a16:creationId xmlns:a16="http://schemas.microsoft.com/office/drawing/2014/main" id="{3902D546-A854-46D0-A091-6FC3DCBA14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401391A6-FE51-451E-A53E-C25493582BD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0" y="427355"/>
            <a:ext cx="5678424"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500"/>
          </a:xfrm>
          <a:noFill/>
        </p:spPr>
        <p:txBody>
          <a:bodyPr anchor="t"/>
          <a:lstStyle>
            <a:lvl1pPr algn="l">
              <a:lnSpc>
                <a:spcPct val="85000"/>
              </a:lnSpc>
              <a:defRPr sz="4400" b="1" spc="-250" baseline="0">
                <a:solidFill>
                  <a:schemeClr val="tx2"/>
                </a:solidFill>
              </a:defRPr>
            </a:lvl1pPr>
          </a:lstStyle>
          <a:p>
            <a:r>
              <a:rPr lang="en-US"/>
              <a:t>Click to add Section</a:t>
            </a:r>
          </a:p>
        </p:txBody>
      </p:sp>
      <p:sp>
        <p:nvSpPr>
          <p:cNvPr id="6" name="Date Placeholder 5">
            <a:extLst>
              <a:ext uri="{FF2B5EF4-FFF2-40B4-BE49-F238E27FC236}">
                <a16:creationId xmlns:a16="http://schemas.microsoft.com/office/drawing/2014/main" id="{98407D03-1D16-421F-BFF4-A8F99CF280CF}"/>
              </a:ext>
            </a:extLst>
          </p:cNvPr>
          <p:cNvSpPr>
            <a:spLocks noGrp="1"/>
          </p:cNvSpPr>
          <p:nvPr>
            <p:ph type="dt" sz="half" idx="10"/>
          </p:nvPr>
        </p:nvSpPr>
        <p:spPr>
          <a:xfrm>
            <a:off x="419096" y="292418"/>
            <a:ext cx="5678424" cy="118872"/>
          </a:xfrm>
        </p:spPr>
        <p:txBody>
          <a:bodyPr/>
          <a:lstStyle/>
          <a:p>
            <a:endParaRPr lang="en-US"/>
          </a:p>
        </p:txBody>
      </p:sp>
      <p:sp>
        <p:nvSpPr>
          <p:cNvPr id="11" name="Footer Placeholder 8">
            <a:extLst>
              <a:ext uri="{FF2B5EF4-FFF2-40B4-BE49-F238E27FC236}">
                <a16:creationId xmlns:a16="http://schemas.microsoft.com/office/drawing/2014/main" id="{E4949C2B-D484-463E-A23F-0DF18B432A43}"/>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a:p>
        </p:txBody>
      </p:sp>
      <p:sp>
        <p:nvSpPr>
          <p:cNvPr id="14" name="Slide Number Placeholder 9">
            <a:extLst>
              <a:ext uri="{FF2B5EF4-FFF2-40B4-BE49-F238E27FC236}">
                <a16:creationId xmlns:a16="http://schemas.microsoft.com/office/drawing/2014/main" id="{724EDF40-47EB-41AA-8217-66ABE3E5B1A9}"/>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7" name="Footer Placeholder 4">
            <a:extLst>
              <a:ext uri="{FF2B5EF4-FFF2-40B4-BE49-F238E27FC236}">
                <a16:creationId xmlns:a16="http://schemas.microsoft.com/office/drawing/2014/main" id="{41328EB2-FA0A-4033-A5BF-F3C57733A1C9}"/>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alpha val="50000"/>
                  </a:schemeClr>
                </a:solidFill>
              </a:rPr>
              <a:t>© 2024 Elanco or its affiliates</a:t>
            </a:r>
          </a:p>
        </p:txBody>
      </p:sp>
    </p:spTree>
    <p:extLst>
      <p:ext uri="{BB962C8B-B14F-4D97-AF65-F5344CB8AC3E}">
        <p14:creationId xmlns:p14="http://schemas.microsoft.com/office/powerpoint/2010/main" val="36199075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d of Layou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6C6AB1-FD7F-4A33-8AAB-AAF2924DEB44}"/>
              </a:ext>
            </a:extLst>
          </p:cNvPr>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9597" cap="all" baseline="0"/>
              <a:t>Do not use </a:t>
            </a:r>
            <a:br>
              <a:rPr lang="en-US" sz="9597" cap="all" baseline="0"/>
            </a:br>
            <a:r>
              <a:rPr lang="en-US" sz="9597" cap="all" baseline="0"/>
              <a:t>any layouts </a:t>
            </a:r>
            <a:br>
              <a:rPr lang="en-US" sz="9597" cap="all" baseline="0"/>
            </a:br>
            <a:r>
              <a:rPr lang="en-US" sz="9597" cap="all" baseline="0"/>
              <a:t>past this point</a:t>
            </a:r>
          </a:p>
        </p:txBody>
      </p:sp>
    </p:spTree>
    <p:extLst>
      <p:ext uri="{BB962C8B-B14F-4D97-AF65-F5344CB8AC3E}">
        <p14:creationId xmlns:p14="http://schemas.microsoft.com/office/powerpoint/2010/main" val="10161320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Body-1 column-Green">
    <p:spTree>
      <p:nvGrpSpPr>
        <p:cNvPr id="1" name=""/>
        <p:cNvGrpSpPr/>
        <p:nvPr/>
      </p:nvGrpSpPr>
      <p:grpSpPr>
        <a:xfrm>
          <a:off x="0" y="0"/>
          <a:ext cx="0" cy="0"/>
          <a:chOff x="0" y="0"/>
          <a:chExt cx="0" cy="0"/>
        </a:xfrm>
      </p:grpSpPr>
      <p:pic>
        <p:nvPicPr>
          <p:cNvPr id="8" name="Picture 7" descr="Elanco-ppt-temp_16x9_Dividers_Body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a:t>CLICK TO EDIT BODY TITLE (ALL CAPS)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7FD9226-F898-5242-BCE7-43277A971737}" type="slidenum">
              <a:rPr lang="en-US" smtClean="0"/>
              <a:t>‹#›</a:t>
            </a:fld>
            <a:endParaRPr lang="en-US"/>
          </a:p>
        </p:txBody>
      </p:sp>
      <p:pic>
        <p:nvPicPr>
          <p:cNvPr id="10" name="Picture 9" descr="elancologo_blue_fla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215" y="6321988"/>
            <a:ext cx="674624" cy="334772"/>
          </a:xfrm>
          <a:prstGeom prst="rect">
            <a:avLst/>
          </a:prstGeom>
        </p:spPr>
      </p:pic>
      <p:sp>
        <p:nvSpPr>
          <p:cNvPr id="9" name="TextBox 8"/>
          <p:cNvSpPr txBox="1"/>
          <p:nvPr/>
        </p:nvSpPr>
        <p:spPr>
          <a:xfrm>
            <a:off x="1026839" y="6302926"/>
            <a:ext cx="3740878" cy="348685"/>
          </a:xfrm>
          <a:prstGeom prst="rect">
            <a:avLst/>
          </a:prstGeom>
          <a:noFill/>
        </p:spPr>
        <p:txBody>
          <a:bodyPr wrap="square" rtlCol="0" anchor="ctr">
            <a:spAutoFit/>
          </a:bodyPr>
          <a:ls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a:lstStyle>
          <a:p>
            <a:pPr algn="r"/>
            <a:r>
              <a:rPr lang="en-US" sz="833" kern="1200">
                <a:solidFill>
                  <a:srgbClr val="3D789F"/>
                </a:solidFill>
                <a:effectLst/>
                <a:latin typeface="Arial" panose="020B0604020202020204" pitchFamily="34" charset="0"/>
                <a:ea typeface="+mn-ea"/>
                <a:cs typeface="Arial" panose="020B0604020202020204" pitchFamily="34" charset="0"/>
              </a:rPr>
              <a:t>Elanco and the diagonal</a:t>
            </a:r>
            <a:r>
              <a:rPr lang="en-US" sz="833" kern="1200" baseline="0">
                <a:solidFill>
                  <a:srgbClr val="3D789F"/>
                </a:solidFill>
                <a:effectLst/>
                <a:latin typeface="Arial" panose="020B0604020202020204" pitchFamily="34" charset="0"/>
                <a:ea typeface="+mn-ea"/>
                <a:cs typeface="Arial" panose="020B0604020202020204" pitchFamily="34" charset="0"/>
              </a:rPr>
              <a:t> bar logo are trademarks of Elanco or its affiliates</a:t>
            </a:r>
            <a:endParaRPr lang="en-US" sz="833" kern="1200">
              <a:solidFill>
                <a:srgbClr val="3D789F"/>
              </a:solidFill>
              <a:effectLst/>
              <a:latin typeface="Arial" panose="020B0604020202020204" pitchFamily="34" charset="0"/>
              <a:ea typeface="+mn-ea"/>
              <a:cs typeface="Arial" panose="020B0604020202020204" pitchFamily="34" charset="0"/>
            </a:endParaRPr>
          </a:p>
          <a:p>
            <a:pPr algn="r"/>
            <a:r>
              <a:rPr lang="en-US" sz="833" kern="1200">
                <a:solidFill>
                  <a:srgbClr val="3D789F"/>
                </a:solidFill>
                <a:effectLst/>
                <a:latin typeface="Arial" panose="020B0604020202020204" pitchFamily="34" charset="0"/>
                <a:ea typeface="+mn-ea"/>
                <a:cs typeface="Arial" panose="020B0604020202020204" pitchFamily="34" charset="0"/>
              </a:rPr>
              <a:t>©2021 Elanco</a:t>
            </a:r>
          </a:p>
        </p:txBody>
      </p:sp>
    </p:spTree>
    <p:extLst>
      <p:ext uri="{BB962C8B-B14F-4D97-AF65-F5344CB8AC3E}">
        <p14:creationId xmlns:p14="http://schemas.microsoft.com/office/powerpoint/2010/main" val="30698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8" name="Picture Placeholder 10" descr="A picture containing outdoor&#10;&#10;Description automatically generated">
            <a:extLst>
              <a:ext uri="{FF2B5EF4-FFF2-40B4-BE49-F238E27FC236}">
                <a16:creationId xmlns:a16="http://schemas.microsoft.com/office/drawing/2014/main" id="{3791BB3A-202C-4FF5-BF6E-A267098A04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accent6"/>
          </a:solidFill>
        </p:spPr>
      </p:pic>
      <p:pic>
        <p:nvPicPr>
          <p:cNvPr id="10" name="Graphic 9">
            <a:extLst>
              <a:ext uri="{FF2B5EF4-FFF2-40B4-BE49-F238E27FC236}">
                <a16:creationId xmlns:a16="http://schemas.microsoft.com/office/drawing/2014/main" id="{401391A6-FE51-451E-A53E-C25493582BD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0" y="427355"/>
            <a:ext cx="5678424"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500"/>
          </a:xfrm>
          <a:noFill/>
        </p:spPr>
        <p:txBody>
          <a:bodyPr anchor="t"/>
          <a:lstStyle>
            <a:lvl1pPr algn="l">
              <a:lnSpc>
                <a:spcPct val="85000"/>
              </a:lnSpc>
              <a:defRPr sz="4400" b="1" spc="-250" baseline="0">
                <a:solidFill>
                  <a:schemeClr val="tx2"/>
                </a:solidFill>
              </a:defRPr>
            </a:lvl1pPr>
          </a:lstStyle>
          <a:p>
            <a:r>
              <a:rPr lang="en-US"/>
              <a:t>Click to add Section</a:t>
            </a:r>
          </a:p>
        </p:txBody>
      </p:sp>
      <p:sp>
        <p:nvSpPr>
          <p:cNvPr id="11" name="Date Placeholder 5">
            <a:extLst>
              <a:ext uri="{FF2B5EF4-FFF2-40B4-BE49-F238E27FC236}">
                <a16:creationId xmlns:a16="http://schemas.microsoft.com/office/drawing/2014/main" id="{DEFFB657-49EA-4AF8-B84A-3F409E2CE80A}"/>
              </a:ext>
            </a:extLst>
          </p:cNvPr>
          <p:cNvSpPr>
            <a:spLocks noGrp="1"/>
          </p:cNvSpPr>
          <p:nvPr>
            <p:ph type="dt" sz="half" idx="10"/>
          </p:nvPr>
        </p:nvSpPr>
        <p:spPr>
          <a:xfrm>
            <a:off x="419096" y="292418"/>
            <a:ext cx="5678424" cy="118872"/>
          </a:xfrm>
        </p:spPr>
        <p:txBody>
          <a:bodyPr/>
          <a:lstStyle/>
          <a:p>
            <a:endParaRPr lang="en-US"/>
          </a:p>
        </p:txBody>
      </p:sp>
      <p:sp>
        <p:nvSpPr>
          <p:cNvPr id="14" name="Footer Placeholder 8">
            <a:extLst>
              <a:ext uri="{FF2B5EF4-FFF2-40B4-BE49-F238E27FC236}">
                <a16:creationId xmlns:a16="http://schemas.microsoft.com/office/drawing/2014/main" id="{7C1A9C33-7B05-4F19-AD26-F309C5599C8D}"/>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a:p>
        </p:txBody>
      </p:sp>
      <p:sp>
        <p:nvSpPr>
          <p:cNvPr id="16" name="Slide Number Placeholder 9">
            <a:extLst>
              <a:ext uri="{FF2B5EF4-FFF2-40B4-BE49-F238E27FC236}">
                <a16:creationId xmlns:a16="http://schemas.microsoft.com/office/drawing/2014/main" id="{43C67DE6-55E7-40DB-A8A8-44BDE00BE313}"/>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a:p>
        </p:txBody>
      </p:sp>
      <p:sp>
        <p:nvSpPr>
          <p:cNvPr id="18" name="Footer Placeholder 4">
            <a:extLst>
              <a:ext uri="{FF2B5EF4-FFF2-40B4-BE49-F238E27FC236}">
                <a16:creationId xmlns:a16="http://schemas.microsoft.com/office/drawing/2014/main" id="{B088911C-5C3E-4CD0-8479-810630778C46}"/>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alpha val="75000"/>
                  </a:schemeClr>
                </a:solidFill>
              </a:rPr>
              <a:t>© 2024 Elanco or its affiliates</a:t>
            </a:r>
          </a:p>
        </p:txBody>
      </p:sp>
    </p:spTree>
    <p:extLst>
      <p:ext uri="{BB962C8B-B14F-4D97-AF65-F5344CB8AC3E}">
        <p14:creationId xmlns:p14="http://schemas.microsoft.com/office/powerpoint/2010/main" val="3220913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image" Target="../media/image2.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theme" Target="../theme/theme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583A903-BA92-4AD4-B662-69175EE8FE60}"/>
              </a:ext>
            </a:extLst>
          </p:cNvPr>
          <p:cNvGraphicFramePr>
            <a:graphicFrameLocks noChangeAspect="1"/>
          </p:cNvGraphicFramePr>
          <p:nvPr userDrawn="1">
            <p:custDataLst>
              <p:tags r:id="rId43"/>
            </p:custDataLst>
            <p:extLst>
              <p:ext uri="{D42A27DB-BD31-4B8C-83A1-F6EECF244321}">
                <p14:modId xmlns:p14="http://schemas.microsoft.com/office/powerpoint/2010/main" val="10804641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395" imgH="396" progId="TCLayout.ActiveDocument.1">
                  <p:embed/>
                </p:oleObj>
              </mc:Choice>
              <mc:Fallback>
                <p:oleObj name="think-cell Slide" r:id="rId44" imgW="395" imgH="396" progId="TCLayout.ActiveDocument.1">
                  <p:embed/>
                  <p:pic>
                    <p:nvPicPr>
                      <p:cNvPr id="9" name="Object 8" hidden="1">
                        <a:extLst>
                          <a:ext uri="{FF2B5EF4-FFF2-40B4-BE49-F238E27FC236}">
                            <a16:creationId xmlns:a16="http://schemas.microsoft.com/office/drawing/2014/main" id="{1583A903-BA92-4AD4-B662-69175EE8FE60}"/>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85133FD-7A8D-458C-8439-040FC785187A}"/>
              </a:ext>
            </a:extLst>
          </p:cNvPr>
          <p:cNvSpPr>
            <a:spLocks noGrp="1"/>
          </p:cNvSpPr>
          <p:nvPr>
            <p:ph type="title"/>
          </p:nvPr>
        </p:nvSpPr>
        <p:spPr>
          <a:xfrm>
            <a:off x="419098" y="609600"/>
            <a:ext cx="11353801" cy="9525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CDA5EF38-7B05-4AAD-B470-B7DC131D8F4E}"/>
              </a:ext>
            </a:extLst>
          </p:cNvPr>
          <p:cNvSpPr>
            <a:spLocks noGrp="1"/>
          </p:cNvSpPr>
          <p:nvPr>
            <p:ph type="body" idx="1"/>
          </p:nvPr>
        </p:nvSpPr>
        <p:spPr>
          <a:xfrm>
            <a:off x="419098" y="2057400"/>
            <a:ext cx="11353801" cy="37048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B2114-431E-4877-9811-C34559DC0FA3}"/>
              </a:ext>
            </a:extLst>
          </p:cNvPr>
          <p:cNvSpPr>
            <a:spLocks noGrp="1"/>
          </p:cNvSpPr>
          <p:nvPr>
            <p:ph type="dt" sz="half" idx="2"/>
          </p:nvPr>
        </p:nvSpPr>
        <p:spPr>
          <a:xfrm>
            <a:off x="419096" y="292418"/>
            <a:ext cx="11356848" cy="118872"/>
          </a:xfrm>
          <a:prstGeom prst="rect">
            <a:avLst/>
          </a:prstGeom>
        </p:spPr>
        <p:txBody>
          <a:bodyPr vert="horz" wrap="square" lIns="0" tIns="0" rIns="0" bIns="0" rtlCol="0" anchor="ctr">
            <a:noAutofit/>
          </a:bodyPr>
          <a:lstStyle>
            <a:lvl1pPr algn="l">
              <a:defRPr sz="900">
                <a:solidFill>
                  <a:schemeClr val="tx2"/>
                </a:solidFill>
              </a:defRPr>
            </a:lvl1pPr>
          </a:lstStyle>
          <a:p>
            <a:endParaRPr lang="en-US"/>
          </a:p>
        </p:txBody>
      </p:sp>
      <p:sp>
        <p:nvSpPr>
          <p:cNvPr id="5" name="Footer Placeholder 4">
            <a:extLst>
              <a:ext uri="{FF2B5EF4-FFF2-40B4-BE49-F238E27FC236}">
                <a16:creationId xmlns:a16="http://schemas.microsoft.com/office/drawing/2014/main" id="{9E3605BE-F6E2-45F4-B9B1-964426D2DF25}"/>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dirty="0"/>
          </a:p>
        </p:txBody>
      </p:sp>
      <p:sp>
        <p:nvSpPr>
          <p:cNvPr id="6" name="Slide Number Placeholder 5">
            <a:extLst>
              <a:ext uri="{FF2B5EF4-FFF2-40B4-BE49-F238E27FC236}">
                <a16:creationId xmlns:a16="http://schemas.microsoft.com/office/drawing/2014/main" id="{B9FC0610-B941-4063-98F3-1A92C0453E10}"/>
              </a:ext>
            </a:extLst>
          </p:cNvPr>
          <p:cNvSpPr>
            <a:spLocks noGrp="1"/>
          </p:cNvSpPr>
          <p:nvPr>
            <p:ph type="sldNum" sz="quarter" idx="4"/>
          </p:nvPr>
        </p:nvSpPr>
        <p:spPr>
          <a:xfrm>
            <a:off x="10925986" y="6504712"/>
            <a:ext cx="251166" cy="136525"/>
          </a:xfrm>
          <a:prstGeom prst="rect">
            <a:avLst/>
          </a:prstGeom>
        </p:spPr>
        <p:txBody>
          <a:bodyPr vert="horz" wrap="none" lIns="0" tIns="0" rIns="0" bIns="0" rtlCol="0" anchor="ctr">
            <a:noAutofit/>
          </a:bodyPr>
          <a:lstStyle>
            <a:lvl1pPr algn="r">
              <a:defRPr sz="900" b="1">
                <a:solidFill>
                  <a:schemeClr val="accent6"/>
                </a:solidFill>
                <a:latin typeface="+mn-lt"/>
              </a:defRPr>
            </a:lvl1pPr>
          </a:lstStyle>
          <a:p>
            <a:fld id="{4737D6AF-2FA5-476A-AF60-7A8CDF2E2DFB}" type="slidenum">
              <a:rPr lang="en-US" smtClean="0"/>
              <a:pPr/>
              <a:t>‹#›</a:t>
            </a:fld>
            <a:endParaRPr lang="en-US"/>
          </a:p>
        </p:txBody>
      </p:sp>
      <p:pic>
        <p:nvPicPr>
          <p:cNvPr id="28" name="Graphic 27">
            <a:extLst>
              <a:ext uri="{FF2B5EF4-FFF2-40B4-BE49-F238E27FC236}">
                <a16:creationId xmlns:a16="http://schemas.microsoft.com/office/drawing/2014/main" id="{2B746D04-C4D3-460F-A811-17BECD736A57}"/>
              </a:ext>
            </a:extLst>
          </p:cNvPr>
          <p:cNvPicPr>
            <a:picLocks noChangeAspect="1"/>
          </p:cNvPicPr>
          <p:nvPr userDrawn="1"/>
        </p:nvPicPr>
        <p:blipFill>
          <a:blip r:embed="rId46" cstate="print">
            <a:extLst>
              <a:ext uri="{28A0092B-C50C-407E-A947-70E740481C1C}">
                <a14:useLocalDpi xmlns:a14="http://schemas.microsoft.com/office/drawing/2010/main"/>
              </a:ext>
              <a:ext uri="{96DAC541-7B7A-43D3-8B79-37D633B846F1}">
                <asvg:svgBlip xmlns:asvg="http://schemas.microsoft.com/office/drawing/2016/SVG/main" r:embed="rId47"/>
              </a:ext>
            </a:extLst>
          </a:blip>
          <a:srcRect/>
          <a:stretch/>
        </p:blipFill>
        <p:spPr>
          <a:xfrm>
            <a:off x="11272519" y="6091652"/>
            <a:ext cx="919479" cy="453610"/>
          </a:xfrm>
          <a:prstGeom prst="rect">
            <a:avLst/>
          </a:prstGeom>
        </p:spPr>
      </p:pic>
      <p:sp>
        <p:nvSpPr>
          <p:cNvPr id="8" name="Footer Placeholder 4">
            <a:extLst>
              <a:ext uri="{FF2B5EF4-FFF2-40B4-BE49-F238E27FC236}">
                <a16:creationId xmlns:a16="http://schemas.microsoft.com/office/drawing/2014/main" id="{009B3910-4A4F-4817-80A9-E777A01B0DF3}"/>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Elanco or its affiliates</a:t>
            </a:r>
          </a:p>
        </p:txBody>
      </p:sp>
    </p:spTree>
    <p:extLst>
      <p:ext uri="{BB962C8B-B14F-4D97-AF65-F5344CB8AC3E}">
        <p14:creationId xmlns:p14="http://schemas.microsoft.com/office/powerpoint/2010/main" val="176806324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Lst>
  <p:hf sldNum="0" hdr="0" ftr="0" dt="0"/>
  <p:txStyles>
    <p:titleStyle>
      <a:lvl1pPr algn="l" defTabSz="914400" rtl="0" eaLnBrk="1" latinLnBrk="0" hangingPunct="1">
        <a:lnSpc>
          <a:spcPct val="90000"/>
        </a:lnSpc>
        <a:spcBef>
          <a:spcPct val="0"/>
        </a:spcBef>
        <a:buNone/>
        <a:defRPr sz="3000" b="1" kern="1200" spc="-1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2pPr>
      <a:lvl3pPr marL="690563" indent="-233363" algn="l" defTabSz="914400"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26B43"/>
          </p15:clr>
        </p15:guide>
        <p15:guide id="3" pos="264">
          <p15:clr>
            <a:srgbClr val="F26B43"/>
          </p15:clr>
        </p15:guide>
        <p15:guide id="6" pos="7416">
          <p15:clr>
            <a:srgbClr val="F26B43"/>
          </p15:clr>
        </p15:guide>
        <p15:guide id="8" orient="horz" pos="4320">
          <p15:clr>
            <a:srgbClr val="F26B43"/>
          </p15:clr>
        </p15:guide>
        <p15:guide id="12" orient="horz" pos="3936">
          <p15:clr>
            <a:srgbClr val="F26B43"/>
          </p15:clr>
        </p15:guide>
        <p15:guide id="13" orient="horz" pos="4080">
          <p15:clr>
            <a:srgbClr val="5ACBF0"/>
          </p15:clr>
        </p15:guide>
        <p15:guide id="14" orient="horz" pos="984">
          <p15:clr>
            <a:srgbClr val="A4A3A4"/>
          </p15:clr>
        </p15:guide>
        <p15:guide id="15" orient="horz" pos="2160">
          <p15:clr>
            <a:srgbClr val="A4A3A4"/>
          </p15:clr>
        </p15:guide>
        <p15:guide id="16" orient="horz" pos="3336">
          <p15:clr>
            <a:srgbClr val="A4A3A4"/>
          </p15:clr>
        </p15:guide>
        <p15:guide id="17" pos="3840">
          <p15:clr>
            <a:srgbClr val="A4A3A4"/>
          </p15:clr>
        </p15:guide>
        <p15:guide id="18" orient="horz" pos="1296">
          <p15:clr>
            <a:srgbClr val="5ACBF0"/>
          </p15:clr>
        </p15:guide>
        <p15:guide id="21" orient="horz" pos="3624">
          <p15:clr>
            <a:srgbClr val="FDE53C"/>
          </p15:clr>
        </p15:guide>
        <p15:guide id="22" pos="2016">
          <p15:clr>
            <a:srgbClr val="A4A3A4"/>
          </p15:clr>
        </p15:guide>
        <p15:guide id="23" pos="5664">
          <p15:clr>
            <a:srgbClr val="A4A3A4"/>
          </p15:clr>
        </p15:guide>
        <p15:guide id="24" orient="horz" pos="384">
          <p15:clr>
            <a:srgbClr val="F26B43"/>
          </p15:clr>
        </p15:guide>
        <p15:guide id="25" orient="horz" pos="1560">
          <p15:clr>
            <a:srgbClr val="F26B43"/>
          </p15:clr>
        </p15:guide>
        <p15:guide id="26" orient="horz" pos="2760">
          <p15:clr>
            <a:srgbClr val="F26B43"/>
          </p15:clr>
        </p15:guide>
        <p15:guide id="27" pos="2640">
          <p15:clr>
            <a:srgbClr val="F26B43"/>
          </p15:clr>
        </p15:guide>
        <p15:guide id="28" pos="5016">
          <p15:clr>
            <a:srgbClr val="F26B43"/>
          </p15:clr>
        </p15:guide>
        <p15:guide id="29" pos="1464">
          <p15:clr>
            <a:srgbClr val="5ACBF0"/>
          </p15:clr>
        </p15:guide>
        <p15:guide id="30" pos="6216">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133FD-7A8D-458C-8439-040FC785187A}"/>
              </a:ext>
            </a:extLst>
          </p:cNvPr>
          <p:cNvSpPr>
            <a:spLocks noGrp="1"/>
          </p:cNvSpPr>
          <p:nvPr>
            <p:ph type="title"/>
          </p:nvPr>
        </p:nvSpPr>
        <p:spPr>
          <a:xfrm>
            <a:off x="419099" y="609600"/>
            <a:ext cx="11353801" cy="9525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CDA5EF38-7B05-4AAD-B470-B7DC131D8F4E}"/>
              </a:ext>
            </a:extLst>
          </p:cNvPr>
          <p:cNvSpPr>
            <a:spLocks noGrp="1"/>
          </p:cNvSpPr>
          <p:nvPr>
            <p:ph type="body" idx="1"/>
          </p:nvPr>
        </p:nvSpPr>
        <p:spPr>
          <a:xfrm>
            <a:off x="419099" y="2057400"/>
            <a:ext cx="11353801" cy="370484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0B2114-431E-4877-9811-C34559DC0FA3}"/>
              </a:ext>
            </a:extLst>
          </p:cNvPr>
          <p:cNvSpPr>
            <a:spLocks noGrp="1"/>
          </p:cNvSpPr>
          <p:nvPr>
            <p:ph type="dt" sz="half" idx="2"/>
          </p:nvPr>
        </p:nvSpPr>
        <p:spPr>
          <a:xfrm>
            <a:off x="419096" y="292418"/>
            <a:ext cx="11356848" cy="118872"/>
          </a:xfrm>
          <a:prstGeom prst="rect">
            <a:avLst/>
          </a:prstGeom>
        </p:spPr>
        <p:txBody>
          <a:bodyPr vert="horz" wrap="square" lIns="0" tIns="0" rIns="0" bIns="0" rtlCol="0" anchor="ctr">
            <a:noAutofit/>
          </a:bodyPr>
          <a:lstStyle>
            <a:lvl1pPr algn="l">
              <a:defRPr sz="900">
                <a:solidFill>
                  <a:schemeClr val="tx2"/>
                </a:solidFill>
              </a:defRPr>
            </a:lvl1pPr>
          </a:lstStyle>
          <a:p>
            <a:r>
              <a:rPr lang="en-US"/>
              <a:t>Enter title via "insert&gt;header and footer&gt;fixed"</a:t>
            </a:r>
          </a:p>
        </p:txBody>
      </p:sp>
      <p:sp>
        <p:nvSpPr>
          <p:cNvPr id="5" name="Footer Placeholder 4">
            <a:extLst>
              <a:ext uri="{FF2B5EF4-FFF2-40B4-BE49-F238E27FC236}">
                <a16:creationId xmlns:a16="http://schemas.microsoft.com/office/drawing/2014/main" id="{9E3605BE-F6E2-45F4-B9B1-964426D2DF25}"/>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a:p>
        </p:txBody>
      </p:sp>
      <p:sp>
        <p:nvSpPr>
          <p:cNvPr id="6" name="Slide Number Placeholder 5">
            <a:extLst>
              <a:ext uri="{FF2B5EF4-FFF2-40B4-BE49-F238E27FC236}">
                <a16:creationId xmlns:a16="http://schemas.microsoft.com/office/drawing/2014/main" id="{B9FC0610-B941-4063-98F3-1A92C0453E10}"/>
              </a:ext>
            </a:extLst>
          </p:cNvPr>
          <p:cNvSpPr>
            <a:spLocks noGrp="1"/>
          </p:cNvSpPr>
          <p:nvPr>
            <p:ph type="sldNum" sz="quarter" idx="4"/>
          </p:nvPr>
        </p:nvSpPr>
        <p:spPr>
          <a:xfrm>
            <a:off x="10925986" y="6504714"/>
            <a:ext cx="251166" cy="136525"/>
          </a:xfrm>
          <a:prstGeom prst="rect">
            <a:avLst/>
          </a:prstGeom>
        </p:spPr>
        <p:txBody>
          <a:bodyPr vert="horz" wrap="none" lIns="0" tIns="0" rIns="0" bIns="0" rtlCol="0" anchor="ctr">
            <a:noAutofit/>
          </a:bodyPr>
          <a:lstStyle>
            <a:lvl1pPr algn="r">
              <a:defRPr sz="900" b="1">
                <a:solidFill>
                  <a:schemeClr val="accent6"/>
                </a:solidFill>
                <a:latin typeface="+mn-lt"/>
              </a:defRPr>
            </a:lvl1pPr>
          </a:lstStyle>
          <a:p>
            <a:fld id="{4737D6AF-2FA5-476A-AF60-7A8CDF2E2DFB}" type="slidenum">
              <a:rPr lang="en-US" smtClean="0"/>
              <a:pPr/>
              <a:t>‹#›</a:t>
            </a:fld>
            <a:endParaRPr lang="en-US"/>
          </a:p>
        </p:txBody>
      </p:sp>
      <p:pic>
        <p:nvPicPr>
          <p:cNvPr id="28" name="Graphic 27">
            <a:extLst>
              <a:ext uri="{FF2B5EF4-FFF2-40B4-BE49-F238E27FC236}">
                <a16:creationId xmlns:a16="http://schemas.microsoft.com/office/drawing/2014/main" id="{2B746D04-C4D3-460F-A811-17BECD736A57}"/>
              </a:ext>
            </a:extLst>
          </p:cNvPr>
          <p:cNvPicPr>
            <a:picLocks noChangeAspect="1"/>
          </p:cNvPicPr>
          <p:nvPr userDrawn="1"/>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1272520" y="6091652"/>
            <a:ext cx="919479" cy="453610"/>
          </a:xfrm>
          <a:prstGeom prst="rect">
            <a:avLst/>
          </a:prstGeom>
        </p:spPr>
      </p:pic>
      <p:sp>
        <p:nvSpPr>
          <p:cNvPr id="8" name="Footer Placeholder 4">
            <a:extLst>
              <a:ext uri="{FF2B5EF4-FFF2-40B4-BE49-F238E27FC236}">
                <a16:creationId xmlns:a16="http://schemas.microsoft.com/office/drawing/2014/main" id="{009B3910-4A4F-4817-80A9-E777A01B0DF3}"/>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 2024  Elanco or its affiliates</a:t>
            </a:r>
          </a:p>
        </p:txBody>
      </p:sp>
    </p:spTree>
    <p:extLst>
      <p:ext uri="{BB962C8B-B14F-4D97-AF65-F5344CB8AC3E}">
        <p14:creationId xmlns:p14="http://schemas.microsoft.com/office/powerpoint/2010/main" val="89369508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Lst>
  <p:hf hdr="0"/>
  <p:txStyles>
    <p:titleStyle>
      <a:lvl1pPr algn="l" defTabSz="914126" rtl="0" eaLnBrk="1" latinLnBrk="0" hangingPunct="1">
        <a:lnSpc>
          <a:spcPct val="90000"/>
        </a:lnSpc>
        <a:spcBef>
          <a:spcPct val="0"/>
        </a:spcBef>
        <a:buNone/>
        <a:defRPr sz="2999" b="1" kern="1200" spc="-150" baseline="0">
          <a:solidFill>
            <a:schemeClr val="tx2"/>
          </a:solidFill>
          <a:latin typeface="+mj-lt"/>
          <a:ea typeface="+mj-ea"/>
          <a:cs typeface="+mj-cs"/>
        </a:defRPr>
      </a:lvl1pPr>
    </p:titleStyle>
    <p:bodyStyle>
      <a:lvl1pPr marL="228531" indent="-228531" algn="l" defTabSz="914126"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457063" indent="-223771" algn="l" defTabSz="914126"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2pPr>
      <a:lvl3pPr marL="690356" indent="-233293" algn="l" defTabSz="914126"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3pPr>
      <a:lvl4pPr marL="914126" indent="-223771" algn="l" defTabSz="914126"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4pPr>
      <a:lvl5pPr marL="1147419" indent="-233293" algn="l" defTabSz="914126"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26B43"/>
          </p15:clr>
        </p15:guide>
        <p15:guide id="3" pos="264">
          <p15:clr>
            <a:srgbClr val="F26B43"/>
          </p15:clr>
        </p15:guide>
        <p15:guide id="6" pos="7416">
          <p15:clr>
            <a:srgbClr val="F26B43"/>
          </p15:clr>
        </p15:guide>
        <p15:guide id="8" orient="horz" pos="4320">
          <p15:clr>
            <a:srgbClr val="F26B43"/>
          </p15:clr>
        </p15:guide>
        <p15:guide id="12" orient="horz" pos="3936">
          <p15:clr>
            <a:srgbClr val="F26B43"/>
          </p15:clr>
        </p15:guide>
        <p15:guide id="13" orient="horz" pos="4080">
          <p15:clr>
            <a:srgbClr val="5ACBF0"/>
          </p15:clr>
        </p15:guide>
        <p15:guide id="14" orient="horz" pos="984">
          <p15:clr>
            <a:srgbClr val="A4A3A4"/>
          </p15:clr>
        </p15:guide>
        <p15:guide id="15" orient="horz" pos="2160">
          <p15:clr>
            <a:srgbClr val="A4A3A4"/>
          </p15:clr>
        </p15:guide>
        <p15:guide id="16" orient="horz" pos="3336">
          <p15:clr>
            <a:srgbClr val="A4A3A4"/>
          </p15:clr>
        </p15:guide>
        <p15:guide id="17" pos="3840">
          <p15:clr>
            <a:srgbClr val="A4A3A4"/>
          </p15:clr>
        </p15:guide>
        <p15:guide id="18" orient="horz" pos="1296">
          <p15:clr>
            <a:srgbClr val="5ACBF0"/>
          </p15:clr>
        </p15:guide>
        <p15:guide id="21" orient="horz" pos="3624">
          <p15:clr>
            <a:srgbClr val="FDE53C"/>
          </p15:clr>
        </p15:guide>
        <p15:guide id="22" pos="2016">
          <p15:clr>
            <a:srgbClr val="A4A3A4"/>
          </p15:clr>
        </p15:guide>
        <p15:guide id="23" pos="5664">
          <p15:clr>
            <a:srgbClr val="A4A3A4"/>
          </p15:clr>
        </p15:guide>
        <p15:guide id="24" orient="horz" pos="384">
          <p15:clr>
            <a:srgbClr val="F26B43"/>
          </p15:clr>
        </p15:guide>
        <p15:guide id="25" orient="horz" pos="1560">
          <p15:clr>
            <a:srgbClr val="F26B43"/>
          </p15:clr>
        </p15:guide>
        <p15:guide id="26" orient="horz" pos="2760">
          <p15:clr>
            <a:srgbClr val="F26B43"/>
          </p15:clr>
        </p15:guide>
        <p15:guide id="27" pos="2640">
          <p15:clr>
            <a:srgbClr val="F26B43"/>
          </p15:clr>
        </p15:guide>
        <p15:guide id="28" pos="5016">
          <p15:clr>
            <a:srgbClr val="F26B43"/>
          </p15:clr>
        </p15:guide>
        <p15:guide id="29" pos="1464">
          <p15:clr>
            <a:srgbClr val="5ACBF0"/>
          </p15:clr>
        </p15:guide>
        <p15:guide id="30" pos="6216">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A1E8FB-5985-3C02-9F07-FBE1FB7155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68036" y="0"/>
            <a:ext cx="6923964" cy="6858000"/>
          </a:xfrm>
          <a:prstGeom prst="rect">
            <a:avLst/>
          </a:prstGeom>
        </p:spPr>
      </p:pic>
      <p:pic>
        <p:nvPicPr>
          <p:cNvPr id="1026" name="Picture 2">
            <a:extLst>
              <a:ext uri="{FF2B5EF4-FFF2-40B4-BE49-F238E27FC236}">
                <a16:creationId xmlns:a16="http://schemas.microsoft.com/office/drawing/2014/main" id="{108D38BE-2160-11D9-AF32-3B202F2F109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52680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83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964EB-2E21-806D-1A70-0DC05C5178E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5FA5283-ECC3-C10D-537D-A9CA732AC16B}"/>
              </a:ext>
            </a:extLst>
          </p:cNvPr>
          <p:cNvSpPr/>
          <p:nvPr/>
        </p:nvSpPr>
        <p:spPr>
          <a:xfrm>
            <a:off x="-79194" y="5588586"/>
            <a:ext cx="3146520" cy="130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ndParaRPr>
          </a:p>
        </p:txBody>
      </p:sp>
      <p:sp>
        <p:nvSpPr>
          <p:cNvPr id="3" name="Tytuł 2">
            <a:extLst>
              <a:ext uri="{FF2B5EF4-FFF2-40B4-BE49-F238E27FC236}">
                <a16:creationId xmlns:a16="http://schemas.microsoft.com/office/drawing/2014/main" id="{748899EA-BE41-D072-D3B8-464D6937A0F2}"/>
              </a:ext>
            </a:extLst>
          </p:cNvPr>
          <p:cNvSpPr>
            <a:spLocks noGrp="1"/>
          </p:cNvSpPr>
          <p:nvPr>
            <p:ph type="title"/>
          </p:nvPr>
        </p:nvSpPr>
        <p:spPr>
          <a:xfrm>
            <a:off x="462687" y="1178483"/>
            <a:ext cx="11353801" cy="952500"/>
          </a:xfrm>
        </p:spPr>
        <p:txBody>
          <a:bodyPr/>
          <a:lstStyle/>
          <a:p>
            <a:r>
              <a:rPr lang="en-US" dirty="0"/>
              <a:t>Leadership Attrition </a:t>
            </a:r>
          </a:p>
        </p:txBody>
      </p:sp>
      <p:sp>
        <p:nvSpPr>
          <p:cNvPr id="6" name="Symbol zastępczy numeru slajdu 5">
            <a:extLst>
              <a:ext uri="{FF2B5EF4-FFF2-40B4-BE49-F238E27FC236}">
                <a16:creationId xmlns:a16="http://schemas.microsoft.com/office/drawing/2014/main" id="{93A4A454-D49C-A252-9ACF-8BCBE053C406}"/>
              </a:ext>
            </a:extLst>
          </p:cNvPr>
          <p:cNvSpPr>
            <a:spLocks noGrp="1"/>
          </p:cNvSpPr>
          <p:nvPr>
            <p:ph type="sldNum" sz="quarter" idx="12"/>
          </p:nvPr>
        </p:nvSpPr>
        <p:spPr>
          <a:xfrm>
            <a:off x="10969575" y="7073595"/>
            <a:ext cx="251166"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1" i="0" u="none" strike="noStrike" kern="1200" cap="none" spc="0" normalizeH="0" baseline="0" noProof="0" smtClean="0">
                <a:ln>
                  <a:noFill/>
                </a:ln>
                <a:solidFill>
                  <a:srgbClr val="B1B3B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srgbClr val="B1B3B6"/>
              </a:solidFill>
              <a:effectLst/>
              <a:uLnTx/>
              <a:uFillTx/>
              <a:latin typeface="Arial"/>
            </a:endParaRPr>
          </a:p>
        </p:txBody>
      </p:sp>
      <p:sp>
        <p:nvSpPr>
          <p:cNvPr id="59" name="Freeform: Shape 114">
            <a:extLst>
              <a:ext uri="{FF2B5EF4-FFF2-40B4-BE49-F238E27FC236}">
                <a16:creationId xmlns:a16="http://schemas.microsoft.com/office/drawing/2014/main" id="{A3313715-1E53-E9C0-774A-F97364F84729}"/>
              </a:ext>
            </a:extLst>
          </p:cNvPr>
          <p:cNvSpPr/>
          <p:nvPr/>
        </p:nvSpPr>
        <p:spPr>
          <a:xfrm rot="16200000">
            <a:off x="1072331" y="-1154893"/>
            <a:ext cx="6954983" cy="9240393"/>
          </a:xfrm>
          <a:custGeom>
            <a:avLst/>
            <a:gdLst>
              <a:gd name="connsiteX0" fmla="*/ 4477557 w 4477557"/>
              <a:gd name="connsiteY0" fmla="*/ 1 h 5990839"/>
              <a:gd name="connsiteX1" fmla="*/ 4477556 w 4477557"/>
              <a:gd name="connsiteY1" fmla="*/ 5971947 h 5990839"/>
              <a:gd name="connsiteX2" fmla="*/ 4299077 w 4477557"/>
              <a:gd name="connsiteY2" fmla="*/ 5985519 h 5990839"/>
              <a:gd name="connsiteX3" fmla="*/ 4088674 w 4477557"/>
              <a:gd name="connsiteY3" fmla="*/ 5990839 h 5990839"/>
              <a:gd name="connsiteX4" fmla="*/ 1 w 4477557"/>
              <a:gd name="connsiteY4" fmla="*/ 1902164 h 5990839"/>
              <a:gd name="connsiteX5" fmla="*/ 403189 w 4477557"/>
              <a:gd name="connsiteY5" fmla="*/ 129555 h 5990839"/>
              <a:gd name="connsiteX6" fmla="*/ 469542 w 4477557"/>
              <a:gd name="connsiteY6" fmla="*/ 0 h 5990839"/>
              <a:gd name="connsiteX7" fmla="*/ 4477557 w 4477557"/>
              <a:gd name="connsiteY7" fmla="*/ 1 h 599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7557" h="5990839">
                <a:moveTo>
                  <a:pt x="4477557" y="1"/>
                </a:moveTo>
                <a:lnTo>
                  <a:pt x="4477556" y="5971947"/>
                </a:lnTo>
                <a:lnTo>
                  <a:pt x="4299077" y="5985519"/>
                </a:lnTo>
                <a:cubicBezTo>
                  <a:pt x="4229389" y="5989051"/>
                  <a:pt x="4159240" y="5990839"/>
                  <a:pt x="4088674" y="5990839"/>
                </a:cubicBezTo>
                <a:cubicBezTo>
                  <a:pt x="1830562" y="5990838"/>
                  <a:pt x="0" y="4160276"/>
                  <a:pt x="1" y="1902164"/>
                </a:cubicBezTo>
                <a:cubicBezTo>
                  <a:pt x="1" y="1267070"/>
                  <a:pt x="144801" y="665796"/>
                  <a:pt x="403189" y="129555"/>
                </a:cubicBezTo>
                <a:lnTo>
                  <a:pt x="469542" y="0"/>
                </a:lnTo>
                <a:lnTo>
                  <a:pt x="4477557" y="1"/>
                </a:lnTo>
                <a:close/>
              </a:path>
            </a:pathLst>
          </a:custGeom>
          <a:solidFill>
            <a:sysClr val="window" lastClr="FFFFFF">
              <a:lumMod val="95000"/>
            </a:sysClr>
          </a:solidFill>
          <a:ln w="25400" cap="flat" cmpd="sng" algn="ctr">
            <a:noFill/>
            <a:prstDash val="solid"/>
          </a:ln>
          <a:effectLst/>
        </p:spPr>
        <p:txBody>
          <a:bodyPr wrap="square" rtlCol="0" anchor="ctr">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a:ea typeface="+mn-ea"/>
              <a:cs typeface="+mn-cs"/>
            </a:endParaRPr>
          </a:p>
        </p:txBody>
      </p:sp>
      <p:sp>
        <p:nvSpPr>
          <p:cNvPr id="60" name="Freeform: Shape 49">
            <a:extLst>
              <a:ext uri="{FF2B5EF4-FFF2-40B4-BE49-F238E27FC236}">
                <a16:creationId xmlns:a16="http://schemas.microsoft.com/office/drawing/2014/main" id="{D3E03B50-1AD7-E86E-8E15-39EF0F68AF57}"/>
              </a:ext>
            </a:extLst>
          </p:cNvPr>
          <p:cNvSpPr/>
          <p:nvPr/>
        </p:nvSpPr>
        <p:spPr>
          <a:xfrm>
            <a:off x="1577114" y="1178482"/>
            <a:ext cx="5394077" cy="3052439"/>
          </a:xfrm>
          <a:custGeom>
            <a:avLst/>
            <a:gdLst>
              <a:gd name="connsiteX0" fmla="*/ 0 w 6700817"/>
              <a:gd name="connsiteY0" fmla="*/ 0 h 2099937"/>
              <a:gd name="connsiteX1" fmla="*/ 6700817 w 6700817"/>
              <a:gd name="connsiteY1" fmla="*/ 0 h 2099937"/>
              <a:gd name="connsiteX2" fmla="*/ 6575193 w 6700817"/>
              <a:gd name="connsiteY2" fmla="*/ 166185 h 2099937"/>
              <a:gd name="connsiteX3" fmla="*/ 5427275 w 6700817"/>
              <a:gd name="connsiteY3" fmla="*/ 1306694 h 2099937"/>
              <a:gd name="connsiteX4" fmla="*/ 2536209 w 6700817"/>
              <a:gd name="connsiteY4" fmla="*/ 1099999 h 2099937"/>
              <a:gd name="connsiteX5" fmla="*/ 902063 w 6700817"/>
              <a:gd name="connsiteY5" fmla="*/ 1991777 h 2099937"/>
              <a:gd name="connsiteX6" fmla="*/ 98658 w 6700817"/>
              <a:gd name="connsiteY6" fmla="*/ 2097343 h 2099937"/>
              <a:gd name="connsiteX7" fmla="*/ 0 w 6700817"/>
              <a:gd name="connsiteY7" fmla="*/ 2099937 h 2099937"/>
              <a:gd name="connsiteX8" fmla="*/ 0 w 6700817"/>
              <a:gd name="connsiteY8" fmla="*/ 0 h 2099937"/>
              <a:gd name="connsiteX0" fmla="*/ 0 w 6700817"/>
              <a:gd name="connsiteY0" fmla="*/ 0 h 2099937"/>
              <a:gd name="connsiteX1" fmla="*/ 6700817 w 6700817"/>
              <a:gd name="connsiteY1" fmla="*/ 0 h 2099937"/>
              <a:gd name="connsiteX2" fmla="*/ 6575193 w 6700817"/>
              <a:gd name="connsiteY2" fmla="*/ 166185 h 2099937"/>
              <a:gd name="connsiteX3" fmla="*/ 5427275 w 6700817"/>
              <a:gd name="connsiteY3" fmla="*/ 1306694 h 2099937"/>
              <a:gd name="connsiteX4" fmla="*/ 2536209 w 6700817"/>
              <a:gd name="connsiteY4" fmla="*/ 1099999 h 2099937"/>
              <a:gd name="connsiteX5" fmla="*/ 902063 w 6700817"/>
              <a:gd name="connsiteY5" fmla="*/ 1991777 h 2099937"/>
              <a:gd name="connsiteX6" fmla="*/ 98658 w 6700817"/>
              <a:gd name="connsiteY6" fmla="*/ 2097343 h 2099937"/>
              <a:gd name="connsiteX7" fmla="*/ 0 w 6700817"/>
              <a:gd name="connsiteY7" fmla="*/ 2099937 h 2099937"/>
              <a:gd name="connsiteX8" fmla="*/ 91440 w 6700817"/>
              <a:gd name="connsiteY8" fmla="*/ 91440 h 2099937"/>
              <a:gd name="connsiteX0" fmla="*/ 0 w 6700817"/>
              <a:gd name="connsiteY0" fmla="*/ 0 h 2099937"/>
              <a:gd name="connsiteX1" fmla="*/ 6700817 w 6700817"/>
              <a:gd name="connsiteY1" fmla="*/ 0 h 2099937"/>
              <a:gd name="connsiteX2" fmla="*/ 6575193 w 6700817"/>
              <a:gd name="connsiteY2" fmla="*/ 166185 h 2099937"/>
              <a:gd name="connsiteX3" fmla="*/ 5427275 w 6700817"/>
              <a:gd name="connsiteY3" fmla="*/ 1306694 h 2099937"/>
              <a:gd name="connsiteX4" fmla="*/ 2536209 w 6700817"/>
              <a:gd name="connsiteY4" fmla="*/ 1099999 h 2099937"/>
              <a:gd name="connsiteX5" fmla="*/ 902063 w 6700817"/>
              <a:gd name="connsiteY5" fmla="*/ 1991777 h 2099937"/>
              <a:gd name="connsiteX6" fmla="*/ 98658 w 6700817"/>
              <a:gd name="connsiteY6" fmla="*/ 2097343 h 2099937"/>
              <a:gd name="connsiteX7" fmla="*/ 0 w 6700817"/>
              <a:gd name="connsiteY7" fmla="*/ 2099937 h 2099937"/>
              <a:gd name="connsiteX0" fmla="*/ 6700817 w 6700817"/>
              <a:gd name="connsiteY0" fmla="*/ 0 h 2099937"/>
              <a:gd name="connsiteX1" fmla="*/ 6575193 w 6700817"/>
              <a:gd name="connsiteY1" fmla="*/ 166185 h 2099937"/>
              <a:gd name="connsiteX2" fmla="*/ 5427275 w 6700817"/>
              <a:gd name="connsiteY2" fmla="*/ 1306694 h 2099937"/>
              <a:gd name="connsiteX3" fmla="*/ 2536209 w 6700817"/>
              <a:gd name="connsiteY3" fmla="*/ 1099999 h 2099937"/>
              <a:gd name="connsiteX4" fmla="*/ 902063 w 6700817"/>
              <a:gd name="connsiteY4" fmla="*/ 1991777 h 2099937"/>
              <a:gd name="connsiteX5" fmla="*/ 98658 w 6700817"/>
              <a:gd name="connsiteY5" fmla="*/ 2097343 h 2099937"/>
              <a:gd name="connsiteX6" fmla="*/ 0 w 6700817"/>
              <a:gd name="connsiteY6" fmla="*/ 2099937 h 20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0817" h="2099937">
                <a:moveTo>
                  <a:pt x="6700817" y="0"/>
                </a:moveTo>
                <a:lnTo>
                  <a:pt x="6575193" y="166185"/>
                </a:lnTo>
                <a:cubicBezTo>
                  <a:pt x="6196507" y="667305"/>
                  <a:pt x="5859835" y="1095659"/>
                  <a:pt x="5427275" y="1306694"/>
                </a:cubicBezTo>
                <a:cubicBezTo>
                  <a:pt x="4273783" y="1869452"/>
                  <a:pt x="3290410" y="985818"/>
                  <a:pt x="2536209" y="1099999"/>
                </a:cubicBezTo>
                <a:cubicBezTo>
                  <a:pt x="1782007" y="1214180"/>
                  <a:pt x="1566389" y="1838596"/>
                  <a:pt x="902063" y="1991777"/>
                </a:cubicBezTo>
                <a:cubicBezTo>
                  <a:pt x="652941" y="2049220"/>
                  <a:pt x="384024" y="2083213"/>
                  <a:pt x="98658" y="2097343"/>
                </a:cubicBezTo>
                <a:lnTo>
                  <a:pt x="0" y="2099937"/>
                </a:lnTo>
              </a:path>
            </a:pathLst>
          </a:custGeom>
          <a:noFill/>
          <a:ln w="28575" cap="rnd" cmpd="sng" algn="ctr">
            <a:solidFill>
              <a:srgbClr val="9B57D3"/>
            </a:solidFill>
            <a:prstDash val="solid"/>
          </a:ln>
          <a:effectLst/>
        </p:spPr>
        <p:txBody>
          <a:bodyPr wrap="square" rtlCol="0" anchor="ctr">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1" name="Oval 25">
            <a:extLst>
              <a:ext uri="{FF2B5EF4-FFF2-40B4-BE49-F238E27FC236}">
                <a16:creationId xmlns:a16="http://schemas.microsoft.com/office/drawing/2014/main" id="{234CD1D2-4783-412D-2955-012415ACA5B8}"/>
              </a:ext>
            </a:extLst>
          </p:cNvPr>
          <p:cNvSpPr/>
          <p:nvPr/>
        </p:nvSpPr>
        <p:spPr>
          <a:xfrm>
            <a:off x="3429248" y="5875401"/>
            <a:ext cx="565680" cy="633862"/>
          </a:xfrm>
          <a:prstGeom prst="ellipse">
            <a:avLst/>
          </a:prstGeom>
          <a:solidFill>
            <a:srgbClr val="9B57D3"/>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2" name="Oval 26">
            <a:extLst>
              <a:ext uri="{FF2B5EF4-FFF2-40B4-BE49-F238E27FC236}">
                <a16:creationId xmlns:a16="http://schemas.microsoft.com/office/drawing/2014/main" id="{1C76DA38-6FC2-A5CA-FC47-2E6C6DB3A969}"/>
              </a:ext>
            </a:extLst>
          </p:cNvPr>
          <p:cNvSpPr/>
          <p:nvPr/>
        </p:nvSpPr>
        <p:spPr>
          <a:xfrm>
            <a:off x="2944651" y="2346579"/>
            <a:ext cx="780099" cy="874126"/>
          </a:xfrm>
          <a:prstGeom prst="ellipse">
            <a:avLst/>
          </a:prstGeom>
          <a:solidFill>
            <a:srgbClr val="5982DB"/>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3" name="Oval 27">
            <a:extLst>
              <a:ext uri="{FF2B5EF4-FFF2-40B4-BE49-F238E27FC236}">
                <a16:creationId xmlns:a16="http://schemas.microsoft.com/office/drawing/2014/main" id="{69B77DD6-C17F-39C3-65D2-9554711B246A}"/>
              </a:ext>
            </a:extLst>
          </p:cNvPr>
          <p:cNvSpPr/>
          <p:nvPr/>
        </p:nvSpPr>
        <p:spPr>
          <a:xfrm>
            <a:off x="7768086" y="2018529"/>
            <a:ext cx="481763" cy="539830"/>
          </a:xfrm>
          <a:prstGeom prst="ellipse">
            <a:avLst/>
          </a:prstGeom>
          <a:solidFill>
            <a:srgbClr val="665EB8"/>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nvGrpSpPr>
          <p:cNvPr id="64" name="Group 28">
            <a:extLst>
              <a:ext uri="{FF2B5EF4-FFF2-40B4-BE49-F238E27FC236}">
                <a16:creationId xmlns:a16="http://schemas.microsoft.com/office/drawing/2014/main" id="{26F2A00E-EE4B-734B-AAD9-030F6B5E659A}"/>
              </a:ext>
            </a:extLst>
          </p:cNvPr>
          <p:cNvGrpSpPr/>
          <p:nvPr/>
        </p:nvGrpSpPr>
        <p:grpSpPr>
          <a:xfrm>
            <a:off x="2926611" y="1697140"/>
            <a:ext cx="2617996" cy="3830452"/>
            <a:chOff x="2418766" y="793095"/>
            <a:chExt cx="2018144" cy="2635174"/>
          </a:xfrm>
        </p:grpSpPr>
        <p:sp>
          <p:nvSpPr>
            <p:cNvPr id="65" name="Freeform: Shape 29">
              <a:extLst>
                <a:ext uri="{FF2B5EF4-FFF2-40B4-BE49-F238E27FC236}">
                  <a16:creationId xmlns:a16="http://schemas.microsoft.com/office/drawing/2014/main" id="{CD0AA3D3-8457-83F8-DBB7-A9A2BBEEFAC2}"/>
                </a:ext>
              </a:extLst>
            </p:cNvPr>
            <p:cNvSpPr/>
            <p:nvPr/>
          </p:nvSpPr>
          <p:spPr>
            <a:xfrm rot="20273863">
              <a:off x="3132041" y="793095"/>
              <a:ext cx="432495" cy="747268"/>
            </a:xfrm>
            <a:custGeom>
              <a:avLst/>
              <a:gdLst>
                <a:gd name="connsiteX0" fmla="*/ 423056 w 423056"/>
                <a:gd name="connsiteY0" fmla="*/ 796834 h 796834"/>
                <a:gd name="connsiteX1" fmla="*/ 31170 w 423056"/>
                <a:gd name="connsiteY1" fmla="*/ 404949 h 796834"/>
                <a:gd name="connsiteX2" fmla="*/ 57296 w 423056"/>
                <a:gd name="connsiteY2" fmla="*/ 692332 h 796834"/>
                <a:gd name="connsiteX3" fmla="*/ 318553 w 423056"/>
                <a:gd name="connsiteY3" fmla="*/ 365760 h 796834"/>
                <a:gd name="connsiteX4" fmla="*/ 57296 w 423056"/>
                <a:gd name="connsiteY4" fmla="*/ 0 h 796834"/>
                <a:gd name="connsiteX0" fmla="*/ 460923 w 460923"/>
                <a:gd name="connsiteY0" fmla="*/ 796834 h 796834"/>
                <a:gd name="connsiteX1" fmla="*/ 69037 w 460923"/>
                <a:gd name="connsiteY1" fmla="*/ 404949 h 796834"/>
                <a:gd name="connsiteX2" fmla="*/ 95163 w 460923"/>
                <a:gd name="connsiteY2" fmla="*/ 692332 h 796834"/>
                <a:gd name="connsiteX3" fmla="*/ 356420 w 460923"/>
                <a:gd name="connsiteY3" fmla="*/ 365760 h 796834"/>
                <a:gd name="connsiteX4" fmla="*/ 95163 w 460923"/>
                <a:gd name="connsiteY4" fmla="*/ 0 h 796834"/>
                <a:gd name="connsiteX0" fmla="*/ 486558 w 486558"/>
                <a:gd name="connsiteY0" fmla="*/ 796834 h 796834"/>
                <a:gd name="connsiteX1" fmla="*/ 94672 w 486558"/>
                <a:gd name="connsiteY1" fmla="*/ 404949 h 796834"/>
                <a:gd name="connsiteX2" fmla="*/ 120798 w 486558"/>
                <a:gd name="connsiteY2" fmla="*/ 692332 h 796834"/>
                <a:gd name="connsiteX3" fmla="*/ 382055 w 486558"/>
                <a:gd name="connsiteY3" fmla="*/ 365760 h 796834"/>
                <a:gd name="connsiteX4" fmla="*/ 120798 w 486558"/>
                <a:gd name="connsiteY4" fmla="*/ 0 h 79683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400848 w 402655"/>
                <a:gd name="connsiteY0" fmla="*/ 747268 h 747268"/>
                <a:gd name="connsiteX1" fmla="*/ 8962 w 402655"/>
                <a:gd name="connsiteY1" fmla="*/ 355383 h 747268"/>
                <a:gd name="connsiteX2" fmla="*/ 223095 w 402655"/>
                <a:gd name="connsiteY2" fmla="*/ 557308 h 747268"/>
                <a:gd name="connsiteX3" fmla="*/ 223706 w 402655"/>
                <a:gd name="connsiteY3" fmla="*/ 0 h 747268"/>
                <a:gd name="connsiteX0" fmla="*/ 430688 w 432495"/>
                <a:gd name="connsiteY0" fmla="*/ 747268 h 747268"/>
                <a:gd name="connsiteX1" fmla="*/ 38802 w 432495"/>
                <a:gd name="connsiteY1" fmla="*/ 355383 h 747268"/>
                <a:gd name="connsiteX2" fmla="*/ 252935 w 432495"/>
                <a:gd name="connsiteY2" fmla="*/ 557308 h 747268"/>
                <a:gd name="connsiteX3" fmla="*/ 253546 w 432495"/>
                <a:gd name="connsiteY3" fmla="*/ 0 h 747268"/>
              </a:gdLst>
              <a:ahLst/>
              <a:cxnLst>
                <a:cxn ang="0">
                  <a:pos x="connsiteX0" y="connsiteY0"/>
                </a:cxn>
                <a:cxn ang="0">
                  <a:pos x="connsiteX1" y="connsiteY1"/>
                </a:cxn>
                <a:cxn ang="0">
                  <a:pos x="connsiteX2" y="connsiteY2"/>
                </a:cxn>
                <a:cxn ang="0">
                  <a:pos x="connsiteX3" y="connsiteY3"/>
                </a:cxn>
              </a:cxnLst>
              <a:rect l="l" t="t" r="r" b="b"/>
              <a:pathLst>
                <a:path w="432495" h="747268">
                  <a:moveTo>
                    <a:pt x="430688" y="747268"/>
                  </a:moveTo>
                  <a:cubicBezTo>
                    <a:pt x="367775" y="495941"/>
                    <a:pt x="141067" y="301585"/>
                    <a:pt x="38802" y="355383"/>
                  </a:cubicBezTo>
                  <a:cubicBezTo>
                    <a:pt x="-63463" y="409181"/>
                    <a:pt x="46228" y="513989"/>
                    <a:pt x="252935" y="557308"/>
                  </a:cubicBezTo>
                  <a:cubicBezTo>
                    <a:pt x="459642" y="600627"/>
                    <a:pt x="522738" y="388854"/>
                    <a:pt x="253546" y="0"/>
                  </a:cubicBezTo>
                </a:path>
              </a:pathLst>
            </a:custGeom>
            <a:noFill/>
            <a:ln w="63500" cap="rnd" cmpd="sng" algn="ctr">
              <a:solidFill>
                <a:srgbClr val="92278F">
                  <a:shade val="50000"/>
                </a:srgbClr>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6" name="Freeform: Shape 30">
              <a:extLst>
                <a:ext uri="{FF2B5EF4-FFF2-40B4-BE49-F238E27FC236}">
                  <a16:creationId xmlns:a16="http://schemas.microsoft.com/office/drawing/2014/main" id="{461A79A6-A3DB-805D-5D06-58B34BD233B1}"/>
                </a:ext>
              </a:extLst>
            </p:cNvPr>
            <p:cNvSpPr/>
            <p:nvPr/>
          </p:nvSpPr>
          <p:spPr>
            <a:xfrm rot="7651923">
              <a:off x="3095926" y="3106289"/>
              <a:ext cx="542848" cy="101112"/>
            </a:xfrm>
            <a:custGeom>
              <a:avLst/>
              <a:gdLst>
                <a:gd name="connsiteX0" fmla="*/ 423056 w 423056"/>
                <a:gd name="connsiteY0" fmla="*/ 796834 h 796834"/>
                <a:gd name="connsiteX1" fmla="*/ 31170 w 423056"/>
                <a:gd name="connsiteY1" fmla="*/ 404949 h 796834"/>
                <a:gd name="connsiteX2" fmla="*/ 57296 w 423056"/>
                <a:gd name="connsiteY2" fmla="*/ 692332 h 796834"/>
                <a:gd name="connsiteX3" fmla="*/ 318553 w 423056"/>
                <a:gd name="connsiteY3" fmla="*/ 365760 h 796834"/>
                <a:gd name="connsiteX4" fmla="*/ 57296 w 423056"/>
                <a:gd name="connsiteY4" fmla="*/ 0 h 796834"/>
                <a:gd name="connsiteX0" fmla="*/ 460923 w 460923"/>
                <a:gd name="connsiteY0" fmla="*/ 796834 h 796834"/>
                <a:gd name="connsiteX1" fmla="*/ 69037 w 460923"/>
                <a:gd name="connsiteY1" fmla="*/ 404949 h 796834"/>
                <a:gd name="connsiteX2" fmla="*/ 95163 w 460923"/>
                <a:gd name="connsiteY2" fmla="*/ 692332 h 796834"/>
                <a:gd name="connsiteX3" fmla="*/ 356420 w 460923"/>
                <a:gd name="connsiteY3" fmla="*/ 365760 h 796834"/>
                <a:gd name="connsiteX4" fmla="*/ 95163 w 460923"/>
                <a:gd name="connsiteY4" fmla="*/ 0 h 796834"/>
                <a:gd name="connsiteX0" fmla="*/ 486558 w 486558"/>
                <a:gd name="connsiteY0" fmla="*/ 796834 h 796834"/>
                <a:gd name="connsiteX1" fmla="*/ 94672 w 486558"/>
                <a:gd name="connsiteY1" fmla="*/ 404949 h 796834"/>
                <a:gd name="connsiteX2" fmla="*/ 120798 w 486558"/>
                <a:gd name="connsiteY2" fmla="*/ 692332 h 796834"/>
                <a:gd name="connsiteX3" fmla="*/ 382055 w 486558"/>
                <a:gd name="connsiteY3" fmla="*/ 365760 h 796834"/>
                <a:gd name="connsiteX4" fmla="*/ 120798 w 486558"/>
                <a:gd name="connsiteY4" fmla="*/ 0 h 79683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400848 w 402655"/>
                <a:gd name="connsiteY0" fmla="*/ 747268 h 747268"/>
                <a:gd name="connsiteX1" fmla="*/ 8962 w 402655"/>
                <a:gd name="connsiteY1" fmla="*/ 355383 h 747268"/>
                <a:gd name="connsiteX2" fmla="*/ 223095 w 402655"/>
                <a:gd name="connsiteY2" fmla="*/ 557308 h 747268"/>
                <a:gd name="connsiteX3" fmla="*/ 223706 w 402655"/>
                <a:gd name="connsiteY3" fmla="*/ 0 h 747268"/>
                <a:gd name="connsiteX0" fmla="*/ 430688 w 432495"/>
                <a:gd name="connsiteY0" fmla="*/ 747268 h 747268"/>
                <a:gd name="connsiteX1" fmla="*/ 38802 w 432495"/>
                <a:gd name="connsiteY1" fmla="*/ 355383 h 747268"/>
                <a:gd name="connsiteX2" fmla="*/ 252935 w 432495"/>
                <a:gd name="connsiteY2" fmla="*/ 557308 h 747268"/>
                <a:gd name="connsiteX3" fmla="*/ 253546 w 432495"/>
                <a:gd name="connsiteY3" fmla="*/ 0 h 747268"/>
                <a:gd name="connsiteX0" fmla="*/ 430688 w 430688"/>
                <a:gd name="connsiteY0" fmla="*/ 400893 h 400893"/>
                <a:gd name="connsiteX1" fmla="*/ 38802 w 430688"/>
                <a:gd name="connsiteY1" fmla="*/ 9008 h 400893"/>
                <a:gd name="connsiteX2" fmla="*/ 252935 w 430688"/>
                <a:gd name="connsiteY2" fmla="*/ 210933 h 400893"/>
                <a:gd name="connsiteX0" fmla="*/ 391886 w 391886"/>
                <a:gd name="connsiteY0" fmla="*/ 400893 h 400893"/>
                <a:gd name="connsiteX1" fmla="*/ 0 w 391886"/>
                <a:gd name="connsiteY1" fmla="*/ 9008 h 400893"/>
                <a:gd name="connsiteX0" fmla="*/ 426230 w 426230"/>
                <a:gd name="connsiteY0" fmla="*/ 391885 h 391885"/>
                <a:gd name="connsiteX1" fmla="*/ 34344 w 426230"/>
                <a:gd name="connsiteY1" fmla="*/ 0 h 391885"/>
                <a:gd name="connsiteX0" fmla="*/ 570443 w 570443"/>
                <a:gd name="connsiteY0" fmla="*/ 53613 h 217686"/>
                <a:gd name="connsiteX1" fmla="*/ 27595 w 570443"/>
                <a:gd name="connsiteY1" fmla="*/ 33461 h 217686"/>
                <a:gd name="connsiteX0" fmla="*/ 574868 w 574868"/>
                <a:gd name="connsiteY0" fmla="*/ 20152 h 284915"/>
                <a:gd name="connsiteX1" fmla="*/ 32020 w 574868"/>
                <a:gd name="connsiteY1" fmla="*/ 0 h 284915"/>
                <a:gd name="connsiteX0" fmla="*/ 542848 w 542848"/>
                <a:gd name="connsiteY0" fmla="*/ 30152 h 101112"/>
                <a:gd name="connsiteX1" fmla="*/ 0 w 542848"/>
                <a:gd name="connsiteY1" fmla="*/ 10000 h 101112"/>
              </a:gdLst>
              <a:ahLst/>
              <a:cxnLst>
                <a:cxn ang="0">
                  <a:pos x="connsiteX0" y="connsiteY0"/>
                </a:cxn>
                <a:cxn ang="0">
                  <a:pos x="connsiteX1" y="connsiteY1"/>
                </a:cxn>
              </a:cxnLst>
              <a:rect l="l" t="t" r="r" b="b"/>
              <a:pathLst>
                <a:path w="542848" h="101112">
                  <a:moveTo>
                    <a:pt x="542848" y="30152"/>
                  </a:moveTo>
                  <a:cubicBezTo>
                    <a:pt x="368424" y="227002"/>
                    <a:pt x="247870" y="-55163"/>
                    <a:pt x="0" y="10000"/>
                  </a:cubicBezTo>
                </a:path>
              </a:pathLst>
            </a:custGeom>
            <a:noFill/>
            <a:ln w="63500" cap="rnd" cmpd="sng" algn="ctr">
              <a:solidFill>
                <a:srgbClr val="9B57D3"/>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7" name="Freeform: Shape 31">
              <a:extLst>
                <a:ext uri="{FF2B5EF4-FFF2-40B4-BE49-F238E27FC236}">
                  <a16:creationId xmlns:a16="http://schemas.microsoft.com/office/drawing/2014/main" id="{B2EEB095-38A1-F1CC-4069-4F57775D97D4}"/>
                </a:ext>
              </a:extLst>
            </p:cNvPr>
            <p:cNvSpPr/>
            <p:nvPr/>
          </p:nvSpPr>
          <p:spPr>
            <a:xfrm rot="18842779">
              <a:off x="4024031" y="829689"/>
              <a:ext cx="169669" cy="192291"/>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414528">
                  <a:moveTo>
                    <a:pt x="0" y="341376"/>
                  </a:moveTo>
                  <a:lnTo>
                    <a:pt x="231648" y="0"/>
                  </a:lnTo>
                  <a:lnTo>
                    <a:pt x="365760" y="146304"/>
                  </a:lnTo>
                  <a:lnTo>
                    <a:pt x="158496" y="414528"/>
                  </a:lnTo>
                  <a:lnTo>
                    <a:pt x="0" y="341376"/>
                  </a:lnTo>
                  <a:close/>
                </a:path>
              </a:pathLst>
            </a:custGeom>
            <a:solidFill>
              <a:srgbClr val="755DD9"/>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8" name="Freeform: Shape 32">
              <a:extLst>
                <a:ext uri="{FF2B5EF4-FFF2-40B4-BE49-F238E27FC236}">
                  <a16:creationId xmlns:a16="http://schemas.microsoft.com/office/drawing/2014/main" id="{773BE56B-17FA-AAA4-302F-1EE4081972FE}"/>
                </a:ext>
              </a:extLst>
            </p:cNvPr>
            <p:cNvSpPr/>
            <p:nvPr/>
          </p:nvSpPr>
          <p:spPr>
            <a:xfrm rot="8385220">
              <a:off x="3409221" y="1853646"/>
              <a:ext cx="115819" cy="223219"/>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 name="connsiteX0" fmla="*/ 563 w 366323"/>
                <a:gd name="connsiteY0" fmla="*/ 195072 h 201889"/>
                <a:gd name="connsiteX1" fmla="*/ 161614 w 366323"/>
                <a:gd name="connsiteY1" fmla="*/ 45317 h 201889"/>
                <a:gd name="connsiteX2" fmla="*/ 366323 w 366323"/>
                <a:gd name="connsiteY2" fmla="*/ 0 h 201889"/>
                <a:gd name="connsiteX3" fmla="*/ 219571 w 366323"/>
                <a:gd name="connsiteY3" fmla="*/ 174094 h 201889"/>
                <a:gd name="connsiteX4" fmla="*/ 563 w 366323"/>
                <a:gd name="connsiteY4" fmla="*/ 195072 h 201889"/>
                <a:gd name="connsiteX0" fmla="*/ 0 w 365760"/>
                <a:gd name="connsiteY0" fmla="*/ 195072 h 201889"/>
                <a:gd name="connsiteX1" fmla="*/ 161051 w 365760"/>
                <a:gd name="connsiteY1" fmla="*/ 45317 h 201889"/>
                <a:gd name="connsiteX2" fmla="*/ 365760 w 365760"/>
                <a:gd name="connsiteY2" fmla="*/ 0 h 201889"/>
                <a:gd name="connsiteX3" fmla="*/ 219008 w 365760"/>
                <a:gd name="connsiteY3" fmla="*/ 174094 h 201889"/>
                <a:gd name="connsiteX4" fmla="*/ 0 w 365760"/>
                <a:gd name="connsiteY4" fmla="*/ 195072 h 201889"/>
                <a:gd name="connsiteX0" fmla="*/ 0 w 365760"/>
                <a:gd name="connsiteY0" fmla="*/ 195072 h 195072"/>
                <a:gd name="connsiteX1" fmla="*/ 161051 w 365760"/>
                <a:gd name="connsiteY1" fmla="*/ 45317 h 195072"/>
                <a:gd name="connsiteX2" fmla="*/ 365760 w 365760"/>
                <a:gd name="connsiteY2" fmla="*/ 0 h 195072"/>
                <a:gd name="connsiteX3" fmla="*/ 219008 w 365760"/>
                <a:gd name="connsiteY3" fmla="*/ 174094 h 195072"/>
                <a:gd name="connsiteX4" fmla="*/ 0 w 365760"/>
                <a:gd name="connsiteY4" fmla="*/ 195072 h 195072"/>
                <a:gd name="connsiteX0" fmla="*/ 11227 w 376987"/>
                <a:gd name="connsiteY0" fmla="*/ 331290 h 350983"/>
                <a:gd name="connsiteX1" fmla="*/ 34446 w 376987"/>
                <a:gd name="connsiteY1" fmla="*/ 0 h 350983"/>
                <a:gd name="connsiteX2" fmla="*/ 376987 w 376987"/>
                <a:gd name="connsiteY2" fmla="*/ 136218 h 350983"/>
                <a:gd name="connsiteX3" fmla="*/ 230235 w 376987"/>
                <a:gd name="connsiteY3" fmla="*/ 310312 h 350983"/>
                <a:gd name="connsiteX4" fmla="*/ 11227 w 376987"/>
                <a:gd name="connsiteY4" fmla="*/ 331290 h 350983"/>
                <a:gd name="connsiteX0" fmla="*/ 11227 w 376987"/>
                <a:gd name="connsiteY0" fmla="*/ 331290 h 331290"/>
                <a:gd name="connsiteX1" fmla="*/ 34446 w 376987"/>
                <a:gd name="connsiteY1" fmla="*/ 0 h 331290"/>
                <a:gd name="connsiteX2" fmla="*/ 376987 w 376987"/>
                <a:gd name="connsiteY2" fmla="*/ 136218 h 331290"/>
                <a:gd name="connsiteX3" fmla="*/ 230235 w 376987"/>
                <a:gd name="connsiteY3" fmla="*/ 310312 h 331290"/>
                <a:gd name="connsiteX4" fmla="*/ 11227 w 376987"/>
                <a:gd name="connsiteY4" fmla="*/ 331290 h 331290"/>
                <a:gd name="connsiteX0" fmla="*/ 0 w 365760"/>
                <a:gd name="connsiteY0" fmla="*/ 331290 h 331290"/>
                <a:gd name="connsiteX1" fmla="*/ 23219 w 365760"/>
                <a:gd name="connsiteY1" fmla="*/ 0 h 331290"/>
                <a:gd name="connsiteX2" fmla="*/ 365760 w 365760"/>
                <a:gd name="connsiteY2" fmla="*/ 136218 h 331290"/>
                <a:gd name="connsiteX3" fmla="*/ 219008 w 365760"/>
                <a:gd name="connsiteY3" fmla="*/ 310312 h 331290"/>
                <a:gd name="connsiteX4" fmla="*/ 0 w 365760"/>
                <a:gd name="connsiteY4" fmla="*/ 331290 h 331290"/>
                <a:gd name="connsiteX0" fmla="*/ 3016 w 281370"/>
                <a:gd name="connsiteY0" fmla="*/ 335804 h 335804"/>
                <a:gd name="connsiteX1" fmla="*/ 26235 w 281370"/>
                <a:gd name="connsiteY1" fmla="*/ 4514 h 335804"/>
                <a:gd name="connsiteX2" fmla="*/ 281370 w 281370"/>
                <a:gd name="connsiteY2" fmla="*/ 154179 h 335804"/>
                <a:gd name="connsiteX3" fmla="*/ 222024 w 281370"/>
                <a:gd name="connsiteY3" fmla="*/ 314826 h 335804"/>
                <a:gd name="connsiteX4" fmla="*/ 3016 w 281370"/>
                <a:gd name="connsiteY4" fmla="*/ 335804 h 335804"/>
                <a:gd name="connsiteX0" fmla="*/ 3016 w 281370"/>
                <a:gd name="connsiteY0" fmla="*/ 331290 h 331290"/>
                <a:gd name="connsiteX1" fmla="*/ 26235 w 281370"/>
                <a:gd name="connsiteY1" fmla="*/ 0 h 331290"/>
                <a:gd name="connsiteX2" fmla="*/ 281370 w 281370"/>
                <a:gd name="connsiteY2" fmla="*/ 149665 h 331290"/>
                <a:gd name="connsiteX3" fmla="*/ 222024 w 281370"/>
                <a:gd name="connsiteY3" fmla="*/ 310312 h 331290"/>
                <a:gd name="connsiteX4" fmla="*/ 3016 w 281370"/>
                <a:gd name="connsiteY4" fmla="*/ 331290 h 331290"/>
                <a:gd name="connsiteX0" fmla="*/ 3016 w 281370"/>
                <a:gd name="connsiteY0" fmla="*/ 331290 h 331290"/>
                <a:gd name="connsiteX1" fmla="*/ 26235 w 281370"/>
                <a:gd name="connsiteY1" fmla="*/ 0 h 331290"/>
                <a:gd name="connsiteX2" fmla="*/ 281370 w 281370"/>
                <a:gd name="connsiteY2" fmla="*/ 149665 h 331290"/>
                <a:gd name="connsiteX3" fmla="*/ 222024 w 281370"/>
                <a:gd name="connsiteY3" fmla="*/ 310312 h 331290"/>
                <a:gd name="connsiteX4" fmla="*/ 3016 w 281370"/>
                <a:gd name="connsiteY4" fmla="*/ 331290 h 331290"/>
                <a:gd name="connsiteX0" fmla="*/ 3016 w 281370"/>
                <a:gd name="connsiteY0" fmla="*/ 331290 h 331290"/>
                <a:gd name="connsiteX1" fmla="*/ 26235 w 281370"/>
                <a:gd name="connsiteY1" fmla="*/ 0 h 331290"/>
                <a:gd name="connsiteX2" fmla="*/ 281370 w 281370"/>
                <a:gd name="connsiteY2" fmla="*/ 149665 h 331290"/>
                <a:gd name="connsiteX3" fmla="*/ 222024 w 281370"/>
                <a:gd name="connsiteY3" fmla="*/ 310312 h 331290"/>
                <a:gd name="connsiteX4" fmla="*/ 3016 w 281370"/>
                <a:gd name="connsiteY4" fmla="*/ 331290 h 331290"/>
                <a:gd name="connsiteX0" fmla="*/ 0 w 278354"/>
                <a:gd name="connsiteY0" fmla="*/ 331290 h 331290"/>
                <a:gd name="connsiteX1" fmla="*/ 23219 w 278354"/>
                <a:gd name="connsiteY1" fmla="*/ 0 h 331290"/>
                <a:gd name="connsiteX2" fmla="*/ 278354 w 278354"/>
                <a:gd name="connsiteY2" fmla="*/ 149665 h 331290"/>
                <a:gd name="connsiteX3" fmla="*/ 219008 w 278354"/>
                <a:gd name="connsiteY3" fmla="*/ 310312 h 331290"/>
                <a:gd name="connsiteX4" fmla="*/ 0 w 278354"/>
                <a:gd name="connsiteY4" fmla="*/ 331290 h 33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54" h="331290">
                  <a:moveTo>
                    <a:pt x="0" y="331290"/>
                  </a:moveTo>
                  <a:lnTo>
                    <a:pt x="23219" y="0"/>
                  </a:lnTo>
                  <a:lnTo>
                    <a:pt x="278354" y="149665"/>
                  </a:lnTo>
                  <a:lnTo>
                    <a:pt x="219008" y="310312"/>
                  </a:lnTo>
                  <a:lnTo>
                    <a:pt x="0" y="331290"/>
                  </a:lnTo>
                  <a:close/>
                </a:path>
              </a:pathLst>
            </a:custGeom>
            <a:solidFill>
              <a:srgbClr val="FFC000"/>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9" name="Freeform: Shape 33">
              <a:extLst>
                <a:ext uri="{FF2B5EF4-FFF2-40B4-BE49-F238E27FC236}">
                  <a16:creationId xmlns:a16="http://schemas.microsoft.com/office/drawing/2014/main" id="{813A1CE7-030D-AB8A-8B79-3F94A5A1330C}"/>
                </a:ext>
              </a:extLst>
            </p:cNvPr>
            <p:cNvSpPr/>
            <p:nvPr/>
          </p:nvSpPr>
          <p:spPr>
            <a:xfrm rot="5039537">
              <a:off x="2380016" y="1245882"/>
              <a:ext cx="246445" cy="143941"/>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213629">
                  <a:moveTo>
                    <a:pt x="0" y="213629"/>
                  </a:moveTo>
                  <a:lnTo>
                    <a:pt x="161051" y="0"/>
                  </a:lnTo>
                  <a:lnTo>
                    <a:pt x="365760" y="18557"/>
                  </a:lnTo>
                  <a:lnTo>
                    <a:pt x="219008" y="192651"/>
                  </a:lnTo>
                  <a:lnTo>
                    <a:pt x="0" y="213629"/>
                  </a:lnTo>
                  <a:close/>
                </a:path>
              </a:pathLst>
            </a:custGeom>
            <a:solidFill>
              <a:srgbClr val="665EB8"/>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0" name="Freeform: Shape 34">
              <a:extLst>
                <a:ext uri="{FF2B5EF4-FFF2-40B4-BE49-F238E27FC236}">
                  <a16:creationId xmlns:a16="http://schemas.microsoft.com/office/drawing/2014/main" id="{5FF0385F-77B1-39AF-1798-46885E0C527A}"/>
                </a:ext>
              </a:extLst>
            </p:cNvPr>
            <p:cNvSpPr/>
            <p:nvPr/>
          </p:nvSpPr>
          <p:spPr>
            <a:xfrm rot="18590434" flipH="1">
              <a:off x="3238960" y="2444628"/>
              <a:ext cx="246444" cy="136030"/>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 name="connsiteX0" fmla="*/ 563 w 366323"/>
                <a:gd name="connsiteY0" fmla="*/ 195072 h 201889"/>
                <a:gd name="connsiteX1" fmla="*/ 161614 w 366323"/>
                <a:gd name="connsiteY1" fmla="*/ 45317 h 201889"/>
                <a:gd name="connsiteX2" fmla="*/ 366323 w 366323"/>
                <a:gd name="connsiteY2" fmla="*/ 0 h 201889"/>
                <a:gd name="connsiteX3" fmla="*/ 219571 w 366323"/>
                <a:gd name="connsiteY3" fmla="*/ 174094 h 201889"/>
                <a:gd name="connsiteX4" fmla="*/ 563 w 366323"/>
                <a:gd name="connsiteY4" fmla="*/ 195072 h 201889"/>
                <a:gd name="connsiteX0" fmla="*/ 0 w 365760"/>
                <a:gd name="connsiteY0" fmla="*/ 195072 h 201889"/>
                <a:gd name="connsiteX1" fmla="*/ 161051 w 365760"/>
                <a:gd name="connsiteY1" fmla="*/ 45317 h 201889"/>
                <a:gd name="connsiteX2" fmla="*/ 365760 w 365760"/>
                <a:gd name="connsiteY2" fmla="*/ 0 h 201889"/>
                <a:gd name="connsiteX3" fmla="*/ 219008 w 365760"/>
                <a:gd name="connsiteY3" fmla="*/ 174094 h 201889"/>
                <a:gd name="connsiteX4" fmla="*/ 0 w 365760"/>
                <a:gd name="connsiteY4" fmla="*/ 195072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201889">
                  <a:moveTo>
                    <a:pt x="0" y="195072"/>
                  </a:moveTo>
                  <a:lnTo>
                    <a:pt x="161051" y="45317"/>
                  </a:lnTo>
                  <a:lnTo>
                    <a:pt x="365760" y="0"/>
                  </a:lnTo>
                  <a:lnTo>
                    <a:pt x="219008" y="174094"/>
                  </a:lnTo>
                  <a:cubicBezTo>
                    <a:pt x="146005" y="181087"/>
                    <a:pt x="9659" y="216535"/>
                    <a:pt x="0" y="195072"/>
                  </a:cubicBezTo>
                  <a:close/>
                </a:path>
              </a:pathLst>
            </a:custGeom>
            <a:solidFill>
              <a:srgbClr val="92278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1" name="Freeform: Shape 35">
              <a:extLst>
                <a:ext uri="{FF2B5EF4-FFF2-40B4-BE49-F238E27FC236}">
                  <a16:creationId xmlns:a16="http://schemas.microsoft.com/office/drawing/2014/main" id="{73C3A8A2-AF9C-7DA2-9EC1-3C2B75D016DA}"/>
                </a:ext>
              </a:extLst>
            </p:cNvPr>
            <p:cNvSpPr/>
            <p:nvPr/>
          </p:nvSpPr>
          <p:spPr>
            <a:xfrm rot="20689785" flipH="1">
              <a:off x="2476059" y="1912988"/>
              <a:ext cx="246444" cy="136030"/>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 name="connsiteX0" fmla="*/ 563 w 366323"/>
                <a:gd name="connsiteY0" fmla="*/ 195072 h 201889"/>
                <a:gd name="connsiteX1" fmla="*/ 161614 w 366323"/>
                <a:gd name="connsiteY1" fmla="*/ 45317 h 201889"/>
                <a:gd name="connsiteX2" fmla="*/ 366323 w 366323"/>
                <a:gd name="connsiteY2" fmla="*/ 0 h 201889"/>
                <a:gd name="connsiteX3" fmla="*/ 219571 w 366323"/>
                <a:gd name="connsiteY3" fmla="*/ 174094 h 201889"/>
                <a:gd name="connsiteX4" fmla="*/ 563 w 366323"/>
                <a:gd name="connsiteY4" fmla="*/ 195072 h 201889"/>
                <a:gd name="connsiteX0" fmla="*/ 0 w 365760"/>
                <a:gd name="connsiteY0" fmla="*/ 195072 h 201889"/>
                <a:gd name="connsiteX1" fmla="*/ 161051 w 365760"/>
                <a:gd name="connsiteY1" fmla="*/ 45317 h 201889"/>
                <a:gd name="connsiteX2" fmla="*/ 365760 w 365760"/>
                <a:gd name="connsiteY2" fmla="*/ 0 h 201889"/>
                <a:gd name="connsiteX3" fmla="*/ 219008 w 365760"/>
                <a:gd name="connsiteY3" fmla="*/ 174094 h 201889"/>
                <a:gd name="connsiteX4" fmla="*/ 0 w 365760"/>
                <a:gd name="connsiteY4" fmla="*/ 195072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201889">
                  <a:moveTo>
                    <a:pt x="0" y="195072"/>
                  </a:moveTo>
                  <a:lnTo>
                    <a:pt x="161051" y="45317"/>
                  </a:lnTo>
                  <a:lnTo>
                    <a:pt x="365760" y="0"/>
                  </a:lnTo>
                  <a:lnTo>
                    <a:pt x="219008" y="174094"/>
                  </a:lnTo>
                  <a:cubicBezTo>
                    <a:pt x="146005" y="181087"/>
                    <a:pt x="9659" y="216535"/>
                    <a:pt x="0" y="195072"/>
                  </a:cubicBezTo>
                  <a:close/>
                </a:path>
              </a:pathLst>
            </a:custGeom>
            <a:solidFill>
              <a:srgbClr val="9B57D3"/>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2" name="Freeform: Shape 36">
              <a:extLst>
                <a:ext uri="{FF2B5EF4-FFF2-40B4-BE49-F238E27FC236}">
                  <a16:creationId xmlns:a16="http://schemas.microsoft.com/office/drawing/2014/main" id="{2CF77C74-A862-F272-487C-880E5500069E}"/>
                </a:ext>
              </a:extLst>
            </p:cNvPr>
            <p:cNvSpPr/>
            <p:nvPr/>
          </p:nvSpPr>
          <p:spPr>
            <a:xfrm rot="4935149">
              <a:off x="4241717" y="1373846"/>
              <a:ext cx="246445" cy="143941"/>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213629">
                  <a:moveTo>
                    <a:pt x="0" y="213629"/>
                  </a:moveTo>
                  <a:lnTo>
                    <a:pt x="161051" y="0"/>
                  </a:lnTo>
                  <a:lnTo>
                    <a:pt x="365760" y="18557"/>
                  </a:lnTo>
                  <a:lnTo>
                    <a:pt x="219008" y="192651"/>
                  </a:lnTo>
                  <a:lnTo>
                    <a:pt x="0" y="213629"/>
                  </a:lnTo>
                  <a:close/>
                </a:path>
              </a:pathLst>
            </a:custGeom>
            <a:solidFill>
              <a:srgbClr val="92278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3" name="Freeform: Shape 37">
              <a:extLst>
                <a:ext uri="{FF2B5EF4-FFF2-40B4-BE49-F238E27FC236}">
                  <a16:creationId xmlns:a16="http://schemas.microsoft.com/office/drawing/2014/main" id="{9FAF1BE7-9BD0-886E-0870-E700A1F98CCE}"/>
                </a:ext>
              </a:extLst>
            </p:cNvPr>
            <p:cNvSpPr/>
            <p:nvPr/>
          </p:nvSpPr>
          <p:spPr>
            <a:xfrm rot="10800000">
              <a:off x="2418766" y="2447493"/>
              <a:ext cx="369330" cy="133164"/>
            </a:xfrm>
            <a:custGeom>
              <a:avLst/>
              <a:gdLst>
                <a:gd name="connsiteX0" fmla="*/ 423056 w 423056"/>
                <a:gd name="connsiteY0" fmla="*/ 796834 h 796834"/>
                <a:gd name="connsiteX1" fmla="*/ 31170 w 423056"/>
                <a:gd name="connsiteY1" fmla="*/ 404949 h 796834"/>
                <a:gd name="connsiteX2" fmla="*/ 57296 w 423056"/>
                <a:gd name="connsiteY2" fmla="*/ 692332 h 796834"/>
                <a:gd name="connsiteX3" fmla="*/ 318553 w 423056"/>
                <a:gd name="connsiteY3" fmla="*/ 365760 h 796834"/>
                <a:gd name="connsiteX4" fmla="*/ 57296 w 423056"/>
                <a:gd name="connsiteY4" fmla="*/ 0 h 796834"/>
                <a:gd name="connsiteX0" fmla="*/ 460923 w 460923"/>
                <a:gd name="connsiteY0" fmla="*/ 796834 h 796834"/>
                <a:gd name="connsiteX1" fmla="*/ 69037 w 460923"/>
                <a:gd name="connsiteY1" fmla="*/ 404949 h 796834"/>
                <a:gd name="connsiteX2" fmla="*/ 95163 w 460923"/>
                <a:gd name="connsiteY2" fmla="*/ 692332 h 796834"/>
                <a:gd name="connsiteX3" fmla="*/ 356420 w 460923"/>
                <a:gd name="connsiteY3" fmla="*/ 365760 h 796834"/>
                <a:gd name="connsiteX4" fmla="*/ 95163 w 460923"/>
                <a:gd name="connsiteY4" fmla="*/ 0 h 796834"/>
                <a:gd name="connsiteX0" fmla="*/ 486558 w 486558"/>
                <a:gd name="connsiteY0" fmla="*/ 796834 h 796834"/>
                <a:gd name="connsiteX1" fmla="*/ 94672 w 486558"/>
                <a:gd name="connsiteY1" fmla="*/ 404949 h 796834"/>
                <a:gd name="connsiteX2" fmla="*/ 120798 w 486558"/>
                <a:gd name="connsiteY2" fmla="*/ 692332 h 796834"/>
                <a:gd name="connsiteX3" fmla="*/ 382055 w 486558"/>
                <a:gd name="connsiteY3" fmla="*/ 365760 h 796834"/>
                <a:gd name="connsiteX4" fmla="*/ 120798 w 486558"/>
                <a:gd name="connsiteY4" fmla="*/ 0 h 79683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400848 w 402655"/>
                <a:gd name="connsiteY0" fmla="*/ 747268 h 747268"/>
                <a:gd name="connsiteX1" fmla="*/ 8962 w 402655"/>
                <a:gd name="connsiteY1" fmla="*/ 355383 h 747268"/>
                <a:gd name="connsiteX2" fmla="*/ 223095 w 402655"/>
                <a:gd name="connsiteY2" fmla="*/ 557308 h 747268"/>
                <a:gd name="connsiteX3" fmla="*/ 223706 w 402655"/>
                <a:gd name="connsiteY3" fmla="*/ 0 h 747268"/>
                <a:gd name="connsiteX0" fmla="*/ 430688 w 432495"/>
                <a:gd name="connsiteY0" fmla="*/ 747268 h 747268"/>
                <a:gd name="connsiteX1" fmla="*/ 38802 w 432495"/>
                <a:gd name="connsiteY1" fmla="*/ 355383 h 747268"/>
                <a:gd name="connsiteX2" fmla="*/ 252935 w 432495"/>
                <a:gd name="connsiteY2" fmla="*/ 557308 h 747268"/>
                <a:gd name="connsiteX3" fmla="*/ 253546 w 432495"/>
                <a:gd name="connsiteY3" fmla="*/ 0 h 747268"/>
                <a:gd name="connsiteX0" fmla="*/ 430688 w 430688"/>
                <a:gd name="connsiteY0" fmla="*/ 400893 h 400893"/>
                <a:gd name="connsiteX1" fmla="*/ 38802 w 430688"/>
                <a:gd name="connsiteY1" fmla="*/ 9008 h 400893"/>
                <a:gd name="connsiteX2" fmla="*/ 252935 w 430688"/>
                <a:gd name="connsiteY2" fmla="*/ 210933 h 400893"/>
                <a:gd name="connsiteX0" fmla="*/ 391886 w 391886"/>
                <a:gd name="connsiteY0" fmla="*/ 400893 h 400893"/>
                <a:gd name="connsiteX1" fmla="*/ 0 w 391886"/>
                <a:gd name="connsiteY1" fmla="*/ 9008 h 400893"/>
                <a:gd name="connsiteX0" fmla="*/ 426230 w 426230"/>
                <a:gd name="connsiteY0" fmla="*/ 391885 h 391885"/>
                <a:gd name="connsiteX1" fmla="*/ 34344 w 426230"/>
                <a:gd name="connsiteY1" fmla="*/ 0 h 391885"/>
                <a:gd name="connsiteX0" fmla="*/ 570443 w 570443"/>
                <a:gd name="connsiteY0" fmla="*/ 53613 h 217686"/>
                <a:gd name="connsiteX1" fmla="*/ 27595 w 570443"/>
                <a:gd name="connsiteY1" fmla="*/ 33461 h 217686"/>
                <a:gd name="connsiteX0" fmla="*/ 574868 w 574868"/>
                <a:gd name="connsiteY0" fmla="*/ 20152 h 284915"/>
                <a:gd name="connsiteX1" fmla="*/ 32020 w 574868"/>
                <a:gd name="connsiteY1" fmla="*/ 0 h 284915"/>
                <a:gd name="connsiteX0" fmla="*/ 542848 w 542848"/>
                <a:gd name="connsiteY0" fmla="*/ 30152 h 101112"/>
                <a:gd name="connsiteX1" fmla="*/ 0 w 542848"/>
                <a:gd name="connsiteY1" fmla="*/ 10000 h 101112"/>
                <a:gd name="connsiteX0" fmla="*/ 369330 w 369330"/>
                <a:gd name="connsiteY0" fmla="*/ 0 h 97797"/>
                <a:gd name="connsiteX1" fmla="*/ 0 w 369330"/>
                <a:gd name="connsiteY1" fmla="*/ 89524 h 97797"/>
                <a:gd name="connsiteX0" fmla="*/ 369330 w 369330"/>
                <a:gd name="connsiteY0" fmla="*/ 43640 h 133164"/>
                <a:gd name="connsiteX1" fmla="*/ 0 w 369330"/>
                <a:gd name="connsiteY1" fmla="*/ 133164 h 133164"/>
              </a:gdLst>
              <a:ahLst/>
              <a:cxnLst>
                <a:cxn ang="0">
                  <a:pos x="connsiteX0" y="connsiteY0"/>
                </a:cxn>
                <a:cxn ang="0">
                  <a:pos x="connsiteX1" y="connsiteY1"/>
                </a:cxn>
              </a:cxnLst>
              <a:rect l="l" t="t" r="r" b="b"/>
              <a:pathLst>
                <a:path w="369330" h="133164">
                  <a:moveTo>
                    <a:pt x="369330" y="43640"/>
                  </a:moveTo>
                  <a:cubicBezTo>
                    <a:pt x="104499" y="-70531"/>
                    <a:pt x="247870" y="68001"/>
                    <a:pt x="0" y="133164"/>
                  </a:cubicBezTo>
                </a:path>
              </a:pathLst>
            </a:custGeom>
            <a:noFill/>
            <a:ln w="63500" cap="rnd" cmpd="sng" algn="ctr">
              <a:solidFill>
                <a:sysClr val="window" lastClr="FFFFFF"/>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sp>
        <p:nvSpPr>
          <p:cNvPr id="74" name="Freeform: Shape 39">
            <a:extLst>
              <a:ext uri="{FF2B5EF4-FFF2-40B4-BE49-F238E27FC236}">
                <a16:creationId xmlns:a16="http://schemas.microsoft.com/office/drawing/2014/main" id="{0FA1DDCF-D75C-B0AF-3855-4A8AB00196EA}"/>
              </a:ext>
            </a:extLst>
          </p:cNvPr>
          <p:cNvSpPr/>
          <p:nvPr/>
        </p:nvSpPr>
        <p:spPr>
          <a:xfrm rot="7593823" flipH="1">
            <a:off x="8052485" y="4887229"/>
            <a:ext cx="483807" cy="580448"/>
          </a:xfrm>
          <a:custGeom>
            <a:avLst/>
            <a:gdLst>
              <a:gd name="connsiteX0" fmla="*/ 423056 w 423056"/>
              <a:gd name="connsiteY0" fmla="*/ 796834 h 796834"/>
              <a:gd name="connsiteX1" fmla="*/ 31170 w 423056"/>
              <a:gd name="connsiteY1" fmla="*/ 404949 h 796834"/>
              <a:gd name="connsiteX2" fmla="*/ 57296 w 423056"/>
              <a:gd name="connsiteY2" fmla="*/ 692332 h 796834"/>
              <a:gd name="connsiteX3" fmla="*/ 318553 w 423056"/>
              <a:gd name="connsiteY3" fmla="*/ 365760 h 796834"/>
              <a:gd name="connsiteX4" fmla="*/ 57296 w 423056"/>
              <a:gd name="connsiteY4" fmla="*/ 0 h 796834"/>
              <a:gd name="connsiteX0" fmla="*/ 460923 w 460923"/>
              <a:gd name="connsiteY0" fmla="*/ 796834 h 796834"/>
              <a:gd name="connsiteX1" fmla="*/ 69037 w 460923"/>
              <a:gd name="connsiteY1" fmla="*/ 404949 h 796834"/>
              <a:gd name="connsiteX2" fmla="*/ 95163 w 460923"/>
              <a:gd name="connsiteY2" fmla="*/ 692332 h 796834"/>
              <a:gd name="connsiteX3" fmla="*/ 356420 w 460923"/>
              <a:gd name="connsiteY3" fmla="*/ 365760 h 796834"/>
              <a:gd name="connsiteX4" fmla="*/ 95163 w 460923"/>
              <a:gd name="connsiteY4" fmla="*/ 0 h 796834"/>
              <a:gd name="connsiteX0" fmla="*/ 486558 w 486558"/>
              <a:gd name="connsiteY0" fmla="*/ 796834 h 796834"/>
              <a:gd name="connsiteX1" fmla="*/ 94672 w 486558"/>
              <a:gd name="connsiteY1" fmla="*/ 404949 h 796834"/>
              <a:gd name="connsiteX2" fmla="*/ 120798 w 486558"/>
              <a:gd name="connsiteY2" fmla="*/ 692332 h 796834"/>
              <a:gd name="connsiteX3" fmla="*/ 382055 w 486558"/>
              <a:gd name="connsiteY3" fmla="*/ 365760 h 796834"/>
              <a:gd name="connsiteX4" fmla="*/ 120798 w 486558"/>
              <a:gd name="connsiteY4" fmla="*/ 0 h 79683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400848 w 402655"/>
              <a:gd name="connsiteY0" fmla="*/ 747268 h 747268"/>
              <a:gd name="connsiteX1" fmla="*/ 8962 w 402655"/>
              <a:gd name="connsiteY1" fmla="*/ 355383 h 747268"/>
              <a:gd name="connsiteX2" fmla="*/ 223095 w 402655"/>
              <a:gd name="connsiteY2" fmla="*/ 557308 h 747268"/>
              <a:gd name="connsiteX3" fmla="*/ 223706 w 402655"/>
              <a:gd name="connsiteY3" fmla="*/ 0 h 747268"/>
              <a:gd name="connsiteX0" fmla="*/ 430688 w 432495"/>
              <a:gd name="connsiteY0" fmla="*/ 747268 h 747268"/>
              <a:gd name="connsiteX1" fmla="*/ 38802 w 432495"/>
              <a:gd name="connsiteY1" fmla="*/ 355383 h 747268"/>
              <a:gd name="connsiteX2" fmla="*/ 252935 w 432495"/>
              <a:gd name="connsiteY2" fmla="*/ 557308 h 747268"/>
              <a:gd name="connsiteX3" fmla="*/ 253546 w 432495"/>
              <a:gd name="connsiteY3" fmla="*/ 0 h 747268"/>
              <a:gd name="connsiteX0" fmla="*/ 38802 w 432495"/>
              <a:gd name="connsiteY0" fmla="*/ 355383 h 562873"/>
              <a:gd name="connsiteX1" fmla="*/ 252935 w 432495"/>
              <a:gd name="connsiteY1" fmla="*/ 557308 h 562873"/>
              <a:gd name="connsiteX2" fmla="*/ 253546 w 432495"/>
              <a:gd name="connsiteY2" fmla="*/ 0 h 562873"/>
              <a:gd name="connsiteX0" fmla="*/ 38802 w 419816"/>
              <a:gd name="connsiteY0" fmla="*/ 355383 h 557308"/>
              <a:gd name="connsiteX1" fmla="*/ 252935 w 419816"/>
              <a:gd name="connsiteY1" fmla="*/ 557308 h 557308"/>
              <a:gd name="connsiteX2" fmla="*/ 253546 w 419816"/>
              <a:gd name="connsiteY2" fmla="*/ 0 h 557308"/>
              <a:gd name="connsiteX0" fmla="*/ 33758 w 414772"/>
              <a:gd name="connsiteY0" fmla="*/ 355383 h 557602"/>
              <a:gd name="connsiteX1" fmla="*/ 247891 w 414772"/>
              <a:gd name="connsiteY1" fmla="*/ 557308 h 557602"/>
              <a:gd name="connsiteX2" fmla="*/ 248502 w 414772"/>
              <a:gd name="connsiteY2" fmla="*/ 0 h 557602"/>
            </a:gdLst>
            <a:ahLst/>
            <a:cxnLst>
              <a:cxn ang="0">
                <a:pos x="connsiteX0" y="connsiteY0"/>
              </a:cxn>
              <a:cxn ang="0">
                <a:pos x="connsiteX1" y="connsiteY1"/>
              </a:cxn>
              <a:cxn ang="0">
                <a:pos x="connsiteX2" y="connsiteY2"/>
              </a:cxn>
            </a:cxnLst>
            <a:rect l="l" t="t" r="r" b="b"/>
            <a:pathLst>
              <a:path w="414772" h="557602">
                <a:moveTo>
                  <a:pt x="33758" y="355383"/>
                </a:moveTo>
                <a:cubicBezTo>
                  <a:pt x="-68507" y="409181"/>
                  <a:pt x="78559" y="565275"/>
                  <a:pt x="247891" y="557308"/>
                </a:cubicBezTo>
                <a:cubicBezTo>
                  <a:pt x="417223" y="549341"/>
                  <a:pt x="517694" y="388854"/>
                  <a:pt x="248502" y="0"/>
                </a:cubicBezTo>
              </a:path>
            </a:pathLst>
          </a:custGeom>
          <a:noFill/>
          <a:ln w="63500" cap="rnd" cmpd="sng" algn="ctr">
            <a:solidFill>
              <a:srgbClr val="92278F">
                <a:shade val="50000"/>
              </a:srgbClr>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5" name="Freeform: Shape 40">
            <a:extLst>
              <a:ext uri="{FF2B5EF4-FFF2-40B4-BE49-F238E27FC236}">
                <a16:creationId xmlns:a16="http://schemas.microsoft.com/office/drawing/2014/main" id="{24839201-26D0-AF5B-C784-A9C93A6AB3F5}"/>
              </a:ext>
            </a:extLst>
          </p:cNvPr>
          <p:cNvSpPr/>
          <p:nvPr/>
        </p:nvSpPr>
        <p:spPr>
          <a:xfrm rot="8078521" flipH="1">
            <a:off x="8097856" y="2628593"/>
            <a:ext cx="820809" cy="352509"/>
          </a:xfrm>
          <a:custGeom>
            <a:avLst/>
            <a:gdLst>
              <a:gd name="connsiteX0" fmla="*/ 423056 w 423056"/>
              <a:gd name="connsiteY0" fmla="*/ 796834 h 796834"/>
              <a:gd name="connsiteX1" fmla="*/ 31170 w 423056"/>
              <a:gd name="connsiteY1" fmla="*/ 404949 h 796834"/>
              <a:gd name="connsiteX2" fmla="*/ 57296 w 423056"/>
              <a:gd name="connsiteY2" fmla="*/ 692332 h 796834"/>
              <a:gd name="connsiteX3" fmla="*/ 318553 w 423056"/>
              <a:gd name="connsiteY3" fmla="*/ 365760 h 796834"/>
              <a:gd name="connsiteX4" fmla="*/ 57296 w 423056"/>
              <a:gd name="connsiteY4" fmla="*/ 0 h 796834"/>
              <a:gd name="connsiteX0" fmla="*/ 460923 w 460923"/>
              <a:gd name="connsiteY0" fmla="*/ 796834 h 796834"/>
              <a:gd name="connsiteX1" fmla="*/ 69037 w 460923"/>
              <a:gd name="connsiteY1" fmla="*/ 404949 h 796834"/>
              <a:gd name="connsiteX2" fmla="*/ 95163 w 460923"/>
              <a:gd name="connsiteY2" fmla="*/ 692332 h 796834"/>
              <a:gd name="connsiteX3" fmla="*/ 356420 w 460923"/>
              <a:gd name="connsiteY3" fmla="*/ 365760 h 796834"/>
              <a:gd name="connsiteX4" fmla="*/ 95163 w 460923"/>
              <a:gd name="connsiteY4" fmla="*/ 0 h 796834"/>
              <a:gd name="connsiteX0" fmla="*/ 486558 w 486558"/>
              <a:gd name="connsiteY0" fmla="*/ 796834 h 796834"/>
              <a:gd name="connsiteX1" fmla="*/ 94672 w 486558"/>
              <a:gd name="connsiteY1" fmla="*/ 404949 h 796834"/>
              <a:gd name="connsiteX2" fmla="*/ 120798 w 486558"/>
              <a:gd name="connsiteY2" fmla="*/ 692332 h 796834"/>
              <a:gd name="connsiteX3" fmla="*/ 382055 w 486558"/>
              <a:gd name="connsiteY3" fmla="*/ 365760 h 796834"/>
              <a:gd name="connsiteX4" fmla="*/ 120798 w 486558"/>
              <a:gd name="connsiteY4" fmla="*/ 0 h 79683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400848 w 402655"/>
              <a:gd name="connsiteY0" fmla="*/ 747268 h 747268"/>
              <a:gd name="connsiteX1" fmla="*/ 8962 w 402655"/>
              <a:gd name="connsiteY1" fmla="*/ 355383 h 747268"/>
              <a:gd name="connsiteX2" fmla="*/ 223095 w 402655"/>
              <a:gd name="connsiteY2" fmla="*/ 557308 h 747268"/>
              <a:gd name="connsiteX3" fmla="*/ 223706 w 402655"/>
              <a:gd name="connsiteY3" fmla="*/ 0 h 747268"/>
              <a:gd name="connsiteX0" fmla="*/ 430688 w 432495"/>
              <a:gd name="connsiteY0" fmla="*/ 747268 h 747268"/>
              <a:gd name="connsiteX1" fmla="*/ 38802 w 432495"/>
              <a:gd name="connsiteY1" fmla="*/ 355383 h 747268"/>
              <a:gd name="connsiteX2" fmla="*/ 252935 w 432495"/>
              <a:gd name="connsiteY2" fmla="*/ 557308 h 747268"/>
              <a:gd name="connsiteX3" fmla="*/ 253546 w 432495"/>
              <a:gd name="connsiteY3" fmla="*/ 0 h 747268"/>
              <a:gd name="connsiteX0" fmla="*/ 430688 w 430688"/>
              <a:gd name="connsiteY0" fmla="*/ 400893 h 400893"/>
              <a:gd name="connsiteX1" fmla="*/ 38802 w 430688"/>
              <a:gd name="connsiteY1" fmla="*/ 9008 h 400893"/>
              <a:gd name="connsiteX2" fmla="*/ 252935 w 430688"/>
              <a:gd name="connsiteY2" fmla="*/ 210933 h 400893"/>
              <a:gd name="connsiteX0" fmla="*/ 391886 w 391886"/>
              <a:gd name="connsiteY0" fmla="*/ 400893 h 400893"/>
              <a:gd name="connsiteX1" fmla="*/ 0 w 391886"/>
              <a:gd name="connsiteY1" fmla="*/ 9008 h 400893"/>
              <a:gd name="connsiteX0" fmla="*/ 426230 w 426230"/>
              <a:gd name="connsiteY0" fmla="*/ 391885 h 391885"/>
              <a:gd name="connsiteX1" fmla="*/ 34344 w 426230"/>
              <a:gd name="connsiteY1" fmla="*/ 0 h 391885"/>
              <a:gd name="connsiteX0" fmla="*/ 570443 w 570443"/>
              <a:gd name="connsiteY0" fmla="*/ 53613 h 217686"/>
              <a:gd name="connsiteX1" fmla="*/ 27595 w 570443"/>
              <a:gd name="connsiteY1" fmla="*/ 33461 h 217686"/>
              <a:gd name="connsiteX0" fmla="*/ 574868 w 574868"/>
              <a:gd name="connsiteY0" fmla="*/ 20152 h 284915"/>
              <a:gd name="connsiteX1" fmla="*/ 32020 w 574868"/>
              <a:gd name="connsiteY1" fmla="*/ 0 h 284915"/>
              <a:gd name="connsiteX0" fmla="*/ 542848 w 542848"/>
              <a:gd name="connsiteY0" fmla="*/ 30152 h 101112"/>
              <a:gd name="connsiteX1" fmla="*/ 0 w 542848"/>
              <a:gd name="connsiteY1" fmla="*/ 10000 h 101112"/>
              <a:gd name="connsiteX0" fmla="*/ 564679 w 564679"/>
              <a:gd name="connsiteY0" fmla="*/ 0 h 271740"/>
              <a:gd name="connsiteX1" fmla="*/ 0 w 564679"/>
              <a:gd name="connsiteY1" fmla="*/ 271740 h 271740"/>
              <a:gd name="connsiteX0" fmla="*/ 564679 w 564679"/>
              <a:gd name="connsiteY0" fmla="*/ 0 h 271740"/>
              <a:gd name="connsiteX1" fmla="*/ 0 w 564679"/>
              <a:gd name="connsiteY1" fmla="*/ 271740 h 271740"/>
            </a:gdLst>
            <a:ahLst/>
            <a:cxnLst>
              <a:cxn ang="0">
                <a:pos x="connsiteX0" y="connsiteY0"/>
              </a:cxn>
              <a:cxn ang="0">
                <a:pos x="connsiteX1" y="connsiteY1"/>
              </a:cxn>
            </a:cxnLst>
            <a:rect l="l" t="t" r="r" b="b"/>
            <a:pathLst>
              <a:path w="564679" h="271740">
                <a:moveTo>
                  <a:pt x="564679" y="0"/>
                </a:moveTo>
                <a:cubicBezTo>
                  <a:pt x="390255" y="196850"/>
                  <a:pt x="56366" y="-154948"/>
                  <a:pt x="0" y="271740"/>
                </a:cubicBezTo>
              </a:path>
            </a:pathLst>
          </a:custGeom>
          <a:noFill/>
          <a:ln w="63500" cap="rnd" cmpd="sng" algn="ctr">
            <a:solidFill>
              <a:srgbClr val="9B57D3"/>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6" name="Freeform: Shape 41">
            <a:extLst>
              <a:ext uri="{FF2B5EF4-FFF2-40B4-BE49-F238E27FC236}">
                <a16:creationId xmlns:a16="http://schemas.microsoft.com/office/drawing/2014/main" id="{CA8434D6-DB6D-AE08-74C3-623A49F5F16E}"/>
              </a:ext>
            </a:extLst>
          </p:cNvPr>
          <p:cNvSpPr/>
          <p:nvPr/>
        </p:nvSpPr>
        <p:spPr>
          <a:xfrm rot="2757221" flipH="1">
            <a:off x="7255782" y="2892644"/>
            <a:ext cx="246628" cy="249446"/>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414528">
                <a:moveTo>
                  <a:pt x="0" y="341376"/>
                </a:moveTo>
                <a:lnTo>
                  <a:pt x="231648" y="0"/>
                </a:lnTo>
                <a:lnTo>
                  <a:pt x="365760" y="146304"/>
                </a:lnTo>
                <a:lnTo>
                  <a:pt x="158496" y="414528"/>
                </a:lnTo>
                <a:lnTo>
                  <a:pt x="0" y="341376"/>
                </a:lnTo>
                <a:close/>
              </a:path>
            </a:pathLst>
          </a:custGeom>
          <a:solidFill>
            <a:srgbClr val="755DD9"/>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7" name="Freeform: Shape 42">
            <a:extLst>
              <a:ext uri="{FF2B5EF4-FFF2-40B4-BE49-F238E27FC236}">
                <a16:creationId xmlns:a16="http://schemas.microsoft.com/office/drawing/2014/main" id="{F980AAD0-5F8E-65BC-C503-48DF3B98ECC2}"/>
              </a:ext>
            </a:extLst>
          </p:cNvPr>
          <p:cNvSpPr/>
          <p:nvPr/>
        </p:nvSpPr>
        <p:spPr>
          <a:xfrm rot="13214780" flipH="1">
            <a:off x="8012572" y="3852583"/>
            <a:ext cx="150244" cy="324468"/>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 name="connsiteX0" fmla="*/ 563 w 366323"/>
              <a:gd name="connsiteY0" fmla="*/ 195072 h 201889"/>
              <a:gd name="connsiteX1" fmla="*/ 161614 w 366323"/>
              <a:gd name="connsiteY1" fmla="*/ 45317 h 201889"/>
              <a:gd name="connsiteX2" fmla="*/ 366323 w 366323"/>
              <a:gd name="connsiteY2" fmla="*/ 0 h 201889"/>
              <a:gd name="connsiteX3" fmla="*/ 219571 w 366323"/>
              <a:gd name="connsiteY3" fmla="*/ 174094 h 201889"/>
              <a:gd name="connsiteX4" fmla="*/ 563 w 366323"/>
              <a:gd name="connsiteY4" fmla="*/ 195072 h 201889"/>
              <a:gd name="connsiteX0" fmla="*/ 0 w 365760"/>
              <a:gd name="connsiteY0" fmla="*/ 195072 h 201889"/>
              <a:gd name="connsiteX1" fmla="*/ 161051 w 365760"/>
              <a:gd name="connsiteY1" fmla="*/ 45317 h 201889"/>
              <a:gd name="connsiteX2" fmla="*/ 365760 w 365760"/>
              <a:gd name="connsiteY2" fmla="*/ 0 h 201889"/>
              <a:gd name="connsiteX3" fmla="*/ 219008 w 365760"/>
              <a:gd name="connsiteY3" fmla="*/ 174094 h 201889"/>
              <a:gd name="connsiteX4" fmla="*/ 0 w 365760"/>
              <a:gd name="connsiteY4" fmla="*/ 195072 h 201889"/>
              <a:gd name="connsiteX0" fmla="*/ 0 w 365760"/>
              <a:gd name="connsiteY0" fmla="*/ 195072 h 195072"/>
              <a:gd name="connsiteX1" fmla="*/ 161051 w 365760"/>
              <a:gd name="connsiteY1" fmla="*/ 45317 h 195072"/>
              <a:gd name="connsiteX2" fmla="*/ 365760 w 365760"/>
              <a:gd name="connsiteY2" fmla="*/ 0 h 195072"/>
              <a:gd name="connsiteX3" fmla="*/ 219008 w 365760"/>
              <a:gd name="connsiteY3" fmla="*/ 174094 h 195072"/>
              <a:gd name="connsiteX4" fmla="*/ 0 w 365760"/>
              <a:gd name="connsiteY4" fmla="*/ 195072 h 195072"/>
              <a:gd name="connsiteX0" fmla="*/ 11227 w 376987"/>
              <a:gd name="connsiteY0" fmla="*/ 331290 h 350983"/>
              <a:gd name="connsiteX1" fmla="*/ 34446 w 376987"/>
              <a:gd name="connsiteY1" fmla="*/ 0 h 350983"/>
              <a:gd name="connsiteX2" fmla="*/ 376987 w 376987"/>
              <a:gd name="connsiteY2" fmla="*/ 136218 h 350983"/>
              <a:gd name="connsiteX3" fmla="*/ 230235 w 376987"/>
              <a:gd name="connsiteY3" fmla="*/ 310312 h 350983"/>
              <a:gd name="connsiteX4" fmla="*/ 11227 w 376987"/>
              <a:gd name="connsiteY4" fmla="*/ 331290 h 350983"/>
              <a:gd name="connsiteX0" fmla="*/ 11227 w 376987"/>
              <a:gd name="connsiteY0" fmla="*/ 331290 h 331290"/>
              <a:gd name="connsiteX1" fmla="*/ 34446 w 376987"/>
              <a:gd name="connsiteY1" fmla="*/ 0 h 331290"/>
              <a:gd name="connsiteX2" fmla="*/ 376987 w 376987"/>
              <a:gd name="connsiteY2" fmla="*/ 136218 h 331290"/>
              <a:gd name="connsiteX3" fmla="*/ 230235 w 376987"/>
              <a:gd name="connsiteY3" fmla="*/ 310312 h 331290"/>
              <a:gd name="connsiteX4" fmla="*/ 11227 w 376987"/>
              <a:gd name="connsiteY4" fmla="*/ 331290 h 331290"/>
              <a:gd name="connsiteX0" fmla="*/ 0 w 365760"/>
              <a:gd name="connsiteY0" fmla="*/ 331290 h 331290"/>
              <a:gd name="connsiteX1" fmla="*/ 23219 w 365760"/>
              <a:gd name="connsiteY1" fmla="*/ 0 h 331290"/>
              <a:gd name="connsiteX2" fmla="*/ 365760 w 365760"/>
              <a:gd name="connsiteY2" fmla="*/ 136218 h 331290"/>
              <a:gd name="connsiteX3" fmla="*/ 219008 w 365760"/>
              <a:gd name="connsiteY3" fmla="*/ 310312 h 331290"/>
              <a:gd name="connsiteX4" fmla="*/ 0 w 365760"/>
              <a:gd name="connsiteY4" fmla="*/ 331290 h 331290"/>
              <a:gd name="connsiteX0" fmla="*/ 3016 w 281370"/>
              <a:gd name="connsiteY0" fmla="*/ 335804 h 335804"/>
              <a:gd name="connsiteX1" fmla="*/ 26235 w 281370"/>
              <a:gd name="connsiteY1" fmla="*/ 4514 h 335804"/>
              <a:gd name="connsiteX2" fmla="*/ 281370 w 281370"/>
              <a:gd name="connsiteY2" fmla="*/ 154179 h 335804"/>
              <a:gd name="connsiteX3" fmla="*/ 222024 w 281370"/>
              <a:gd name="connsiteY3" fmla="*/ 314826 h 335804"/>
              <a:gd name="connsiteX4" fmla="*/ 3016 w 281370"/>
              <a:gd name="connsiteY4" fmla="*/ 335804 h 335804"/>
              <a:gd name="connsiteX0" fmla="*/ 3016 w 281370"/>
              <a:gd name="connsiteY0" fmla="*/ 331290 h 331290"/>
              <a:gd name="connsiteX1" fmla="*/ 26235 w 281370"/>
              <a:gd name="connsiteY1" fmla="*/ 0 h 331290"/>
              <a:gd name="connsiteX2" fmla="*/ 281370 w 281370"/>
              <a:gd name="connsiteY2" fmla="*/ 149665 h 331290"/>
              <a:gd name="connsiteX3" fmla="*/ 222024 w 281370"/>
              <a:gd name="connsiteY3" fmla="*/ 310312 h 331290"/>
              <a:gd name="connsiteX4" fmla="*/ 3016 w 281370"/>
              <a:gd name="connsiteY4" fmla="*/ 331290 h 331290"/>
              <a:gd name="connsiteX0" fmla="*/ 3016 w 281370"/>
              <a:gd name="connsiteY0" fmla="*/ 331290 h 331290"/>
              <a:gd name="connsiteX1" fmla="*/ 26235 w 281370"/>
              <a:gd name="connsiteY1" fmla="*/ 0 h 331290"/>
              <a:gd name="connsiteX2" fmla="*/ 281370 w 281370"/>
              <a:gd name="connsiteY2" fmla="*/ 149665 h 331290"/>
              <a:gd name="connsiteX3" fmla="*/ 222024 w 281370"/>
              <a:gd name="connsiteY3" fmla="*/ 310312 h 331290"/>
              <a:gd name="connsiteX4" fmla="*/ 3016 w 281370"/>
              <a:gd name="connsiteY4" fmla="*/ 331290 h 331290"/>
              <a:gd name="connsiteX0" fmla="*/ 3016 w 281370"/>
              <a:gd name="connsiteY0" fmla="*/ 331290 h 331290"/>
              <a:gd name="connsiteX1" fmla="*/ 26235 w 281370"/>
              <a:gd name="connsiteY1" fmla="*/ 0 h 331290"/>
              <a:gd name="connsiteX2" fmla="*/ 281370 w 281370"/>
              <a:gd name="connsiteY2" fmla="*/ 149665 h 331290"/>
              <a:gd name="connsiteX3" fmla="*/ 222024 w 281370"/>
              <a:gd name="connsiteY3" fmla="*/ 310312 h 331290"/>
              <a:gd name="connsiteX4" fmla="*/ 3016 w 281370"/>
              <a:gd name="connsiteY4" fmla="*/ 331290 h 331290"/>
              <a:gd name="connsiteX0" fmla="*/ 0 w 278354"/>
              <a:gd name="connsiteY0" fmla="*/ 331290 h 331290"/>
              <a:gd name="connsiteX1" fmla="*/ 23219 w 278354"/>
              <a:gd name="connsiteY1" fmla="*/ 0 h 331290"/>
              <a:gd name="connsiteX2" fmla="*/ 278354 w 278354"/>
              <a:gd name="connsiteY2" fmla="*/ 149665 h 331290"/>
              <a:gd name="connsiteX3" fmla="*/ 219008 w 278354"/>
              <a:gd name="connsiteY3" fmla="*/ 310312 h 331290"/>
              <a:gd name="connsiteX4" fmla="*/ 0 w 278354"/>
              <a:gd name="connsiteY4" fmla="*/ 331290 h 33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54" h="331290">
                <a:moveTo>
                  <a:pt x="0" y="331290"/>
                </a:moveTo>
                <a:lnTo>
                  <a:pt x="23219" y="0"/>
                </a:lnTo>
                <a:lnTo>
                  <a:pt x="278354" y="149665"/>
                </a:lnTo>
                <a:lnTo>
                  <a:pt x="219008" y="310312"/>
                </a:lnTo>
                <a:lnTo>
                  <a:pt x="0" y="331290"/>
                </a:lnTo>
                <a:close/>
              </a:path>
            </a:pathLst>
          </a:custGeom>
          <a:solidFill>
            <a:srgbClr val="FFC000"/>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8" name="Freeform: Shape 43">
            <a:extLst>
              <a:ext uri="{FF2B5EF4-FFF2-40B4-BE49-F238E27FC236}">
                <a16:creationId xmlns:a16="http://schemas.microsoft.com/office/drawing/2014/main" id="{33375556-2556-B1AF-148D-6498FE7BB4B3}"/>
              </a:ext>
            </a:extLst>
          </p:cNvPr>
          <p:cNvSpPr/>
          <p:nvPr/>
        </p:nvSpPr>
        <p:spPr>
          <a:xfrm rot="16560463" flipH="1">
            <a:off x="8837478" y="3265989"/>
            <a:ext cx="358229" cy="186725"/>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213629">
                <a:moveTo>
                  <a:pt x="0" y="213629"/>
                </a:moveTo>
                <a:lnTo>
                  <a:pt x="161051" y="0"/>
                </a:lnTo>
                <a:lnTo>
                  <a:pt x="365760" y="18557"/>
                </a:lnTo>
                <a:lnTo>
                  <a:pt x="219008" y="192651"/>
                </a:lnTo>
                <a:lnTo>
                  <a:pt x="0" y="213629"/>
                </a:lnTo>
                <a:close/>
              </a:path>
            </a:pathLst>
          </a:custGeom>
          <a:solidFill>
            <a:srgbClr val="665EB8"/>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9" name="Freeform: Shape 44">
            <a:extLst>
              <a:ext uri="{FF2B5EF4-FFF2-40B4-BE49-F238E27FC236}">
                <a16:creationId xmlns:a16="http://schemas.microsoft.com/office/drawing/2014/main" id="{3553CD4F-8E98-6604-6DE7-684B1712E446}"/>
              </a:ext>
            </a:extLst>
          </p:cNvPr>
          <p:cNvSpPr/>
          <p:nvPr/>
        </p:nvSpPr>
        <p:spPr>
          <a:xfrm rot="3009566">
            <a:off x="7942630" y="4493771"/>
            <a:ext cx="358228" cy="176462"/>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 name="connsiteX0" fmla="*/ 563 w 366323"/>
              <a:gd name="connsiteY0" fmla="*/ 195072 h 201889"/>
              <a:gd name="connsiteX1" fmla="*/ 161614 w 366323"/>
              <a:gd name="connsiteY1" fmla="*/ 45317 h 201889"/>
              <a:gd name="connsiteX2" fmla="*/ 366323 w 366323"/>
              <a:gd name="connsiteY2" fmla="*/ 0 h 201889"/>
              <a:gd name="connsiteX3" fmla="*/ 219571 w 366323"/>
              <a:gd name="connsiteY3" fmla="*/ 174094 h 201889"/>
              <a:gd name="connsiteX4" fmla="*/ 563 w 366323"/>
              <a:gd name="connsiteY4" fmla="*/ 195072 h 201889"/>
              <a:gd name="connsiteX0" fmla="*/ 0 w 365760"/>
              <a:gd name="connsiteY0" fmla="*/ 195072 h 201889"/>
              <a:gd name="connsiteX1" fmla="*/ 161051 w 365760"/>
              <a:gd name="connsiteY1" fmla="*/ 45317 h 201889"/>
              <a:gd name="connsiteX2" fmla="*/ 365760 w 365760"/>
              <a:gd name="connsiteY2" fmla="*/ 0 h 201889"/>
              <a:gd name="connsiteX3" fmla="*/ 219008 w 365760"/>
              <a:gd name="connsiteY3" fmla="*/ 174094 h 201889"/>
              <a:gd name="connsiteX4" fmla="*/ 0 w 365760"/>
              <a:gd name="connsiteY4" fmla="*/ 195072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201889">
                <a:moveTo>
                  <a:pt x="0" y="195072"/>
                </a:moveTo>
                <a:lnTo>
                  <a:pt x="161051" y="45317"/>
                </a:lnTo>
                <a:lnTo>
                  <a:pt x="365760" y="0"/>
                </a:lnTo>
                <a:lnTo>
                  <a:pt x="219008" y="174094"/>
                </a:lnTo>
                <a:cubicBezTo>
                  <a:pt x="146005" y="181087"/>
                  <a:pt x="9659" y="216535"/>
                  <a:pt x="0" y="195072"/>
                </a:cubicBezTo>
                <a:close/>
              </a:path>
            </a:pathLst>
          </a:custGeom>
          <a:solidFill>
            <a:srgbClr val="92278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80" name="Freeform: Shape 45">
            <a:extLst>
              <a:ext uri="{FF2B5EF4-FFF2-40B4-BE49-F238E27FC236}">
                <a16:creationId xmlns:a16="http://schemas.microsoft.com/office/drawing/2014/main" id="{1FF22456-9EE9-00ED-7DDF-B04D3E7F8D50}"/>
              </a:ext>
            </a:extLst>
          </p:cNvPr>
          <p:cNvSpPr/>
          <p:nvPr/>
        </p:nvSpPr>
        <p:spPr>
          <a:xfrm rot="910215">
            <a:off x="8748852" y="3942101"/>
            <a:ext cx="319694" cy="197731"/>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 name="connsiteX0" fmla="*/ 563 w 366323"/>
              <a:gd name="connsiteY0" fmla="*/ 195072 h 201889"/>
              <a:gd name="connsiteX1" fmla="*/ 161614 w 366323"/>
              <a:gd name="connsiteY1" fmla="*/ 45317 h 201889"/>
              <a:gd name="connsiteX2" fmla="*/ 366323 w 366323"/>
              <a:gd name="connsiteY2" fmla="*/ 0 h 201889"/>
              <a:gd name="connsiteX3" fmla="*/ 219571 w 366323"/>
              <a:gd name="connsiteY3" fmla="*/ 174094 h 201889"/>
              <a:gd name="connsiteX4" fmla="*/ 563 w 366323"/>
              <a:gd name="connsiteY4" fmla="*/ 195072 h 201889"/>
              <a:gd name="connsiteX0" fmla="*/ 0 w 365760"/>
              <a:gd name="connsiteY0" fmla="*/ 195072 h 201889"/>
              <a:gd name="connsiteX1" fmla="*/ 161051 w 365760"/>
              <a:gd name="connsiteY1" fmla="*/ 45317 h 201889"/>
              <a:gd name="connsiteX2" fmla="*/ 365760 w 365760"/>
              <a:gd name="connsiteY2" fmla="*/ 0 h 201889"/>
              <a:gd name="connsiteX3" fmla="*/ 219008 w 365760"/>
              <a:gd name="connsiteY3" fmla="*/ 174094 h 201889"/>
              <a:gd name="connsiteX4" fmla="*/ 0 w 365760"/>
              <a:gd name="connsiteY4" fmla="*/ 195072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201889">
                <a:moveTo>
                  <a:pt x="0" y="195072"/>
                </a:moveTo>
                <a:lnTo>
                  <a:pt x="161051" y="45317"/>
                </a:lnTo>
                <a:lnTo>
                  <a:pt x="365760" y="0"/>
                </a:lnTo>
                <a:lnTo>
                  <a:pt x="219008" y="174094"/>
                </a:lnTo>
                <a:cubicBezTo>
                  <a:pt x="146005" y="181087"/>
                  <a:pt x="9659" y="216535"/>
                  <a:pt x="0" y="195072"/>
                </a:cubicBezTo>
                <a:close/>
              </a:path>
            </a:pathLst>
          </a:custGeom>
          <a:solidFill>
            <a:srgbClr val="9B57D3"/>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81" name="Freeform: Shape 46">
            <a:extLst>
              <a:ext uri="{FF2B5EF4-FFF2-40B4-BE49-F238E27FC236}">
                <a16:creationId xmlns:a16="http://schemas.microsoft.com/office/drawing/2014/main" id="{F144B1F0-1D21-FE2D-7498-9B068D41CC02}"/>
              </a:ext>
            </a:extLst>
          </p:cNvPr>
          <p:cNvSpPr/>
          <p:nvPr/>
        </p:nvSpPr>
        <p:spPr>
          <a:xfrm rot="16664851" flipH="1">
            <a:off x="6977539" y="3393511"/>
            <a:ext cx="358229" cy="186725"/>
          </a:xfrm>
          <a:custGeom>
            <a:avLst/>
            <a:gdLst>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7870"/>
              <a:gd name="connsiteY0" fmla="*/ 347257 h 432411"/>
              <a:gd name="connsiteX1" fmla="*/ 232584 w 367870"/>
              <a:gd name="connsiteY1" fmla="*/ 5881 h 432411"/>
              <a:gd name="connsiteX2" fmla="*/ 366696 w 367870"/>
              <a:gd name="connsiteY2" fmla="*/ 152185 h 432411"/>
              <a:gd name="connsiteX3" fmla="*/ 159432 w 367870"/>
              <a:gd name="connsiteY3" fmla="*/ 420409 h 432411"/>
              <a:gd name="connsiteX4" fmla="*/ 936 w 367870"/>
              <a:gd name="connsiteY4" fmla="*/ 347257 h 432411"/>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936 w 366696"/>
              <a:gd name="connsiteY0" fmla="*/ 341376 h 426530"/>
              <a:gd name="connsiteX1" fmla="*/ 232584 w 366696"/>
              <a:gd name="connsiteY1" fmla="*/ 0 h 426530"/>
              <a:gd name="connsiteX2" fmla="*/ 366696 w 366696"/>
              <a:gd name="connsiteY2" fmla="*/ 146304 h 426530"/>
              <a:gd name="connsiteX3" fmla="*/ 159432 w 366696"/>
              <a:gd name="connsiteY3" fmla="*/ 414528 h 426530"/>
              <a:gd name="connsiteX4" fmla="*/ 936 w 366696"/>
              <a:gd name="connsiteY4" fmla="*/ 341376 h 426530"/>
              <a:gd name="connsiteX0" fmla="*/ 0 w 365760"/>
              <a:gd name="connsiteY0" fmla="*/ 341376 h 414528"/>
              <a:gd name="connsiteX1" fmla="*/ 231648 w 365760"/>
              <a:gd name="connsiteY1" fmla="*/ 0 h 414528"/>
              <a:gd name="connsiteX2" fmla="*/ 365760 w 365760"/>
              <a:gd name="connsiteY2" fmla="*/ 146304 h 414528"/>
              <a:gd name="connsiteX3" fmla="*/ 158496 w 365760"/>
              <a:gd name="connsiteY3" fmla="*/ 414528 h 414528"/>
              <a:gd name="connsiteX4" fmla="*/ 0 w 365760"/>
              <a:gd name="connsiteY4" fmla="*/ 341376 h 414528"/>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1 w 365761"/>
              <a:gd name="connsiteY0" fmla="*/ 213629 h 286781"/>
              <a:gd name="connsiteX1" fmla="*/ 161052 w 365761"/>
              <a:gd name="connsiteY1" fmla="*/ 0 h 286781"/>
              <a:gd name="connsiteX2" fmla="*/ 365761 w 365761"/>
              <a:gd name="connsiteY2" fmla="*/ 18557 h 286781"/>
              <a:gd name="connsiteX3" fmla="*/ 158497 w 365761"/>
              <a:gd name="connsiteY3" fmla="*/ 286781 h 286781"/>
              <a:gd name="connsiteX4" fmla="*/ 1 w 365761"/>
              <a:gd name="connsiteY4" fmla="*/ 213629 h 286781"/>
              <a:gd name="connsiteX0" fmla="*/ 0 w 365760"/>
              <a:gd name="connsiteY0" fmla="*/ 213629 h 286781"/>
              <a:gd name="connsiteX1" fmla="*/ 161051 w 365760"/>
              <a:gd name="connsiteY1" fmla="*/ 0 h 286781"/>
              <a:gd name="connsiteX2" fmla="*/ 365760 w 365760"/>
              <a:gd name="connsiteY2" fmla="*/ 18557 h 286781"/>
              <a:gd name="connsiteX3" fmla="*/ 158496 w 365760"/>
              <a:gd name="connsiteY3" fmla="*/ 286781 h 286781"/>
              <a:gd name="connsiteX4" fmla="*/ 0 w 365760"/>
              <a:gd name="connsiteY4" fmla="*/ 213629 h 286781"/>
              <a:gd name="connsiteX0" fmla="*/ 563 w 366323"/>
              <a:gd name="connsiteY0" fmla="*/ 213629 h 224881"/>
              <a:gd name="connsiteX1" fmla="*/ 161614 w 366323"/>
              <a:gd name="connsiteY1" fmla="*/ 0 h 224881"/>
              <a:gd name="connsiteX2" fmla="*/ 366323 w 366323"/>
              <a:gd name="connsiteY2" fmla="*/ 18557 h 224881"/>
              <a:gd name="connsiteX3" fmla="*/ 219571 w 366323"/>
              <a:gd name="connsiteY3" fmla="*/ 192651 h 224881"/>
              <a:gd name="connsiteX4" fmla="*/ 563 w 366323"/>
              <a:gd name="connsiteY4" fmla="*/ 213629 h 224881"/>
              <a:gd name="connsiteX0" fmla="*/ 563 w 366323"/>
              <a:gd name="connsiteY0" fmla="*/ 213629 h 213629"/>
              <a:gd name="connsiteX1" fmla="*/ 161614 w 366323"/>
              <a:gd name="connsiteY1" fmla="*/ 0 h 213629"/>
              <a:gd name="connsiteX2" fmla="*/ 366323 w 366323"/>
              <a:gd name="connsiteY2" fmla="*/ 18557 h 213629"/>
              <a:gd name="connsiteX3" fmla="*/ 219571 w 366323"/>
              <a:gd name="connsiteY3" fmla="*/ 192651 h 213629"/>
              <a:gd name="connsiteX4" fmla="*/ 563 w 366323"/>
              <a:gd name="connsiteY4" fmla="*/ 213629 h 213629"/>
              <a:gd name="connsiteX0" fmla="*/ 0 w 365760"/>
              <a:gd name="connsiteY0" fmla="*/ 213629 h 213629"/>
              <a:gd name="connsiteX1" fmla="*/ 161051 w 365760"/>
              <a:gd name="connsiteY1" fmla="*/ 0 h 213629"/>
              <a:gd name="connsiteX2" fmla="*/ 365760 w 365760"/>
              <a:gd name="connsiteY2" fmla="*/ 18557 h 213629"/>
              <a:gd name="connsiteX3" fmla="*/ 219008 w 365760"/>
              <a:gd name="connsiteY3" fmla="*/ 192651 h 213629"/>
              <a:gd name="connsiteX4" fmla="*/ 0 w 365760"/>
              <a:gd name="connsiteY4" fmla="*/ 213629 h 21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213629">
                <a:moveTo>
                  <a:pt x="0" y="213629"/>
                </a:moveTo>
                <a:lnTo>
                  <a:pt x="161051" y="0"/>
                </a:lnTo>
                <a:lnTo>
                  <a:pt x="365760" y="18557"/>
                </a:lnTo>
                <a:lnTo>
                  <a:pt x="219008" y="192651"/>
                </a:lnTo>
                <a:lnTo>
                  <a:pt x="0" y="213629"/>
                </a:lnTo>
                <a:close/>
              </a:path>
            </a:pathLst>
          </a:custGeom>
          <a:solidFill>
            <a:srgbClr val="92278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82" name="Freeform: Shape 47">
            <a:extLst>
              <a:ext uri="{FF2B5EF4-FFF2-40B4-BE49-F238E27FC236}">
                <a16:creationId xmlns:a16="http://schemas.microsoft.com/office/drawing/2014/main" id="{D53EE9EC-0782-8120-EDC3-6227F2D337EF}"/>
              </a:ext>
            </a:extLst>
          </p:cNvPr>
          <p:cNvSpPr/>
          <p:nvPr/>
        </p:nvSpPr>
        <p:spPr>
          <a:xfrm rot="10800000" flipH="1">
            <a:off x="8077596" y="3483359"/>
            <a:ext cx="479106" cy="193565"/>
          </a:xfrm>
          <a:custGeom>
            <a:avLst/>
            <a:gdLst>
              <a:gd name="connsiteX0" fmla="*/ 423056 w 423056"/>
              <a:gd name="connsiteY0" fmla="*/ 796834 h 796834"/>
              <a:gd name="connsiteX1" fmla="*/ 31170 w 423056"/>
              <a:gd name="connsiteY1" fmla="*/ 404949 h 796834"/>
              <a:gd name="connsiteX2" fmla="*/ 57296 w 423056"/>
              <a:gd name="connsiteY2" fmla="*/ 692332 h 796834"/>
              <a:gd name="connsiteX3" fmla="*/ 318553 w 423056"/>
              <a:gd name="connsiteY3" fmla="*/ 365760 h 796834"/>
              <a:gd name="connsiteX4" fmla="*/ 57296 w 423056"/>
              <a:gd name="connsiteY4" fmla="*/ 0 h 796834"/>
              <a:gd name="connsiteX0" fmla="*/ 460923 w 460923"/>
              <a:gd name="connsiteY0" fmla="*/ 796834 h 796834"/>
              <a:gd name="connsiteX1" fmla="*/ 69037 w 460923"/>
              <a:gd name="connsiteY1" fmla="*/ 404949 h 796834"/>
              <a:gd name="connsiteX2" fmla="*/ 95163 w 460923"/>
              <a:gd name="connsiteY2" fmla="*/ 692332 h 796834"/>
              <a:gd name="connsiteX3" fmla="*/ 356420 w 460923"/>
              <a:gd name="connsiteY3" fmla="*/ 365760 h 796834"/>
              <a:gd name="connsiteX4" fmla="*/ 95163 w 460923"/>
              <a:gd name="connsiteY4" fmla="*/ 0 h 796834"/>
              <a:gd name="connsiteX0" fmla="*/ 486558 w 486558"/>
              <a:gd name="connsiteY0" fmla="*/ 796834 h 796834"/>
              <a:gd name="connsiteX1" fmla="*/ 94672 w 486558"/>
              <a:gd name="connsiteY1" fmla="*/ 404949 h 796834"/>
              <a:gd name="connsiteX2" fmla="*/ 120798 w 486558"/>
              <a:gd name="connsiteY2" fmla="*/ 692332 h 796834"/>
              <a:gd name="connsiteX3" fmla="*/ 382055 w 486558"/>
              <a:gd name="connsiteY3" fmla="*/ 365760 h 796834"/>
              <a:gd name="connsiteX4" fmla="*/ 120798 w 486558"/>
              <a:gd name="connsiteY4" fmla="*/ 0 h 79683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86558 w 486558"/>
              <a:gd name="connsiteY0" fmla="*/ 431074 h 431074"/>
              <a:gd name="connsiteX1" fmla="*/ 94672 w 486558"/>
              <a:gd name="connsiteY1" fmla="*/ 39189 h 431074"/>
              <a:gd name="connsiteX2" fmla="*/ 120798 w 486558"/>
              <a:gd name="connsiteY2" fmla="*/ 326572 h 431074"/>
              <a:gd name="connsiteX3" fmla="*/ 382055 w 486558"/>
              <a:gd name="connsiteY3" fmla="*/ 0 h 431074"/>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458142 w 458142"/>
              <a:gd name="connsiteY0" fmla="*/ 747268 h 747268"/>
              <a:gd name="connsiteX1" fmla="*/ 66256 w 458142"/>
              <a:gd name="connsiteY1" fmla="*/ 355383 h 747268"/>
              <a:gd name="connsiteX2" fmla="*/ 92382 w 458142"/>
              <a:gd name="connsiteY2" fmla="*/ 642766 h 747268"/>
              <a:gd name="connsiteX3" fmla="*/ 281000 w 45814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511262 w 511262"/>
              <a:gd name="connsiteY0" fmla="*/ 747268 h 747268"/>
              <a:gd name="connsiteX1" fmla="*/ 119376 w 511262"/>
              <a:gd name="connsiteY1" fmla="*/ 355383 h 747268"/>
              <a:gd name="connsiteX2" fmla="*/ 145502 w 511262"/>
              <a:gd name="connsiteY2" fmla="*/ 642766 h 747268"/>
              <a:gd name="connsiteX3" fmla="*/ 334120 w 511262"/>
              <a:gd name="connsiteY3" fmla="*/ 0 h 747268"/>
              <a:gd name="connsiteX0" fmla="*/ 400848 w 402655"/>
              <a:gd name="connsiteY0" fmla="*/ 747268 h 747268"/>
              <a:gd name="connsiteX1" fmla="*/ 8962 w 402655"/>
              <a:gd name="connsiteY1" fmla="*/ 355383 h 747268"/>
              <a:gd name="connsiteX2" fmla="*/ 223095 w 402655"/>
              <a:gd name="connsiteY2" fmla="*/ 557308 h 747268"/>
              <a:gd name="connsiteX3" fmla="*/ 223706 w 402655"/>
              <a:gd name="connsiteY3" fmla="*/ 0 h 747268"/>
              <a:gd name="connsiteX0" fmla="*/ 430688 w 432495"/>
              <a:gd name="connsiteY0" fmla="*/ 747268 h 747268"/>
              <a:gd name="connsiteX1" fmla="*/ 38802 w 432495"/>
              <a:gd name="connsiteY1" fmla="*/ 355383 h 747268"/>
              <a:gd name="connsiteX2" fmla="*/ 252935 w 432495"/>
              <a:gd name="connsiteY2" fmla="*/ 557308 h 747268"/>
              <a:gd name="connsiteX3" fmla="*/ 253546 w 432495"/>
              <a:gd name="connsiteY3" fmla="*/ 0 h 747268"/>
              <a:gd name="connsiteX0" fmla="*/ 430688 w 430688"/>
              <a:gd name="connsiteY0" fmla="*/ 400893 h 400893"/>
              <a:gd name="connsiteX1" fmla="*/ 38802 w 430688"/>
              <a:gd name="connsiteY1" fmla="*/ 9008 h 400893"/>
              <a:gd name="connsiteX2" fmla="*/ 252935 w 430688"/>
              <a:gd name="connsiteY2" fmla="*/ 210933 h 400893"/>
              <a:gd name="connsiteX0" fmla="*/ 391886 w 391886"/>
              <a:gd name="connsiteY0" fmla="*/ 400893 h 400893"/>
              <a:gd name="connsiteX1" fmla="*/ 0 w 391886"/>
              <a:gd name="connsiteY1" fmla="*/ 9008 h 400893"/>
              <a:gd name="connsiteX0" fmla="*/ 426230 w 426230"/>
              <a:gd name="connsiteY0" fmla="*/ 391885 h 391885"/>
              <a:gd name="connsiteX1" fmla="*/ 34344 w 426230"/>
              <a:gd name="connsiteY1" fmla="*/ 0 h 391885"/>
              <a:gd name="connsiteX0" fmla="*/ 570443 w 570443"/>
              <a:gd name="connsiteY0" fmla="*/ 53613 h 217686"/>
              <a:gd name="connsiteX1" fmla="*/ 27595 w 570443"/>
              <a:gd name="connsiteY1" fmla="*/ 33461 h 217686"/>
              <a:gd name="connsiteX0" fmla="*/ 574868 w 574868"/>
              <a:gd name="connsiteY0" fmla="*/ 20152 h 284915"/>
              <a:gd name="connsiteX1" fmla="*/ 32020 w 574868"/>
              <a:gd name="connsiteY1" fmla="*/ 0 h 284915"/>
              <a:gd name="connsiteX0" fmla="*/ 542848 w 542848"/>
              <a:gd name="connsiteY0" fmla="*/ 30152 h 101112"/>
              <a:gd name="connsiteX1" fmla="*/ 0 w 542848"/>
              <a:gd name="connsiteY1" fmla="*/ 10000 h 101112"/>
              <a:gd name="connsiteX0" fmla="*/ 369330 w 369330"/>
              <a:gd name="connsiteY0" fmla="*/ 0 h 97797"/>
              <a:gd name="connsiteX1" fmla="*/ 0 w 369330"/>
              <a:gd name="connsiteY1" fmla="*/ 89524 h 97797"/>
              <a:gd name="connsiteX0" fmla="*/ 369330 w 369330"/>
              <a:gd name="connsiteY0" fmla="*/ 43640 h 133164"/>
              <a:gd name="connsiteX1" fmla="*/ 0 w 369330"/>
              <a:gd name="connsiteY1" fmla="*/ 133164 h 133164"/>
            </a:gdLst>
            <a:ahLst/>
            <a:cxnLst>
              <a:cxn ang="0">
                <a:pos x="connsiteX0" y="connsiteY0"/>
              </a:cxn>
              <a:cxn ang="0">
                <a:pos x="connsiteX1" y="connsiteY1"/>
              </a:cxn>
            </a:cxnLst>
            <a:rect l="l" t="t" r="r" b="b"/>
            <a:pathLst>
              <a:path w="369330" h="133164">
                <a:moveTo>
                  <a:pt x="369330" y="43640"/>
                </a:moveTo>
                <a:cubicBezTo>
                  <a:pt x="104499" y="-70531"/>
                  <a:pt x="247870" y="68001"/>
                  <a:pt x="0" y="133164"/>
                </a:cubicBezTo>
              </a:path>
            </a:pathLst>
          </a:custGeom>
          <a:noFill/>
          <a:ln w="63500" cap="rnd" cmpd="sng" algn="ctr">
            <a:solidFill>
              <a:sysClr val="window" lastClr="FFFFFF"/>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83" name="Oval 23">
            <a:extLst>
              <a:ext uri="{FF2B5EF4-FFF2-40B4-BE49-F238E27FC236}">
                <a16:creationId xmlns:a16="http://schemas.microsoft.com/office/drawing/2014/main" id="{06154C64-58B7-FE62-80A3-B9A51D61C647}"/>
              </a:ext>
            </a:extLst>
          </p:cNvPr>
          <p:cNvSpPr/>
          <p:nvPr/>
        </p:nvSpPr>
        <p:spPr>
          <a:xfrm>
            <a:off x="7984389" y="3023303"/>
            <a:ext cx="435187" cy="487640"/>
          </a:xfrm>
          <a:prstGeom prst="ellipse">
            <a:avLst/>
          </a:prstGeom>
          <a:solidFill>
            <a:srgbClr val="92278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84" name="Oval 24">
            <a:extLst>
              <a:ext uri="{FF2B5EF4-FFF2-40B4-BE49-F238E27FC236}">
                <a16:creationId xmlns:a16="http://schemas.microsoft.com/office/drawing/2014/main" id="{40CF7E66-780D-B303-630D-A29E4F8E82EF}"/>
              </a:ext>
            </a:extLst>
          </p:cNvPr>
          <p:cNvSpPr/>
          <p:nvPr/>
        </p:nvSpPr>
        <p:spPr>
          <a:xfrm>
            <a:off x="8059925" y="5511450"/>
            <a:ext cx="160465" cy="179806"/>
          </a:xfrm>
          <a:prstGeom prst="ellipse">
            <a:avLst/>
          </a:prstGeom>
          <a:solidFill>
            <a:srgbClr val="92278F">
              <a:lumMod val="75000"/>
            </a:srgbClr>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88" name="pole tekstowe 87">
            <a:extLst>
              <a:ext uri="{FF2B5EF4-FFF2-40B4-BE49-F238E27FC236}">
                <a16:creationId xmlns:a16="http://schemas.microsoft.com/office/drawing/2014/main" id="{B4933DD0-5ED0-110B-DF91-BEB7FAC0673C}"/>
              </a:ext>
            </a:extLst>
          </p:cNvPr>
          <p:cNvSpPr txBox="1"/>
          <p:nvPr/>
        </p:nvSpPr>
        <p:spPr>
          <a:xfrm>
            <a:off x="278276" y="305176"/>
            <a:ext cx="7433304" cy="72169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rPr>
              <a:t>ELANCO SOLUTION CENTER</a:t>
            </a:r>
          </a:p>
        </p:txBody>
      </p:sp>
      <p:grpSp>
        <p:nvGrpSpPr>
          <p:cNvPr id="2" name="Group 1">
            <a:extLst>
              <a:ext uri="{FF2B5EF4-FFF2-40B4-BE49-F238E27FC236}">
                <a16:creationId xmlns:a16="http://schemas.microsoft.com/office/drawing/2014/main" id="{1888455F-A82C-A9F5-F8A0-F4E1AD22BC25}"/>
              </a:ext>
            </a:extLst>
          </p:cNvPr>
          <p:cNvGrpSpPr/>
          <p:nvPr/>
        </p:nvGrpSpPr>
        <p:grpSpPr>
          <a:xfrm>
            <a:off x="4184852" y="1976229"/>
            <a:ext cx="3406775" cy="4733926"/>
            <a:chOff x="1449388" y="1047750"/>
            <a:chExt cx="3406775" cy="4733926"/>
          </a:xfrm>
        </p:grpSpPr>
        <p:sp>
          <p:nvSpPr>
            <p:cNvPr id="4" name="Freeform 5">
              <a:extLst>
                <a:ext uri="{FF2B5EF4-FFF2-40B4-BE49-F238E27FC236}">
                  <a16:creationId xmlns:a16="http://schemas.microsoft.com/office/drawing/2014/main" id="{A9EAA1B1-9074-AA6C-A443-BB571C3DAECE}"/>
                </a:ext>
              </a:extLst>
            </p:cNvPr>
            <p:cNvSpPr>
              <a:spLocks/>
            </p:cNvSpPr>
            <p:nvPr/>
          </p:nvSpPr>
          <p:spPr bwMode="auto">
            <a:xfrm>
              <a:off x="1665288" y="1047750"/>
              <a:ext cx="1425575" cy="908050"/>
            </a:xfrm>
            <a:custGeom>
              <a:avLst/>
              <a:gdLst>
                <a:gd name="T0" fmla="*/ 0 w 898"/>
                <a:gd name="T1" fmla="*/ 0 h 572"/>
                <a:gd name="T2" fmla="*/ 0 w 898"/>
                <a:gd name="T3" fmla="*/ 572 h 572"/>
                <a:gd name="T4" fmla="*/ 39 w 898"/>
                <a:gd name="T5" fmla="*/ 572 h 572"/>
                <a:gd name="T6" fmla="*/ 898 w 898"/>
                <a:gd name="T7" fmla="*/ 0 h 572"/>
                <a:gd name="T8" fmla="*/ 0 w 898"/>
                <a:gd name="T9" fmla="*/ 0 h 572"/>
              </a:gdLst>
              <a:ahLst/>
              <a:cxnLst>
                <a:cxn ang="0">
                  <a:pos x="T0" y="T1"/>
                </a:cxn>
                <a:cxn ang="0">
                  <a:pos x="T2" y="T3"/>
                </a:cxn>
                <a:cxn ang="0">
                  <a:pos x="T4" y="T5"/>
                </a:cxn>
                <a:cxn ang="0">
                  <a:pos x="T6" y="T7"/>
                </a:cxn>
                <a:cxn ang="0">
                  <a:pos x="T8" y="T9"/>
                </a:cxn>
              </a:cxnLst>
              <a:rect l="0" t="0" r="r" b="b"/>
              <a:pathLst>
                <a:path w="898" h="572">
                  <a:moveTo>
                    <a:pt x="0" y="0"/>
                  </a:moveTo>
                  <a:lnTo>
                    <a:pt x="0" y="572"/>
                  </a:lnTo>
                  <a:lnTo>
                    <a:pt x="39" y="572"/>
                  </a:lnTo>
                  <a:lnTo>
                    <a:pt x="898" y="0"/>
                  </a:lnTo>
                  <a:lnTo>
                    <a:pt x="0" y="0"/>
                  </a:lnTo>
                  <a:close/>
                </a:path>
              </a:pathLst>
            </a:custGeom>
            <a:solidFill>
              <a:schemeClr val="accent6">
                <a:lumMod val="75000"/>
              </a:schemeClr>
            </a:solidFill>
            <a:ln>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5" name="Freeform 6">
              <a:extLst>
                <a:ext uri="{FF2B5EF4-FFF2-40B4-BE49-F238E27FC236}">
                  <a16:creationId xmlns:a16="http://schemas.microsoft.com/office/drawing/2014/main" id="{14BB32EE-6FE3-5C37-8619-2941B3301DAD}"/>
                </a:ext>
              </a:extLst>
            </p:cNvPr>
            <p:cNvSpPr>
              <a:spLocks/>
            </p:cNvSpPr>
            <p:nvPr/>
          </p:nvSpPr>
          <p:spPr bwMode="auto">
            <a:xfrm>
              <a:off x="3122613" y="1047750"/>
              <a:ext cx="1393825" cy="908050"/>
            </a:xfrm>
            <a:custGeom>
              <a:avLst/>
              <a:gdLst>
                <a:gd name="T0" fmla="*/ 878 w 878"/>
                <a:gd name="T1" fmla="*/ 572 h 572"/>
                <a:gd name="T2" fmla="*/ 878 w 878"/>
                <a:gd name="T3" fmla="*/ 0 h 572"/>
                <a:gd name="T4" fmla="*/ 0 w 878"/>
                <a:gd name="T5" fmla="*/ 0 h 572"/>
                <a:gd name="T6" fmla="*/ 840 w 878"/>
                <a:gd name="T7" fmla="*/ 572 h 572"/>
                <a:gd name="T8" fmla="*/ 878 w 878"/>
                <a:gd name="T9" fmla="*/ 572 h 572"/>
              </a:gdLst>
              <a:ahLst/>
              <a:cxnLst>
                <a:cxn ang="0">
                  <a:pos x="T0" y="T1"/>
                </a:cxn>
                <a:cxn ang="0">
                  <a:pos x="T2" y="T3"/>
                </a:cxn>
                <a:cxn ang="0">
                  <a:pos x="T4" y="T5"/>
                </a:cxn>
                <a:cxn ang="0">
                  <a:pos x="T6" y="T7"/>
                </a:cxn>
                <a:cxn ang="0">
                  <a:pos x="T8" y="T9"/>
                </a:cxn>
              </a:cxnLst>
              <a:rect l="0" t="0" r="r" b="b"/>
              <a:pathLst>
                <a:path w="878" h="572">
                  <a:moveTo>
                    <a:pt x="878" y="572"/>
                  </a:moveTo>
                  <a:lnTo>
                    <a:pt x="878" y="0"/>
                  </a:lnTo>
                  <a:lnTo>
                    <a:pt x="0" y="0"/>
                  </a:lnTo>
                  <a:lnTo>
                    <a:pt x="840" y="572"/>
                  </a:lnTo>
                  <a:lnTo>
                    <a:pt x="878" y="572"/>
                  </a:lnTo>
                  <a:close/>
                </a:path>
              </a:pathLst>
            </a:custGeom>
            <a:solidFill>
              <a:schemeClr val="accent6">
                <a:lumMod val="60000"/>
                <a:lumOff val="40000"/>
              </a:schemeClr>
            </a:solidFill>
            <a:ln>
              <a:solidFill>
                <a:schemeClr val="accent6">
                  <a:lumMod val="60000"/>
                  <a:lumOff val="4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7" name="Freeform 7">
              <a:extLst>
                <a:ext uri="{FF2B5EF4-FFF2-40B4-BE49-F238E27FC236}">
                  <a16:creationId xmlns:a16="http://schemas.microsoft.com/office/drawing/2014/main" id="{859292CA-DDE4-A316-67A6-D9464C509371}"/>
                </a:ext>
              </a:extLst>
            </p:cNvPr>
            <p:cNvSpPr>
              <a:spLocks/>
            </p:cNvSpPr>
            <p:nvPr/>
          </p:nvSpPr>
          <p:spPr bwMode="auto">
            <a:xfrm>
              <a:off x="1727200" y="1047750"/>
              <a:ext cx="2728913" cy="908050"/>
            </a:xfrm>
            <a:custGeom>
              <a:avLst/>
              <a:gdLst>
                <a:gd name="T0" fmla="*/ 879 w 1719"/>
                <a:gd name="T1" fmla="*/ 0 h 572"/>
                <a:gd name="T2" fmla="*/ 859 w 1719"/>
                <a:gd name="T3" fmla="*/ 0 h 572"/>
                <a:gd name="T4" fmla="*/ 0 w 1719"/>
                <a:gd name="T5" fmla="*/ 572 h 572"/>
                <a:gd name="T6" fmla="*/ 1719 w 1719"/>
                <a:gd name="T7" fmla="*/ 572 h 572"/>
                <a:gd name="T8" fmla="*/ 879 w 1719"/>
                <a:gd name="T9" fmla="*/ 0 h 572"/>
              </a:gdLst>
              <a:ahLst/>
              <a:cxnLst>
                <a:cxn ang="0">
                  <a:pos x="T0" y="T1"/>
                </a:cxn>
                <a:cxn ang="0">
                  <a:pos x="T2" y="T3"/>
                </a:cxn>
                <a:cxn ang="0">
                  <a:pos x="T4" y="T5"/>
                </a:cxn>
                <a:cxn ang="0">
                  <a:pos x="T6" y="T7"/>
                </a:cxn>
                <a:cxn ang="0">
                  <a:pos x="T8" y="T9"/>
                </a:cxn>
              </a:cxnLst>
              <a:rect l="0" t="0" r="r" b="b"/>
              <a:pathLst>
                <a:path w="1719" h="572">
                  <a:moveTo>
                    <a:pt x="879" y="0"/>
                  </a:moveTo>
                  <a:lnTo>
                    <a:pt x="859" y="0"/>
                  </a:lnTo>
                  <a:lnTo>
                    <a:pt x="0" y="572"/>
                  </a:lnTo>
                  <a:lnTo>
                    <a:pt x="1719" y="572"/>
                  </a:lnTo>
                  <a:lnTo>
                    <a:pt x="879" y="0"/>
                  </a:lnTo>
                  <a:close/>
                </a:path>
              </a:pathLst>
            </a:custGeom>
            <a:solidFill>
              <a:schemeClr val="accent6"/>
            </a:solidFill>
            <a:ln>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8" name="Freeform 8">
              <a:extLst>
                <a:ext uri="{FF2B5EF4-FFF2-40B4-BE49-F238E27FC236}">
                  <a16:creationId xmlns:a16="http://schemas.microsoft.com/office/drawing/2014/main" id="{67D6B151-4D90-A2CD-6E68-F5821EF0598F}"/>
                </a:ext>
              </a:extLst>
            </p:cNvPr>
            <p:cNvSpPr>
              <a:spLocks/>
            </p:cNvSpPr>
            <p:nvPr/>
          </p:nvSpPr>
          <p:spPr bwMode="auto">
            <a:xfrm>
              <a:off x="2722563" y="2640013"/>
              <a:ext cx="9525"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0" name="Freeform 9">
              <a:extLst>
                <a:ext uri="{FF2B5EF4-FFF2-40B4-BE49-F238E27FC236}">
                  <a16:creationId xmlns:a16="http://schemas.microsoft.com/office/drawing/2014/main" id="{71351352-B8D4-841D-F8D4-D00E2E4D3B03}"/>
                </a:ext>
              </a:extLst>
            </p:cNvPr>
            <p:cNvSpPr>
              <a:spLocks/>
            </p:cNvSpPr>
            <p:nvPr/>
          </p:nvSpPr>
          <p:spPr bwMode="auto">
            <a:xfrm>
              <a:off x="1665288" y="1985963"/>
              <a:ext cx="1057275" cy="654050"/>
            </a:xfrm>
            <a:custGeom>
              <a:avLst/>
              <a:gdLst>
                <a:gd name="T0" fmla="*/ 666 w 666"/>
                <a:gd name="T1" fmla="*/ 0 h 412"/>
                <a:gd name="T2" fmla="*/ 0 w 666"/>
                <a:gd name="T3" fmla="*/ 0 h 412"/>
                <a:gd name="T4" fmla="*/ 0 w 666"/>
                <a:gd name="T5" fmla="*/ 123 h 412"/>
                <a:gd name="T6" fmla="*/ 666 w 666"/>
                <a:gd name="T7" fmla="*/ 412 h 412"/>
                <a:gd name="T8" fmla="*/ 666 w 666"/>
                <a:gd name="T9" fmla="*/ 0 h 412"/>
              </a:gdLst>
              <a:ahLst/>
              <a:cxnLst>
                <a:cxn ang="0">
                  <a:pos x="T0" y="T1"/>
                </a:cxn>
                <a:cxn ang="0">
                  <a:pos x="T2" y="T3"/>
                </a:cxn>
                <a:cxn ang="0">
                  <a:pos x="T4" y="T5"/>
                </a:cxn>
                <a:cxn ang="0">
                  <a:pos x="T6" y="T7"/>
                </a:cxn>
                <a:cxn ang="0">
                  <a:pos x="T8" y="T9"/>
                </a:cxn>
              </a:cxnLst>
              <a:rect l="0" t="0" r="r" b="b"/>
              <a:pathLst>
                <a:path w="666" h="412">
                  <a:moveTo>
                    <a:pt x="666" y="0"/>
                  </a:moveTo>
                  <a:lnTo>
                    <a:pt x="0" y="0"/>
                  </a:lnTo>
                  <a:lnTo>
                    <a:pt x="0" y="123"/>
                  </a:lnTo>
                  <a:lnTo>
                    <a:pt x="666" y="412"/>
                  </a:lnTo>
                  <a:lnTo>
                    <a:pt x="666" y="0"/>
                  </a:lnTo>
                  <a:close/>
                </a:path>
              </a:pathLst>
            </a:custGeom>
            <a:solidFill>
              <a:schemeClr val="accent2">
                <a:lumMod val="60000"/>
                <a:lumOff val="40000"/>
              </a:schemeClr>
            </a:solidFill>
            <a:ln>
              <a:solidFill>
                <a:schemeClr val="accent2">
                  <a:lumMod val="60000"/>
                  <a:lumOff val="4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1" name="Freeform 10">
              <a:extLst>
                <a:ext uri="{FF2B5EF4-FFF2-40B4-BE49-F238E27FC236}">
                  <a16:creationId xmlns:a16="http://schemas.microsoft.com/office/drawing/2014/main" id="{E04A8332-EFCC-AAF7-8EE1-C491A61478A7}"/>
                </a:ext>
              </a:extLst>
            </p:cNvPr>
            <p:cNvSpPr>
              <a:spLocks/>
            </p:cNvSpPr>
            <p:nvPr/>
          </p:nvSpPr>
          <p:spPr bwMode="auto">
            <a:xfrm>
              <a:off x="1665288" y="2181225"/>
              <a:ext cx="1057275" cy="1162050"/>
            </a:xfrm>
            <a:custGeom>
              <a:avLst/>
              <a:gdLst>
                <a:gd name="T0" fmla="*/ 0 w 666"/>
                <a:gd name="T1" fmla="*/ 0 h 732"/>
                <a:gd name="T2" fmla="*/ 0 w 666"/>
                <a:gd name="T3" fmla="*/ 726 h 732"/>
                <a:gd name="T4" fmla="*/ 0 w 666"/>
                <a:gd name="T5" fmla="*/ 732 h 732"/>
                <a:gd name="T6" fmla="*/ 666 w 666"/>
                <a:gd name="T7" fmla="*/ 289 h 732"/>
                <a:gd name="T8" fmla="*/ 666 w 666"/>
                <a:gd name="T9" fmla="*/ 289 h 732"/>
                <a:gd name="T10" fmla="*/ 0 w 666"/>
                <a:gd name="T11" fmla="*/ 0 h 732"/>
              </a:gdLst>
              <a:ahLst/>
              <a:cxnLst>
                <a:cxn ang="0">
                  <a:pos x="T0" y="T1"/>
                </a:cxn>
                <a:cxn ang="0">
                  <a:pos x="T2" y="T3"/>
                </a:cxn>
                <a:cxn ang="0">
                  <a:pos x="T4" y="T5"/>
                </a:cxn>
                <a:cxn ang="0">
                  <a:pos x="T6" y="T7"/>
                </a:cxn>
                <a:cxn ang="0">
                  <a:pos x="T8" y="T9"/>
                </a:cxn>
                <a:cxn ang="0">
                  <a:pos x="T10" y="T11"/>
                </a:cxn>
              </a:cxnLst>
              <a:rect l="0" t="0" r="r" b="b"/>
              <a:pathLst>
                <a:path w="666" h="732">
                  <a:moveTo>
                    <a:pt x="0" y="0"/>
                  </a:moveTo>
                  <a:lnTo>
                    <a:pt x="0" y="726"/>
                  </a:lnTo>
                  <a:lnTo>
                    <a:pt x="0" y="732"/>
                  </a:lnTo>
                  <a:lnTo>
                    <a:pt x="666" y="289"/>
                  </a:lnTo>
                  <a:lnTo>
                    <a:pt x="666" y="289"/>
                  </a:lnTo>
                  <a:lnTo>
                    <a:pt x="0" y="0"/>
                  </a:ln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2" name="Freeform 11">
              <a:extLst>
                <a:ext uri="{FF2B5EF4-FFF2-40B4-BE49-F238E27FC236}">
                  <a16:creationId xmlns:a16="http://schemas.microsoft.com/office/drawing/2014/main" id="{78401288-B23C-067F-CDE0-35E3B65EA754}"/>
                </a:ext>
              </a:extLst>
            </p:cNvPr>
            <p:cNvSpPr>
              <a:spLocks/>
            </p:cNvSpPr>
            <p:nvPr/>
          </p:nvSpPr>
          <p:spPr bwMode="auto">
            <a:xfrm>
              <a:off x="2722563" y="26495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3" name="Freeform 12">
              <a:extLst>
                <a:ext uri="{FF2B5EF4-FFF2-40B4-BE49-F238E27FC236}">
                  <a16:creationId xmlns:a16="http://schemas.microsoft.com/office/drawing/2014/main" id="{6AD8AAC5-C1E7-AC74-C614-44CB1E906827}"/>
                </a:ext>
              </a:extLst>
            </p:cNvPr>
            <p:cNvSpPr>
              <a:spLocks/>
            </p:cNvSpPr>
            <p:nvPr/>
          </p:nvSpPr>
          <p:spPr bwMode="auto">
            <a:xfrm>
              <a:off x="1665288" y="2640013"/>
              <a:ext cx="1057275" cy="1131888"/>
            </a:xfrm>
            <a:custGeom>
              <a:avLst/>
              <a:gdLst>
                <a:gd name="T0" fmla="*/ 48 w 103"/>
                <a:gd name="T1" fmla="*/ 111 h 111"/>
                <a:gd name="T2" fmla="*/ 103 w 103"/>
                <a:gd name="T3" fmla="*/ 89 h 111"/>
                <a:gd name="T4" fmla="*/ 103 w 103"/>
                <a:gd name="T5" fmla="*/ 1 h 111"/>
                <a:gd name="T6" fmla="*/ 103 w 103"/>
                <a:gd name="T7" fmla="*/ 1 h 111"/>
                <a:gd name="T8" fmla="*/ 103 w 103"/>
                <a:gd name="T9" fmla="*/ 0 h 111"/>
                <a:gd name="T10" fmla="*/ 0 w 103"/>
                <a:gd name="T11" fmla="*/ 69 h 111"/>
                <a:gd name="T12" fmla="*/ 48 w 103"/>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03" h="111">
                  <a:moveTo>
                    <a:pt x="48" y="111"/>
                  </a:moveTo>
                  <a:cubicBezTo>
                    <a:pt x="68" y="99"/>
                    <a:pt x="86" y="92"/>
                    <a:pt x="103" y="89"/>
                  </a:cubicBezTo>
                  <a:cubicBezTo>
                    <a:pt x="103" y="1"/>
                    <a:pt x="103" y="1"/>
                    <a:pt x="103" y="1"/>
                  </a:cubicBezTo>
                  <a:cubicBezTo>
                    <a:pt x="103" y="1"/>
                    <a:pt x="103" y="1"/>
                    <a:pt x="103" y="1"/>
                  </a:cubicBezTo>
                  <a:cubicBezTo>
                    <a:pt x="103" y="0"/>
                    <a:pt x="103" y="0"/>
                    <a:pt x="103" y="0"/>
                  </a:cubicBezTo>
                  <a:cubicBezTo>
                    <a:pt x="0" y="69"/>
                    <a:pt x="0" y="69"/>
                    <a:pt x="0" y="69"/>
                  </a:cubicBezTo>
                  <a:lnTo>
                    <a:pt x="48" y="111"/>
                  </a:lnTo>
                  <a:close/>
                </a:path>
              </a:pathLst>
            </a:custGeom>
            <a:solidFill>
              <a:schemeClr val="accent2">
                <a:lumMod val="75000"/>
              </a:schemeClr>
            </a:solidFill>
            <a:ln>
              <a:solidFill>
                <a:schemeClr val="accent2">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4" name="Freeform 13">
              <a:extLst>
                <a:ext uri="{FF2B5EF4-FFF2-40B4-BE49-F238E27FC236}">
                  <a16:creationId xmlns:a16="http://schemas.microsoft.com/office/drawing/2014/main" id="{24726655-2D34-6840-7FFF-B033C3D04E36}"/>
                </a:ext>
              </a:extLst>
            </p:cNvPr>
            <p:cNvSpPr>
              <a:spLocks/>
            </p:cNvSpPr>
            <p:nvPr/>
          </p:nvSpPr>
          <p:spPr bwMode="auto">
            <a:xfrm>
              <a:off x="1449388" y="4700588"/>
              <a:ext cx="1273175" cy="1009650"/>
            </a:xfrm>
            <a:custGeom>
              <a:avLst/>
              <a:gdLst>
                <a:gd name="T0" fmla="*/ 124 w 124"/>
                <a:gd name="T1" fmla="*/ 99 h 99"/>
                <a:gd name="T2" fmla="*/ 124 w 124"/>
                <a:gd name="T3" fmla="*/ 0 h 99"/>
                <a:gd name="T4" fmla="*/ 0 w 124"/>
                <a:gd name="T5" fmla="*/ 34 h 99"/>
                <a:gd name="T6" fmla="*/ 124 w 124"/>
                <a:gd name="T7" fmla="*/ 99 h 99"/>
              </a:gdLst>
              <a:ahLst/>
              <a:cxnLst>
                <a:cxn ang="0">
                  <a:pos x="T0" y="T1"/>
                </a:cxn>
                <a:cxn ang="0">
                  <a:pos x="T2" y="T3"/>
                </a:cxn>
                <a:cxn ang="0">
                  <a:pos x="T4" y="T5"/>
                </a:cxn>
                <a:cxn ang="0">
                  <a:pos x="T6" y="T7"/>
                </a:cxn>
              </a:cxnLst>
              <a:rect l="0" t="0" r="r" b="b"/>
              <a:pathLst>
                <a:path w="124" h="99">
                  <a:moveTo>
                    <a:pt x="124" y="99"/>
                  </a:moveTo>
                  <a:cubicBezTo>
                    <a:pt x="124" y="0"/>
                    <a:pt x="124" y="0"/>
                    <a:pt x="124" y="0"/>
                  </a:cubicBezTo>
                  <a:cubicBezTo>
                    <a:pt x="0" y="34"/>
                    <a:pt x="0" y="34"/>
                    <a:pt x="0" y="34"/>
                  </a:cubicBezTo>
                  <a:cubicBezTo>
                    <a:pt x="3" y="37"/>
                    <a:pt x="46" y="84"/>
                    <a:pt x="124" y="99"/>
                  </a:cubicBez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5" name="Freeform 14">
              <a:extLst>
                <a:ext uri="{FF2B5EF4-FFF2-40B4-BE49-F238E27FC236}">
                  <a16:creationId xmlns:a16="http://schemas.microsoft.com/office/drawing/2014/main" id="{20B49177-468E-F59F-7881-7539158A9846}"/>
                </a:ext>
              </a:extLst>
            </p:cNvPr>
            <p:cNvSpPr>
              <a:spLocks/>
            </p:cNvSpPr>
            <p:nvPr/>
          </p:nvSpPr>
          <p:spPr bwMode="auto">
            <a:xfrm>
              <a:off x="1449388" y="4271963"/>
              <a:ext cx="1273175" cy="776288"/>
            </a:xfrm>
            <a:custGeom>
              <a:avLst/>
              <a:gdLst>
                <a:gd name="T0" fmla="*/ 53 w 124"/>
                <a:gd name="T1" fmla="*/ 0 h 76"/>
                <a:gd name="T2" fmla="*/ 0 w 124"/>
                <a:gd name="T3" fmla="*/ 76 h 76"/>
                <a:gd name="T4" fmla="*/ 0 w 124"/>
                <a:gd name="T5" fmla="*/ 76 h 76"/>
                <a:gd name="T6" fmla="*/ 124 w 124"/>
                <a:gd name="T7" fmla="*/ 42 h 76"/>
                <a:gd name="T8" fmla="*/ 124 w 124"/>
                <a:gd name="T9" fmla="*/ 42 h 76"/>
                <a:gd name="T10" fmla="*/ 53 w 124"/>
                <a:gd name="T11" fmla="*/ 0 h 76"/>
              </a:gdLst>
              <a:ahLst/>
              <a:cxnLst>
                <a:cxn ang="0">
                  <a:pos x="T0" y="T1"/>
                </a:cxn>
                <a:cxn ang="0">
                  <a:pos x="T2" y="T3"/>
                </a:cxn>
                <a:cxn ang="0">
                  <a:pos x="T4" y="T5"/>
                </a:cxn>
                <a:cxn ang="0">
                  <a:pos x="T6" y="T7"/>
                </a:cxn>
                <a:cxn ang="0">
                  <a:pos x="T8" y="T9"/>
                </a:cxn>
                <a:cxn ang="0">
                  <a:pos x="T10" y="T11"/>
                </a:cxn>
              </a:cxnLst>
              <a:rect l="0" t="0" r="r" b="b"/>
              <a:pathLst>
                <a:path w="124" h="76">
                  <a:moveTo>
                    <a:pt x="53" y="0"/>
                  </a:moveTo>
                  <a:cubicBezTo>
                    <a:pt x="0" y="76"/>
                    <a:pt x="0" y="76"/>
                    <a:pt x="0" y="76"/>
                  </a:cubicBezTo>
                  <a:cubicBezTo>
                    <a:pt x="0" y="76"/>
                    <a:pt x="0" y="76"/>
                    <a:pt x="0" y="76"/>
                  </a:cubicBezTo>
                  <a:cubicBezTo>
                    <a:pt x="124" y="42"/>
                    <a:pt x="124" y="42"/>
                    <a:pt x="124" y="42"/>
                  </a:cubicBezTo>
                  <a:cubicBezTo>
                    <a:pt x="124" y="42"/>
                    <a:pt x="124" y="42"/>
                    <a:pt x="124" y="42"/>
                  </a:cubicBezTo>
                  <a:cubicBezTo>
                    <a:pt x="85" y="29"/>
                    <a:pt x="53" y="0"/>
                    <a:pt x="53" y="0"/>
                  </a:cubicBezTo>
                  <a:close/>
                </a:path>
              </a:pathLst>
            </a:custGeom>
            <a:solidFill>
              <a:schemeClr val="accent4">
                <a:lumMod val="75000"/>
              </a:schemeClr>
            </a:solidFill>
            <a:ln>
              <a:solidFill>
                <a:schemeClr val="accent4">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6" name="Freeform 15">
              <a:extLst>
                <a:ext uri="{FF2B5EF4-FFF2-40B4-BE49-F238E27FC236}">
                  <a16:creationId xmlns:a16="http://schemas.microsoft.com/office/drawing/2014/main" id="{3BEE2AB2-0645-2ACA-0BD3-EE32738ED470}"/>
                </a:ext>
              </a:extLst>
            </p:cNvPr>
            <p:cNvSpPr>
              <a:spLocks/>
            </p:cNvSpPr>
            <p:nvPr/>
          </p:nvSpPr>
          <p:spPr bwMode="auto">
            <a:xfrm>
              <a:off x="3727450" y="2935288"/>
              <a:ext cx="1128713" cy="1235075"/>
            </a:xfrm>
            <a:custGeom>
              <a:avLst/>
              <a:gdLst>
                <a:gd name="T0" fmla="*/ 89 w 110"/>
                <a:gd name="T1" fmla="*/ 45 h 121"/>
                <a:gd name="T2" fmla="*/ 45 w 110"/>
                <a:gd name="T3" fmla="*/ 0 h 121"/>
                <a:gd name="T4" fmla="*/ 45 w 110"/>
                <a:gd name="T5" fmla="*/ 0 h 121"/>
                <a:gd name="T6" fmla="*/ 0 w 110"/>
                <a:gd name="T7" fmla="*/ 120 h 121"/>
                <a:gd name="T8" fmla="*/ 0 w 110"/>
                <a:gd name="T9" fmla="*/ 121 h 121"/>
                <a:gd name="T10" fmla="*/ 108 w 110"/>
                <a:gd name="T11" fmla="*/ 121 h 121"/>
                <a:gd name="T12" fmla="*/ 89 w 110"/>
                <a:gd name="T13" fmla="*/ 45 h 121"/>
              </a:gdLst>
              <a:ahLst/>
              <a:cxnLst>
                <a:cxn ang="0">
                  <a:pos x="T0" y="T1"/>
                </a:cxn>
                <a:cxn ang="0">
                  <a:pos x="T2" y="T3"/>
                </a:cxn>
                <a:cxn ang="0">
                  <a:pos x="T4" y="T5"/>
                </a:cxn>
                <a:cxn ang="0">
                  <a:pos x="T6" y="T7"/>
                </a:cxn>
                <a:cxn ang="0">
                  <a:pos x="T8" y="T9"/>
                </a:cxn>
                <a:cxn ang="0">
                  <a:pos x="T10" y="T11"/>
                </a:cxn>
                <a:cxn ang="0">
                  <a:pos x="T12" y="T13"/>
                </a:cxn>
              </a:cxnLst>
              <a:rect l="0" t="0" r="r" b="b"/>
              <a:pathLst>
                <a:path w="110" h="121">
                  <a:moveTo>
                    <a:pt x="89" y="45"/>
                  </a:moveTo>
                  <a:cubicBezTo>
                    <a:pt x="76" y="26"/>
                    <a:pt x="61" y="11"/>
                    <a:pt x="45" y="0"/>
                  </a:cubicBezTo>
                  <a:cubicBezTo>
                    <a:pt x="45" y="0"/>
                    <a:pt x="45" y="0"/>
                    <a:pt x="45" y="0"/>
                  </a:cubicBezTo>
                  <a:cubicBezTo>
                    <a:pt x="0" y="120"/>
                    <a:pt x="0" y="120"/>
                    <a:pt x="0" y="120"/>
                  </a:cubicBezTo>
                  <a:cubicBezTo>
                    <a:pt x="0" y="120"/>
                    <a:pt x="0" y="121"/>
                    <a:pt x="0" y="121"/>
                  </a:cubicBezTo>
                  <a:cubicBezTo>
                    <a:pt x="108" y="121"/>
                    <a:pt x="108" y="121"/>
                    <a:pt x="108" y="121"/>
                  </a:cubicBezTo>
                  <a:cubicBezTo>
                    <a:pt x="110" y="95"/>
                    <a:pt x="105" y="69"/>
                    <a:pt x="89" y="45"/>
                  </a:cubicBezTo>
                  <a:close/>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7" name="Freeform 16">
              <a:extLst>
                <a:ext uri="{FF2B5EF4-FFF2-40B4-BE49-F238E27FC236}">
                  <a16:creationId xmlns:a16="http://schemas.microsoft.com/office/drawing/2014/main" id="{B2B08325-73D3-FCCC-E994-BC64D757EC6E}"/>
                </a:ext>
              </a:extLst>
            </p:cNvPr>
            <p:cNvSpPr>
              <a:spLocks/>
            </p:cNvSpPr>
            <p:nvPr/>
          </p:nvSpPr>
          <p:spPr bwMode="auto">
            <a:xfrm>
              <a:off x="2762250" y="2935288"/>
              <a:ext cx="1427163" cy="1223963"/>
            </a:xfrm>
            <a:custGeom>
              <a:avLst/>
              <a:gdLst>
                <a:gd name="T0" fmla="*/ 0 w 139"/>
                <a:gd name="T1" fmla="*/ 59 h 120"/>
                <a:gd name="T2" fmla="*/ 84 w 139"/>
                <a:gd name="T3" fmla="*/ 84 h 120"/>
                <a:gd name="T4" fmla="*/ 94 w 139"/>
                <a:gd name="T5" fmla="*/ 120 h 120"/>
                <a:gd name="T6" fmla="*/ 139 w 139"/>
                <a:gd name="T7" fmla="*/ 0 h 120"/>
                <a:gd name="T8" fmla="*/ 0 w 139"/>
                <a:gd name="T9" fmla="*/ 59 h 120"/>
              </a:gdLst>
              <a:ahLst/>
              <a:cxnLst>
                <a:cxn ang="0">
                  <a:pos x="T0" y="T1"/>
                </a:cxn>
                <a:cxn ang="0">
                  <a:pos x="T2" y="T3"/>
                </a:cxn>
                <a:cxn ang="0">
                  <a:pos x="T4" y="T5"/>
                </a:cxn>
                <a:cxn ang="0">
                  <a:pos x="T6" y="T7"/>
                </a:cxn>
                <a:cxn ang="0">
                  <a:pos x="T8" y="T9"/>
                </a:cxn>
              </a:cxnLst>
              <a:rect l="0" t="0" r="r" b="b"/>
              <a:pathLst>
                <a:path w="139" h="120">
                  <a:moveTo>
                    <a:pt x="0" y="59"/>
                  </a:moveTo>
                  <a:cubicBezTo>
                    <a:pt x="43" y="52"/>
                    <a:pt x="73" y="72"/>
                    <a:pt x="84" y="84"/>
                  </a:cubicBezTo>
                  <a:cubicBezTo>
                    <a:pt x="91" y="91"/>
                    <a:pt x="95" y="105"/>
                    <a:pt x="94" y="120"/>
                  </a:cubicBezTo>
                  <a:cubicBezTo>
                    <a:pt x="139" y="0"/>
                    <a:pt x="139" y="0"/>
                    <a:pt x="139" y="0"/>
                  </a:cubicBezTo>
                  <a:lnTo>
                    <a:pt x="0" y="59"/>
                  </a:lnTo>
                  <a:close/>
                </a:path>
              </a:pathLst>
            </a:custGeom>
            <a:solidFill>
              <a:schemeClr val="accent3">
                <a:lumMod val="60000"/>
                <a:lumOff val="40000"/>
              </a:schemeClr>
            </a:solidFill>
            <a:ln>
              <a:solidFill>
                <a:schemeClr val="accent3">
                  <a:lumMod val="60000"/>
                  <a:lumOff val="4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8" name="Freeform 17">
              <a:extLst>
                <a:ext uri="{FF2B5EF4-FFF2-40B4-BE49-F238E27FC236}">
                  <a16:creationId xmlns:a16="http://schemas.microsoft.com/office/drawing/2014/main" id="{0D6BC327-38C2-D8ED-178F-30CDC63BE559}"/>
                </a:ext>
              </a:extLst>
            </p:cNvPr>
            <p:cNvSpPr>
              <a:spLocks/>
            </p:cNvSpPr>
            <p:nvPr/>
          </p:nvSpPr>
          <p:spPr bwMode="auto">
            <a:xfrm>
              <a:off x="2752725" y="2536825"/>
              <a:ext cx="1436688" cy="1000125"/>
            </a:xfrm>
            <a:custGeom>
              <a:avLst/>
              <a:gdLst>
                <a:gd name="T0" fmla="*/ 140 w 140"/>
                <a:gd name="T1" fmla="*/ 39 h 98"/>
                <a:gd name="T2" fmla="*/ 0 w 140"/>
                <a:gd name="T3" fmla="*/ 10 h 98"/>
                <a:gd name="T4" fmla="*/ 0 w 140"/>
                <a:gd name="T5" fmla="*/ 11 h 98"/>
                <a:gd name="T6" fmla="*/ 0 w 140"/>
                <a:gd name="T7" fmla="*/ 98 h 98"/>
                <a:gd name="T8" fmla="*/ 1 w 140"/>
                <a:gd name="T9" fmla="*/ 98 h 98"/>
                <a:gd name="T10" fmla="*/ 140 w 140"/>
                <a:gd name="T11" fmla="*/ 39 h 98"/>
              </a:gdLst>
              <a:ahLst/>
              <a:cxnLst>
                <a:cxn ang="0">
                  <a:pos x="T0" y="T1"/>
                </a:cxn>
                <a:cxn ang="0">
                  <a:pos x="T2" y="T3"/>
                </a:cxn>
                <a:cxn ang="0">
                  <a:pos x="T4" y="T5"/>
                </a:cxn>
                <a:cxn ang="0">
                  <a:pos x="T6" y="T7"/>
                </a:cxn>
                <a:cxn ang="0">
                  <a:pos x="T8" y="T9"/>
                </a:cxn>
                <a:cxn ang="0">
                  <a:pos x="T10" y="T11"/>
                </a:cxn>
              </a:cxnLst>
              <a:rect l="0" t="0" r="r" b="b"/>
              <a:pathLst>
                <a:path w="140" h="98">
                  <a:moveTo>
                    <a:pt x="140" y="39"/>
                  </a:moveTo>
                  <a:cubicBezTo>
                    <a:pt x="83" y="0"/>
                    <a:pt x="17" y="7"/>
                    <a:pt x="0" y="10"/>
                  </a:cubicBezTo>
                  <a:cubicBezTo>
                    <a:pt x="0" y="11"/>
                    <a:pt x="0" y="11"/>
                    <a:pt x="0" y="11"/>
                  </a:cubicBezTo>
                  <a:cubicBezTo>
                    <a:pt x="0" y="98"/>
                    <a:pt x="0" y="98"/>
                    <a:pt x="0" y="98"/>
                  </a:cubicBezTo>
                  <a:cubicBezTo>
                    <a:pt x="0" y="98"/>
                    <a:pt x="1" y="98"/>
                    <a:pt x="1" y="98"/>
                  </a:cubicBezTo>
                  <a:cubicBezTo>
                    <a:pt x="140" y="39"/>
                    <a:pt x="140" y="39"/>
                    <a:pt x="140" y="39"/>
                  </a:cubicBezTo>
                  <a:close/>
                </a:path>
              </a:pathLst>
            </a:custGeom>
            <a:solidFill>
              <a:schemeClr val="accent3">
                <a:lumMod val="40000"/>
                <a:lumOff val="60000"/>
              </a:schemeClr>
            </a:solidFill>
            <a:ln>
              <a:solidFill>
                <a:schemeClr val="accent3">
                  <a:lumMod val="40000"/>
                  <a:lumOff val="6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39" name="Freeform 18">
              <a:extLst>
                <a:ext uri="{FF2B5EF4-FFF2-40B4-BE49-F238E27FC236}">
                  <a16:creationId xmlns:a16="http://schemas.microsoft.com/office/drawing/2014/main" id="{C83FF6A5-7F2E-910E-6AF1-41E2D8F3578E}"/>
                </a:ext>
              </a:extLst>
            </p:cNvPr>
            <p:cNvSpPr>
              <a:spLocks/>
            </p:cNvSpPr>
            <p:nvPr/>
          </p:nvSpPr>
          <p:spPr bwMode="auto">
            <a:xfrm>
              <a:off x="4189413" y="29352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40" name="Freeform 19">
              <a:extLst>
                <a:ext uri="{FF2B5EF4-FFF2-40B4-BE49-F238E27FC236}">
                  <a16:creationId xmlns:a16="http://schemas.microsoft.com/office/drawing/2014/main" id="{A2F5E000-7DF3-42EE-F300-6252AE9BE750}"/>
                </a:ext>
              </a:extLst>
            </p:cNvPr>
            <p:cNvSpPr>
              <a:spLocks/>
            </p:cNvSpPr>
            <p:nvPr/>
          </p:nvSpPr>
          <p:spPr bwMode="auto">
            <a:xfrm>
              <a:off x="2773363" y="4200525"/>
              <a:ext cx="1374775" cy="1143000"/>
            </a:xfrm>
            <a:custGeom>
              <a:avLst/>
              <a:gdLst>
                <a:gd name="T0" fmla="*/ 93 w 134"/>
                <a:gd name="T1" fmla="*/ 0 h 112"/>
                <a:gd name="T2" fmla="*/ 93 w 134"/>
                <a:gd name="T3" fmla="*/ 0 h 112"/>
                <a:gd name="T4" fmla="*/ 45 w 134"/>
                <a:gd name="T5" fmla="*/ 53 h 112"/>
                <a:gd name="T6" fmla="*/ 0 w 134"/>
                <a:gd name="T7" fmla="*/ 50 h 112"/>
                <a:gd name="T8" fmla="*/ 134 w 134"/>
                <a:gd name="T9" fmla="*/ 112 h 112"/>
                <a:gd name="T10" fmla="*/ 93 w 134"/>
                <a:gd name="T11" fmla="*/ 0 h 112"/>
              </a:gdLst>
              <a:ahLst/>
              <a:cxnLst>
                <a:cxn ang="0">
                  <a:pos x="T0" y="T1"/>
                </a:cxn>
                <a:cxn ang="0">
                  <a:pos x="T2" y="T3"/>
                </a:cxn>
                <a:cxn ang="0">
                  <a:pos x="T4" y="T5"/>
                </a:cxn>
                <a:cxn ang="0">
                  <a:pos x="T6" y="T7"/>
                </a:cxn>
                <a:cxn ang="0">
                  <a:pos x="T8" y="T9"/>
                </a:cxn>
                <a:cxn ang="0">
                  <a:pos x="T10" y="T11"/>
                </a:cxn>
              </a:cxnLst>
              <a:rect l="0" t="0" r="r" b="b"/>
              <a:pathLst>
                <a:path w="134" h="112">
                  <a:moveTo>
                    <a:pt x="93" y="0"/>
                  </a:moveTo>
                  <a:cubicBezTo>
                    <a:pt x="93" y="0"/>
                    <a:pt x="93" y="0"/>
                    <a:pt x="93" y="0"/>
                  </a:cubicBezTo>
                  <a:cubicBezTo>
                    <a:pt x="90" y="23"/>
                    <a:pt x="77" y="47"/>
                    <a:pt x="45" y="53"/>
                  </a:cubicBezTo>
                  <a:cubicBezTo>
                    <a:pt x="30" y="56"/>
                    <a:pt x="14" y="55"/>
                    <a:pt x="0" y="50"/>
                  </a:cubicBezTo>
                  <a:cubicBezTo>
                    <a:pt x="134" y="112"/>
                    <a:pt x="134" y="112"/>
                    <a:pt x="134" y="112"/>
                  </a:cubicBezTo>
                  <a:lnTo>
                    <a:pt x="93" y="0"/>
                  </a:lnTo>
                  <a:close/>
                </a:path>
              </a:pathLst>
            </a:custGeom>
            <a:solidFill>
              <a:schemeClr val="accent1">
                <a:lumMod val="75000"/>
                <a:lumOff val="25000"/>
              </a:schemeClr>
            </a:solidFill>
            <a:ln>
              <a:solidFill>
                <a:schemeClr val="accent1">
                  <a:lumMod val="75000"/>
                  <a:lumOff val="2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41" name="Freeform 20">
              <a:extLst>
                <a:ext uri="{FF2B5EF4-FFF2-40B4-BE49-F238E27FC236}">
                  <a16:creationId xmlns:a16="http://schemas.microsoft.com/office/drawing/2014/main" id="{536CC988-D80D-92B3-D809-35192877EAB8}"/>
                </a:ext>
              </a:extLst>
            </p:cNvPr>
            <p:cNvSpPr>
              <a:spLocks/>
            </p:cNvSpPr>
            <p:nvPr/>
          </p:nvSpPr>
          <p:spPr bwMode="auto">
            <a:xfrm>
              <a:off x="3727450" y="4200525"/>
              <a:ext cx="1108075" cy="1152525"/>
            </a:xfrm>
            <a:custGeom>
              <a:avLst/>
              <a:gdLst>
                <a:gd name="T0" fmla="*/ 41 w 108"/>
                <a:gd name="T1" fmla="*/ 112 h 113"/>
                <a:gd name="T2" fmla="*/ 42 w 108"/>
                <a:gd name="T3" fmla="*/ 113 h 113"/>
                <a:gd name="T4" fmla="*/ 108 w 108"/>
                <a:gd name="T5" fmla="*/ 0 h 113"/>
                <a:gd name="T6" fmla="*/ 0 w 108"/>
                <a:gd name="T7" fmla="*/ 0 h 113"/>
                <a:gd name="T8" fmla="*/ 41 w 108"/>
                <a:gd name="T9" fmla="*/ 112 h 113"/>
              </a:gdLst>
              <a:ahLst/>
              <a:cxnLst>
                <a:cxn ang="0">
                  <a:pos x="T0" y="T1"/>
                </a:cxn>
                <a:cxn ang="0">
                  <a:pos x="T2" y="T3"/>
                </a:cxn>
                <a:cxn ang="0">
                  <a:pos x="T4" y="T5"/>
                </a:cxn>
                <a:cxn ang="0">
                  <a:pos x="T6" y="T7"/>
                </a:cxn>
                <a:cxn ang="0">
                  <a:pos x="T8" y="T9"/>
                </a:cxn>
              </a:cxnLst>
              <a:rect l="0" t="0" r="r" b="b"/>
              <a:pathLst>
                <a:path w="108" h="113">
                  <a:moveTo>
                    <a:pt x="41" y="112"/>
                  </a:moveTo>
                  <a:cubicBezTo>
                    <a:pt x="42" y="113"/>
                    <a:pt x="42" y="113"/>
                    <a:pt x="42" y="113"/>
                  </a:cubicBezTo>
                  <a:cubicBezTo>
                    <a:pt x="77" y="84"/>
                    <a:pt x="103" y="43"/>
                    <a:pt x="108" y="0"/>
                  </a:cubicBezTo>
                  <a:cubicBezTo>
                    <a:pt x="0" y="0"/>
                    <a:pt x="0" y="0"/>
                    <a:pt x="0" y="0"/>
                  </a:cubicBezTo>
                  <a:lnTo>
                    <a:pt x="41" y="112"/>
                  </a:lnTo>
                  <a:close/>
                </a:path>
              </a:pathLst>
            </a:custGeom>
            <a:solidFill>
              <a:schemeClr val="accent1">
                <a:lumMod val="50000"/>
                <a:lumOff val="50000"/>
              </a:schemeClr>
            </a:solidFill>
            <a:ln>
              <a:solidFill>
                <a:schemeClr val="accent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42" name="Freeform 21">
              <a:extLst>
                <a:ext uri="{FF2B5EF4-FFF2-40B4-BE49-F238E27FC236}">
                  <a16:creationId xmlns:a16="http://schemas.microsoft.com/office/drawing/2014/main" id="{54820CA1-EF50-379E-D477-B86C0C6CEF44}"/>
                </a:ext>
              </a:extLst>
            </p:cNvPr>
            <p:cNvSpPr>
              <a:spLocks/>
            </p:cNvSpPr>
            <p:nvPr/>
          </p:nvSpPr>
          <p:spPr bwMode="auto">
            <a:xfrm>
              <a:off x="2752725" y="4710113"/>
              <a:ext cx="1395413" cy="1071563"/>
            </a:xfrm>
            <a:custGeom>
              <a:avLst/>
              <a:gdLst>
                <a:gd name="T0" fmla="*/ 2 w 136"/>
                <a:gd name="T1" fmla="*/ 0 h 105"/>
                <a:gd name="T2" fmla="*/ 0 w 136"/>
                <a:gd name="T3" fmla="*/ 0 h 105"/>
                <a:gd name="T4" fmla="*/ 0 w 136"/>
                <a:gd name="T5" fmla="*/ 99 h 105"/>
                <a:gd name="T6" fmla="*/ 31 w 136"/>
                <a:gd name="T7" fmla="*/ 103 h 105"/>
                <a:gd name="T8" fmla="*/ 136 w 136"/>
                <a:gd name="T9" fmla="*/ 64 h 105"/>
                <a:gd name="T10" fmla="*/ 136 w 136"/>
                <a:gd name="T11" fmla="*/ 62 h 105"/>
                <a:gd name="T12" fmla="*/ 2 w 136"/>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136" h="105">
                  <a:moveTo>
                    <a:pt x="2" y="0"/>
                  </a:moveTo>
                  <a:cubicBezTo>
                    <a:pt x="1" y="0"/>
                    <a:pt x="1" y="0"/>
                    <a:pt x="0" y="0"/>
                  </a:cubicBezTo>
                  <a:cubicBezTo>
                    <a:pt x="0" y="99"/>
                    <a:pt x="0" y="99"/>
                    <a:pt x="0" y="99"/>
                  </a:cubicBezTo>
                  <a:cubicBezTo>
                    <a:pt x="10" y="101"/>
                    <a:pt x="20" y="102"/>
                    <a:pt x="31" y="103"/>
                  </a:cubicBezTo>
                  <a:cubicBezTo>
                    <a:pt x="67" y="105"/>
                    <a:pt x="105" y="90"/>
                    <a:pt x="136" y="64"/>
                  </a:cubicBezTo>
                  <a:cubicBezTo>
                    <a:pt x="136" y="62"/>
                    <a:pt x="136" y="62"/>
                    <a:pt x="136" y="62"/>
                  </a:cubicBezTo>
                  <a:lnTo>
                    <a:pt x="2" y="0"/>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sp>
          <p:nvSpPr>
            <p:cNvPr id="43" name="Freeform 22">
              <a:extLst>
                <a:ext uri="{FF2B5EF4-FFF2-40B4-BE49-F238E27FC236}">
                  <a16:creationId xmlns:a16="http://schemas.microsoft.com/office/drawing/2014/main" id="{0F325E42-DD96-1770-4218-DBABCF78D4CC}"/>
                </a:ext>
              </a:extLst>
            </p:cNvPr>
            <p:cNvSpPr>
              <a:spLocks/>
            </p:cNvSpPr>
            <p:nvPr/>
          </p:nvSpPr>
          <p:spPr bwMode="auto">
            <a:xfrm>
              <a:off x="4148138" y="5343525"/>
              <a:ext cx="9525" cy="20638"/>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0" y="0"/>
                    <a:pt x="0" y="0"/>
                    <a:pt x="0" y="0"/>
                  </a:cubicBezTo>
                  <a:lnTo>
                    <a:pt x="0" y="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7B7B7B"/>
                </a:solidFill>
                <a:effectLst/>
                <a:uLnTx/>
                <a:uFillTx/>
                <a:latin typeface="Arial"/>
              </a:endParaRPr>
            </a:p>
          </p:txBody>
        </p:sp>
      </p:grpSp>
    </p:spTree>
    <p:extLst>
      <p:ext uri="{BB962C8B-B14F-4D97-AF65-F5344CB8AC3E}">
        <p14:creationId xmlns:p14="http://schemas.microsoft.com/office/powerpoint/2010/main" val="3081383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0F2489-29D6-C1E2-0E10-7F29E05B156B}"/>
              </a:ext>
            </a:extLst>
          </p:cNvPr>
          <p:cNvSpPr>
            <a:spLocks noGrp="1"/>
          </p:cNvSpPr>
          <p:nvPr>
            <p:ph type="dt" sz="half" idx="10"/>
          </p:nvPr>
        </p:nvSpPr>
        <p:spPr/>
        <p:txBody>
          <a:bodyPr/>
          <a:lstStyle/>
          <a:p>
            <a:r>
              <a:rPr lang="en-US"/>
              <a:t>Enter title via "insert&gt;header and footer&gt;fixed"</a:t>
            </a:r>
          </a:p>
        </p:txBody>
      </p:sp>
      <p:sp>
        <p:nvSpPr>
          <p:cNvPr id="3" name="Footer Placeholder 2">
            <a:extLst>
              <a:ext uri="{FF2B5EF4-FFF2-40B4-BE49-F238E27FC236}">
                <a16:creationId xmlns:a16="http://schemas.microsoft.com/office/drawing/2014/main" id="{DBFB7981-D17B-98CA-A541-7B96B90FF4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B4D506-ECAC-9AC4-5278-1FB7F377A4AA}"/>
              </a:ext>
            </a:extLst>
          </p:cNvPr>
          <p:cNvSpPr>
            <a:spLocks noGrp="1"/>
          </p:cNvSpPr>
          <p:nvPr>
            <p:ph type="sldNum" sz="quarter" idx="12"/>
          </p:nvPr>
        </p:nvSpPr>
        <p:spPr/>
        <p:txBody>
          <a:bodyPr/>
          <a:lstStyle/>
          <a:p>
            <a:fld id="{4737D6AF-2FA5-476A-AF60-7A8CDF2E2DFB}" type="slidenum">
              <a:rPr lang="en-US" smtClean="0"/>
              <a:pPr/>
              <a:t>3</a:t>
            </a:fld>
            <a:endParaRPr lang="en-US"/>
          </a:p>
        </p:txBody>
      </p:sp>
      <p:sp>
        <p:nvSpPr>
          <p:cNvPr id="5" name="TextBox 4">
            <a:extLst>
              <a:ext uri="{FF2B5EF4-FFF2-40B4-BE49-F238E27FC236}">
                <a16:creationId xmlns:a16="http://schemas.microsoft.com/office/drawing/2014/main" id="{DBA07298-18C9-6738-C225-A080B2D17911}"/>
              </a:ext>
            </a:extLst>
          </p:cNvPr>
          <p:cNvSpPr txBox="1"/>
          <p:nvPr/>
        </p:nvSpPr>
        <p:spPr>
          <a:xfrm>
            <a:off x="2589088" y="1695236"/>
            <a:ext cx="5568593" cy="1222625"/>
          </a:xfrm>
          <a:prstGeom prst="rect">
            <a:avLst/>
          </a:prstGeom>
          <a:noFill/>
        </p:spPr>
        <p:txBody>
          <a:bodyPr wrap="square" lIns="0" tIns="0" rIns="0" bIns="0" rtlCol="0">
            <a:noAutofit/>
          </a:bodyPr>
          <a:lstStyle/>
          <a:p>
            <a:pPr algn="l">
              <a:spcBef>
                <a:spcPts val="1200"/>
              </a:spcBef>
            </a:pPr>
            <a:r>
              <a:rPr lang="en-US" sz="1600" b="1" dirty="0">
                <a:highlight>
                  <a:srgbClr val="FFFF00"/>
                </a:highlight>
              </a:rPr>
              <a:t>VIDEO</a:t>
            </a:r>
          </a:p>
          <a:p>
            <a:pPr algn="l">
              <a:spcBef>
                <a:spcPts val="1200"/>
              </a:spcBef>
            </a:pPr>
            <a:r>
              <a:rPr lang="en-US" sz="1600" b="1" dirty="0">
                <a:highlight>
                  <a:srgbClr val="FFFF00"/>
                </a:highlight>
              </a:rPr>
              <a:t>File workplace final . MOV</a:t>
            </a:r>
          </a:p>
        </p:txBody>
      </p:sp>
    </p:spTree>
    <p:extLst>
      <p:ext uri="{BB962C8B-B14F-4D97-AF65-F5344CB8AC3E}">
        <p14:creationId xmlns:p14="http://schemas.microsoft.com/office/powerpoint/2010/main" val="397654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80837F-27E9-A892-2283-B8910DE6E1E6}"/>
              </a:ext>
            </a:extLst>
          </p:cNvPr>
          <p:cNvSpPr>
            <a:spLocks noGrp="1"/>
          </p:cNvSpPr>
          <p:nvPr>
            <p:ph type="sldNum" sz="quarter" idx="12"/>
          </p:nvPr>
        </p:nvSpPr>
        <p:spPr/>
        <p:txBody>
          <a:bodyPr/>
          <a:lstStyle/>
          <a:p>
            <a:fld id="{17FD9226-F898-5242-BCE7-43277A971737}" type="slidenum">
              <a:rPr lang="en-US" smtClean="0"/>
              <a:t>4</a:t>
            </a:fld>
            <a:endParaRPr lang="en-US"/>
          </a:p>
        </p:txBody>
      </p:sp>
      <p:sp>
        <p:nvSpPr>
          <p:cNvPr id="2" name="Title 1">
            <a:extLst>
              <a:ext uri="{FF2B5EF4-FFF2-40B4-BE49-F238E27FC236}">
                <a16:creationId xmlns:a16="http://schemas.microsoft.com/office/drawing/2014/main" id="{5478DA33-F4FD-02F8-668F-51B88F0DBCF2}"/>
              </a:ext>
            </a:extLst>
          </p:cNvPr>
          <p:cNvSpPr>
            <a:spLocks noGrp="1"/>
          </p:cNvSpPr>
          <p:nvPr>
            <p:ph type="title" idx="4294967295"/>
          </p:nvPr>
        </p:nvSpPr>
        <p:spPr>
          <a:xfrm>
            <a:off x="328773" y="216761"/>
            <a:ext cx="11353800" cy="952500"/>
          </a:xfrm>
        </p:spPr>
        <p:txBody>
          <a:bodyPr/>
          <a:lstStyle/>
          <a:p>
            <a:r>
              <a:rPr lang="en-US" sz="2950"/>
              <a:t>7 Cutting Edge 2024 Market Trends on Employee Engagement</a:t>
            </a:r>
            <a:endParaRPr lang="en-US"/>
          </a:p>
        </p:txBody>
      </p:sp>
      <p:sp>
        <p:nvSpPr>
          <p:cNvPr id="3" name="Content Placeholder 2">
            <a:extLst>
              <a:ext uri="{FF2B5EF4-FFF2-40B4-BE49-F238E27FC236}">
                <a16:creationId xmlns:a16="http://schemas.microsoft.com/office/drawing/2014/main" id="{300EFBE8-4470-B7B5-F84C-E4B3C6D3ABC3}"/>
              </a:ext>
            </a:extLst>
          </p:cNvPr>
          <p:cNvSpPr>
            <a:spLocks noGrp="1"/>
          </p:cNvSpPr>
          <p:nvPr>
            <p:ph idx="4294967295"/>
          </p:nvPr>
        </p:nvSpPr>
        <p:spPr>
          <a:xfrm>
            <a:off x="708916" y="1862191"/>
            <a:ext cx="11353800" cy="3705225"/>
          </a:xfrm>
        </p:spPr>
        <p:txBody>
          <a:bodyPr vert="horz" lIns="0" tIns="0" rIns="0" bIns="0" rtlCol="0" anchor="t">
            <a:noAutofit/>
          </a:bodyPr>
          <a:lstStyle/>
          <a:p>
            <a:pPr marL="0" indent="0">
              <a:buNone/>
            </a:pPr>
            <a:r>
              <a:rPr lang="en-US" sz="2400">
                <a:solidFill>
                  <a:srgbClr val="18181D"/>
                </a:solidFill>
              </a:rPr>
              <a:t>#1 Guided Growth: Set up Mentorship Programs</a:t>
            </a:r>
            <a:endParaRPr lang="en-US"/>
          </a:p>
          <a:p>
            <a:pPr marL="0" indent="0">
              <a:buNone/>
            </a:pPr>
            <a:r>
              <a:rPr lang="en-US" sz="2400">
                <a:solidFill>
                  <a:srgbClr val="18181D"/>
                </a:solidFill>
              </a:rPr>
              <a:t>#2 Inclusive Decision-Making: Involve Employees in Company Decisions</a:t>
            </a:r>
            <a:endParaRPr lang="en-US"/>
          </a:p>
          <a:p>
            <a:pPr marL="0" indent="0">
              <a:buNone/>
            </a:pPr>
            <a:r>
              <a:rPr lang="en-US" sz="2400">
                <a:solidFill>
                  <a:srgbClr val="18181D"/>
                </a:solidFill>
              </a:rPr>
              <a:t>#3 Promote Internal Mobility: Encourage Employee Growth Within</a:t>
            </a:r>
            <a:endParaRPr lang="en-US"/>
          </a:p>
          <a:p>
            <a:pPr marL="0" indent="0">
              <a:buNone/>
            </a:pPr>
            <a:r>
              <a:rPr lang="en-US" sz="2400">
                <a:solidFill>
                  <a:srgbClr val="18181D"/>
                </a:solidFill>
              </a:rPr>
              <a:t>#4 </a:t>
            </a:r>
            <a:r>
              <a:rPr lang="en-US" sz="2400" dirty="0">
                <a:solidFill>
                  <a:schemeClr val="accent2">
                    <a:lumMod val="50000"/>
                    <a:lumOff val="50000"/>
                  </a:schemeClr>
                </a:solidFill>
              </a:rPr>
              <a:t>Cultural DNA</a:t>
            </a:r>
            <a:r>
              <a:rPr lang="en-US" sz="2400">
                <a:solidFill>
                  <a:srgbClr val="18181D"/>
                </a:solidFill>
              </a:rPr>
              <a:t>: Make Employee Recognition Plan</a:t>
            </a:r>
            <a:endParaRPr lang="en-US">
              <a:solidFill>
                <a:srgbClr val="7B7B7B"/>
              </a:solidFill>
            </a:endParaRPr>
          </a:p>
          <a:p>
            <a:pPr marL="0" indent="0">
              <a:buNone/>
            </a:pPr>
            <a:r>
              <a:rPr lang="en-US" sz="2400">
                <a:solidFill>
                  <a:srgbClr val="18181D"/>
                </a:solidFill>
              </a:rPr>
              <a:t>#5 Impactful Onboarding: Create an Onboarding Experience that Resonates</a:t>
            </a:r>
            <a:endParaRPr lang="en-US"/>
          </a:p>
          <a:p>
            <a:pPr marL="0" indent="0">
              <a:buNone/>
            </a:pPr>
            <a:r>
              <a:rPr lang="en-US" sz="2400">
                <a:solidFill>
                  <a:srgbClr val="18181D"/>
                </a:solidFill>
              </a:rPr>
              <a:t>#6 </a:t>
            </a:r>
            <a:r>
              <a:rPr lang="en-US" sz="2400" dirty="0">
                <a:solidFill>
                  <a:schemeClr val="accent2">
                    <a:lumMod val="50000"/>
                    <a:lumOff val="50000"/>
                  </a:schemeClr>
                </a:solidFill>
              </a:rPr>
              <a:t>Holistic Wellbeing</a:t>
            </a:r>
            <a:r>
              <a:rPr lang="en-US" sz="2400">
                <a:solidFill>
                  <a:srgbClr val="18181D"/>
                </a:solidFill>
              </a:rPr>
              <a:t>: Prioritize Total Wellbeing</a:t>
            </a:r>
            <a:endParaRPr lang="en-US"/>
          </a:p>
          <a:p>
            <a:pPr marL="0" indent="0">
              <a:buNone/>
            </a:pPr>
            <a:r>
              <a:rPr lang="en-US" sz="2400">
                <a:solidFill>
                  <a:srgbClr val="18181D"/>
                </a:solidFill>
              </a:rPr>
              <a:t>#7 </a:t>
            </a:r>
            <a:r>
              <a:rPr lang="en-US" sz="2400" dirty="0">
                <a:solidFill>
                  <a:schemeClr val="accent2">
                    <a:lumMod val="50000"/>
                    <a:lumOff val="50000"/>
                  </a:schemeClr>
                </a:solidFill>
              </a:rPr>
              <a:t>Transparent Culture</a:t>
            </a:r>
            <a:r>
              <a:rPr lang="en-US" sz="2400">
                <a:solidFill>
                  <a:srgbClr val="18181D"/>
                </a:solidFill>
              </a:rPr>
              <a:t>: Promote Transparency Across the Organization</a:t>
            </a:r>
            <a:endParaRPr lang="en-US"/>
          </a:p>
          <a:p>
            <a:pPr marL="227965" indent="-227965"/>
            <a:endParaRPr lang="en-US"/>
          </a:p>
        </p:txBody>
      </p:sp>
    </p:spTree>
    <p:extLst>
      <p:ext uri="{BB962C8B-B14F-4D97-AF65-F5344CB8AC3E}">
        <p14:creationId xmlns:p14="http://schemas.microsoft.com/office/powerpoint/2010/main" val="104924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ABED0-D39F-111B-3813-5483A441C2D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404C295-3315-3062-EEC4-D3D42C30D41D}"/>
              </a:ext>
            </a:extLst>
          </p:cNvPr>
          <p:cNvSpPr>
            <a:spLocks noGrp="1"/>
          </p:cNvSpPr>
          <p:nvPr>
            <p:ph type="dt" sz="half" idx="10"/>
          </p:nvPr>
        </p:nvSpPr>
        <p:spPr/>
        <p:txBody>
          <a:bodyPr/>
          <a:lstStyle/>
          <a:p>
            <a:r>
              <a:rPr lang="en-US"/>
              <a:t>Enter title via "insert&gt;header and footer&gt;fixed"</a:t>
            </a:r>
          </a:p>
        </p:txBody>
      </p:sp>
      <p:sp>
        <p:nvSpPr>
          <p:cNvPr id="3" name="Footer Placeholder 2">
            <a:extLst>
              <a:ext uri="{FF2B5EF4-FFF2-40B4-BE49-F238E27FC236}">
                <a16:creationId xmlns:a16="http://schemas.microsoft.com/office/drawing/2014/main" id="{83B7502E-6A12-734A-D20D-4228487E0D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F53C71-6DF5-91A4-81BC-B3091A80984D}"/>
              </a:ext>
            </a:extLst>
          </p:cNvPr>
          <p:cNvSpPr>
            <a:spLocks noGrp="1"/>
          </p:cNvSpPr>
          <p:nvPr>
            <p:ph type="sldNum" sz="quarter" idx="12"/>
          </p:nvPr>
        </p:nvSpPr>
        <p:spPr/>
        <p:txBody>
          <a:bodyPr/>
          <a:lstStyle/>
          <a:p>
            <a:fld id="{4737D6AF-2FA5-476A-AF60-7A8CDF2E2DFB}" type="slidenum">
              <a:rPr lang="en-US" smtClean="0"/>
              <a:pPr/>
              <a:t>5</a:t>
            </a:fld>
            <a:endParaRPr lang="en-US"/>
          </a:p>
        </p:txBody>
      </p:sp>
      <p:sp>
        <p:nvSpPr>
          <p:cNvPr id="5" name="TextBox 4">
            <a:extLst>
              <a:ext uri="{FF2B5EF4-FFF2-40B4-BE49-F238E27FC236}">
                <a16:creationId xmlns:a16="http://schemas.microsoft.com/office/drawing/2014/main" id="{B641EECC-062D-DFB2-0152-7F282C4A8E81}"/>
              </a:ext>
            </a:extLst>
          </p:cNvPr>
          <p:cNvSpPr txBox="1"/>
          <p:nvPr/>
        </p:nvSpPr>
        <p:spPr>
          <a:xfrm>
            <a:off x="2589088" y="1695236"/>
            <a:ext cx="5568593" cy="1222625"/>
          </a:xfrm>
          <a:prstGeom prst="rect">
            <a:avLst/>
          </a:prstGeom>
          <a:noFill/>
        </p:spPr>
        <p:txBody>
          <a:bodyPr wrap="square" lIns="0" tIns="0" rIns="0" bIns="0" rtlCol="0">
            <a:noAutofit/>
          </a:bodyPr>
          <a:lstStyle/>
          <a:p>
            <a:pPr algn="l">
              <a:spcBef>
                <a:spcPts val="1200"/>
              </a:spcBef>
            </a:pPr>
            <a:r>
              <a:rPr lang="en-US" sz="1600" b="1" dirty="0">
                <a:highlight>
                  <a:srgbClr val="FFFF00"/>
                </a:highlight>
              </a:rPr>
              <a:t>VIDEO</a:t>
            </a:r>
          </a:p>
          <a:p>
            <a:pPr algn="l">
              <a:spcBef>
                <a:spcPts val="1200"/>
              </a:spcBef>
            </a:pPr>
            <a:r>
              <a:rPr lang="en-US" sz="1600" b="1" dirty="0">
                <a:highlight>
                  <a:srgbClr val="FFFF00"/>
                </a:highlight>
              </a:rPr>
              <a:t>File : final erg &amp; </a:t>
            </a:r>
            <a:r>
              <a:rPr lang="en-US" sz="1600" b="1" dirty="0" err="1">
                <a:highlight>
                  <a:srgbClr val="FFFF00"/>
                </a:highlight>
              </a:rPr>
              <a:t>csr</a:t>
            </a:r>
            <a:r>
              <a:rPr lang="en-US" sz="1600" b="1" dirty="0">
                <a:highlight>
                  <a:srgbClr val="FFFF00"/>
                </a:highlight>
              </a:rPr>
              <a:t> MOV</a:t>
            </a:r>
          </a:p>
        </p:txBody>
      </p:sp>
    </p:spTree>
    <p:extLst>
      <p:ext uri="{BB962C8B-B14F-4D97-AF65-F5344CB8AC3E}">
        <p14:creationId xmlns:p14="http://schemas.microsoft.com/office/powerpoint/2010/main" val="2773091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89FC1-6B58-E934-6D3A-6183C1DFB270}"/>
            </a:ext>
          </a:extLst>
        </p:cNvPr>
        <p:cNvGrpSpPr/>
        <p:nvPr/>
      </p:nvGrpSpPr>
      <p:grpSpPr>
        <a:xfrm>
          <a:off x="0" y="0"/>
          <a:ext cx="0" cy="0"/>
          <a:chOff x="0" y="0"/>
          <a:chExt cx="0" cy="0"/>
        </a:xfrm>
      </p:grpSpPr>
      <p:pic>
        <p:nvPicPr>
          <p:cNvPr id="10" name="Symbol zastępczy obrazu 9">
            <a:extLst>
              <a:ext uri="{FF2B5EF4-FFF2-40B4-BE49-F238E27FC236}">
                <a16:creationId xmlns:a16="http://schemas.microsoft.com/office/drawing/2014/main" id="{77CAE0D0-4182-A78C-A19C-F5574DC9B094}"/>
              </a:ext>
            </a:extLst>
          </p:cNvPr>
          <p:cNvPicPr>
            <a:picLocks noGrp="1" noChangeAspect="1"/>
          </p:cNvPicPr>
          <p:nvPr>
            <p:ph type="pic" idx="14"/>
          </p:nvPr>
        </p:nvPicPr>
        <p:blipFill>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8" name="Symbol zastępczy tekstu 7">
            <a:extLst>
              <a:ext uri="{FF2B5EF4-FFF2-40B4-BE49-F238E27FC236}">
                <a16:creationId xmlns:a16="http://schemas.microsoft.com/office/drawing/2014/main" id="{98CD2E57-B534-14AD-3C4F-037F64164FEC}"/>
              </a:ext>
            </a:extLst>
          </p:cNvPr>
          <p:cNvSpPr>
            <a:spLocks noGrp="1"/>
          </p:cNvSpPr>
          <p:nvPr>
            <p:ph type="body" sz="quarter" idx="15"/>
          </p:nvPr>
        </p:nvSpPr>
        <p:spPr>
          <a:xfrm>
            <a:off x="9906000" y="4979952"/>
            <a:ext cx="2286000" cy="1124712"/>
          </a:xfrm>
        </p:spPr>
        <p:txBody>
          <a:bodyPr/>
          <a:lstStyle/>
          <a:p>
            <a:endParaRPr lang="en-US"/>
          </a:p>
        </p:txBody>
      </p:sp>
      <p:sp>
        <p:nvSpPr>
          <p:cNvPr id="4" name="Slide Number Placeholder 3">
            <a:extLst>
              <a:ext uri="{FF2B5EF4-FFF2-40B4-BE49-F238E27FC236}">
                <a16:creationId xmlns:a16="http://schemas.microsoft.com/office/drawing/2014/main" id="{E9A3F409-1BBF-D3B2-E49D-A509A6E0EEF3}"/>
              </a:ext>
            </a:extLst>
          </p:cNvPr>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4F789-7FE9-B94A-9313-EAF50DBF8890}" type="slidenum">
              <a:rPr kumimoji="0" lang="en-US" sz="900" b="1" i="0" u="none" strike="noStrike" kern="1200" cap="none" spc="0" normalizeH="0" baseline="0" noProof="0" smtClean="0">
                <a:ln>
                  <a:noFill/>
                </a:ln>
                <a:solidFill>
                  <a:prstClr val="white"/>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069FEDDF-CD2A-164A-3858-C6BFCA9A6383}"/>
              </a:ext>
            </a:extLst>
          </p:cNvPr>
          <p:cNvSpPr/>
          <p:nvPr/>
        </p:nvSpPr>
        <p:spPr>
          <a:xfrm>
            <a:off x="4362451" y="0"/>
            <a:ext cx="7829549" cy="6858000"/>
          </a:xfrm>
          <a:prstGeom prst="rect">
            <a:avLst/>
          </a:prstGeom>
          <a:solidFill>
            <a:srgbClr val="C0C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ndParaRPr>
          </a:p>
        </p:txBody>
      </p:sp>
      <p:sp>
        <p:nvSpPr>
          <p:cNvPr id="5" name="Title 4">
            <a:extLst>
              <a:ext uri="{FF2B5EF4-FFF2-40B4-BE49-F238E27FC236}">
                <a16:creationId xmlns:a16="http://schemas.microsoft.com/office/drawing/2014/main" id="{362B3877-4403-8281-89A6-7A317596E39A}"/>
              </a:ext>
            </a:extLst>
          </p:cNvPr>
          <p:cNvSpPr>
            <a:spLocks noGrp="1"/>
          </p:cNvSpPr>
          <p:nvPr>
            <p:ph type="title"/>
          </p:nvPr>
        </p:nvSpPr>
        <p:spPr>
          <a:xfrm>
            <a:off x="4798842" y="277086"/>
            <a:ext cx="6848475" cy="883894"/>
          </a:xfrm>
        </p:spPr>
        <p:txBody>
          <a:bodyPr>
            <a:normAutofit fontScale="90000"/>
          </a:bodyPr>
          <a:lstStyle/>
          <a:p>
            <a:r>
              <a:rPr lang="en-US" sz="3200" i="0" dirty="0">
                <a:solidFill>
                  <a:srgbClr val="0D0D0D"/>
                </a:solidFill>
                <a:effectLst/>
              </a:rPr>
              <a:t>ENGAGEMENT STRATEGY BASED ON EMERGENT PHENOMENA</a:t>
            </a:r>
            <a:br>
              <a:rPr lang="en-US" sz="4000" i="0" dirty="0">
                <a:solidFill>
                  <a:srgbClr val="0D0D0D"/>
                </a:solidFill>
                <a:effectLst/>
              </a:rPr>
            </a:br>
            <a:endParaRPr lang="en-US" sz="3200" dirty="0">
              <a:latin typeface="+mn-lt"/>
            </a:endParaRPr>
          </a:p>
        </p:txBody>
      </p:sp>
      <p:sp>
        <p:nvSpPr>
          <p:cNvPr id="2" name="TextBox 1">
            <a:extLst>
              <a:ext uri="{FF2B5EF4-FFF2-40B4-BE49-F238E27FC236}">
                <a16:creationId xmlns:a16="http://schemas.microsoft.com/office/drawing/2014/main" id="{46B9A752-3F69-7ECE-057C-B2C2B9E1937E}"/>
              </a:ext>
            </a:extLst>
          </p:cNvPr>
          <p:cNvSpPr txBox="1"/>
          <p:nvPr/>
        </p:nvSpPr>
        <p:spPr>
          <a:xfrm>
            <a:off x="4798842" y="1172469"/>
            <a:ext cx="7890393" cy="63004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br>
              <a:rPr kumimoji="0" lang="en-US" sz="2400" b="1" i="0" u="none" strike="noStrike" kern="1200" cap="none" spc="0" normalizeH="0" baseline="0" noProof="0" dirty="0">
                <a:ln>
                  <a:noFill/>
                </a:ln>
                <a:solidFill>
                  <a:srgbClr val="0D0D0D"/>
                </a:solidFill>
                <a:effectLst/>
                <a:uLnTx/>
                <a:uFillTx/>
              </a:rPr>
            </a:br>
            <a:r>
              <a:rPr kumimoji="0" lang="en-US" sz="2400" b="1" i="0" u="none" strike="noStrike" kern="1200" cap="none" spc="0" normalizeH="0" baseline="0" noProof="0" dirty="0">
                <a:ln>
                  <a:noFill/>
                </a:ln>
                <a:solidFill>
                  <a:srgbClr val="0D0D0D"/>
                </a:solidFill>
                <a:effectLst/>
                <a:uLnTx/>
                <a:uFillTx/>
              </a:rPr>
              <a:t>10 Employee Resource Groups</a:t>
            </a:r>
            <a:br>
              <a:rPr kumimoji="0" lang="en-US" sz="2400" b="1" i="0" u="none" strike="noStrike" kern="1200" cap="none" spc="0" normalizeH="0" baseline="0" noProof="0" dirty="0">
                <a:ln>
                  <a:noFill/>
                </a:ln>
                <a:solidFill>
                  <a:srgbClr val="0D0D0D"/>
                </a:solidFill>
                <a:effectLst/>
                <a:uLnTx/>
                <a:uFillTx/>
              </a:rPr>
            </a:br>
            <a:br>
              <a:rPr kumimoji="0" lang="en-US" sz="2400" b="1" i="0" u="none" strike="noStrike" kern="1200" cap="none" spc="0" normalizeH="0" baseline="0" noProof="0" dirty="0">
                <a:ln>
                  <a:noFill/>
                </a:ln>
                <a:solidFill>
                  <a:srgbClr val="0D0D0D"/>
                </a:solidFill>
                <a:effectLst/>
                <a:uLnTx/>
                <a:uFillTx/>
              </a:rPr>
            </a:br>
            <a:endParaRPr kumimoji="0" lang="en-US" sz="2400" b="1" i="0" u="none" strike="noStrike" kern="1200" cap="none" spc="0" normalizeH="0" baseline="0" noProof="0" dirty="0">
              <a:ln>
                <a:noFill/>
              </a:ln>
              <a:solidFill>
                <a:srgbClr val="7B7B7B"/>
              </a:solidFill>
              <a:effectLst/>
              <a:uLnTx/>
              <a:uFillTx/>
            </a:endParaRPr>
          </a:p>
        </p:txBody>
      </p:sp>
      <p:sp>
        <p:nvSpPr>
          <p:cNvPr id="3" name="TextBox 2">
            <a:extLst>
              <a:ext uri="{FF2B5EF4-FFF2-40B4-BE49-F238E27FC236}">
                <a16:creationId xmlns:a16="http://schemas.microsoft.com/office/drawing/2014/main" id="{216AFD30-A105-E9E6-BFC3-BC4B152EAF75}"/>
              </a:ext>
            </a:extLst>
          </p:cNvPr>
          <p:cNvSpPr txBox="1"/>
          <p:nvPr/>
        </p:nvSpPr>
        <p:spPr>
          <a:xfrm>
            <a:off x="4798842" y="2204855"/>
            <a:ext cx="7900630" cy="63004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rPr>
              <a:t>Aligning strategically with DEI and business objectives </a:t>
            </a:r>
            <a:br>
              <a:rPr kumimoji="0" lang="en-US" sz="2400" b="1" i="0" u="none" strike="noStrike" kern="1200" cap="none" spc="0" normalizeH="0" baseline="0" noProof="0" dirty="0">
                <a:ln>
                  <a:noFill/>
                </a:ln>
                <a:solidFill>
                  <a:srgbClr val="0D0D0D"/>
                </a:solidFill>
                <a:effectLst/>
                <a:uLnTx/>
                <a:uFillTx/>
              </a:rPr>
            </a:br>
            <a:br>
              <a:rPr kumimoji="0" lang="en-US" sz="2400" b="1" i="0" u="none" strike="noStrike" kern="1200" cap="none" spc="0" normalizeH="0" baseline="0" noProof="0" dirty="0">
                <a:ln>
                  <a:noFill/>
                </a:ln>
                <a:solidFill>
                  <a:srgbClr val="0D0D0D"/>
                </a:solidFill>
                <a:effectLst/>
                <a:uLnTx/>
                <a:uFillTx/>
              </a:rPr>
            </a:br>
            <a:endParaRPr kumimoji="0" lang="en-US" sz="2400" b="1" i="0" u="none" strike="noStrike" kern="1200" cap="none" spc="0" normalizeH="0" baseline="0" noProof="0" dirty="0">
              <a:ln>
                <a:noFill/>
              </a:ln>
              <a:solidFill>
                <a:srgbClr val="7B7B7B"/>
              </a:solidFill>
              <a:effectLst/>
              <a:uLnTx/>
              <a:uFillTx/>
            </a:endParaRPr>
          </a:p>
        </p:txBody>
      </p:sp>
      <p:sp>
        <p:nvSpPr>
          <p:cNvPr id="7" name="TextBox 6">
            <a:extLst>
              <a:ext uri="{FF2B5EF4-FFF2-40B4-BE49-F238E27FC236}">
                <a16:creationId xmlns:a16="http://schemas.microsoft.com/office/drawing/2014/main" id="{5485F250-B6BD-E259-3F16-05C1670D55B9}"/>
              </a:ext>
            </a:extLst>
          </p:cNvPr>
          <p:cNvSpPr txBox="1"/>
          <p:nvPr/>
        </p:nvSpPr>
        <p:spPr>
          <a:xfrm>
            <a:off x="4832123" y="3217515"/>
            <a:ext cx="6890204" cy="63004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rPr>
              <a:t>30% of employees belong to ERG groups</a:t>
            </a:r>
            <a:br>
              <a:rPr kumimoji="0" lang="en-US" sz="2400" b="1" i="0" u="none" strike="noStrike" kern="1200" cap="none" spc="0" normalizeH="0" baseline="0" noProof="0" dirty="0">
                <a:ln>
                  <a:noFill/>
                </a:ln>
                <a:solidFill>
                  <a:srgbClr val="0D0D0D"/>
                </a:solidFill>
                <a:effectLst/>
                <a:uLnTx/>
                <a:uFillTx/>
              </a:rPr>
            </a:br>
            <a:r>
              <a:rPr kumimoji="0" lang="en-US" sz="2400" b="1" i="0" u="none" strike="noStrike" kern="1200" cap="none" spc="0" normalizeH="0" baseline="0" noProof="0" dirty="0">
                <a:ln>
                  <a:noFill/>
                </a:ln>
                <a:solidFill>
                  <a:srgbClr val="0D0D0D"/>
                </a:solidFill>
                <a:effectLst/>
                <a:uLnTx/>
                <a:uFillTx/>
              </a:rPr>
              <a:t> </a:t>
            </a:r>
            <a:br>
              <a:rPr kumimoji="0" lang="en-US" sz="2400" b="1" i="0" u="none" strike="noStrike" kern="1200" cap="none" spc="0" normalizeH="0" baseline="0" noProof="0" dirty="0">
                <a:ln>
                  <a:noFill/>
                </a:ln>
                <a:solidFill>
                  <a:srgbClr val="0D0D0D"/>
                </a:solidFill>
                <a:effectLst/>
                <a:uLnTx/>
                <a:uFillTx/>
              </a:rPr>
            </a:br>
            <a:endParaRPr kumimoji="0" lang="en-US" sz="2400" b="1" i="0" u="none" strike="noStrike" kern="1200" cap="none" spc="0" normalizeH="0" baseline="0" noProof="0" dirty="0">
              <a:ln>
                <a:noFill/>
              </a:ln>
              <a:solidFill>
                <a:srgbClr val="7B7B7B"/>
              </a:solidFill>
              <a:effectLst/>
              <a:uLnTx/>
              <a:uFillTx/>
            </a:endParaRPr>
          </a:p>
        </p:txBody>
      </p:sp>
      <p:sp>
        <p:nvSpPr>
          <p:cNvPr id="9" name="TextBox 8">
            <a:extLst>
              <a:ext uri="{FF2B5EF4-FFF2-40B4-BE49-F238E27FC236}">
                <a16:creationId xmlns:a16="http://schemas.microsoft.com/office/drawing/2014/main" id="{3AC9DFB0-563B-18D0-0660-1F2F553F7BEE}"/>
              </a:ext>
            </a:extLst>
          </p:cNvPr>
          <p:cNvSpPr txBox="1"/>
          <p:nvPr/>
        </p:nvSpPr>
        <p:spPr>
          <a:xfrm>
            <a:off x="4798842" y="3932588"/>
            <a:ext cx="7543618" cy="42214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rPr>
              <a:t>A wide demographic of members across all functions </a:t>
            </a:r>
            <a:br>
              <a:rPr kumimoji="0" lang="en-US" sz="2400" b="1" i="0" u="none" strike="noStrike" kern="1200" cap="none" spc="0" normalizeH="0" baseline="0" noProof="0" dirty="0">
                <a:ln>
                  <a:noFill/>
                </a:ln>
                <a:solidFill>
                  <a:srgbClr val="0D0D0D"/>
                </a:solidFill>
                <a:effectLst/>
                <a:uLnTx/>
                <a:uFillTx/>
              </a:rPr>
            </a:br>
            <a:br>
              <a:rPr kumimoji="0" lang="en-US" sz="2400" b="1" i="0" u="none" strike="noStrike" kern="1200" cap="none" spc="0" normalizeH="0" baseline="0" noProof="0" dirty="0">
                <a:ln>
                  <a:noFill/>
                </a:ln>
                <a:solidFill>
                  <a:srgbClr val="0D0D0D"/>
                </a:solidFill>
                <a:effectLst/>
                <a:uLnTx/>
                <a:uFillTx/>
              </a:rPr>
            </a:br>
            <a:endParaRPr kumimoji="0" lang="en-US" sz="2400" b="1" i="0" u="none" strike="noStrike" kern="1200" cap="none" spc="0" normalizeH="0" baseline="0" noProof="0" dirty="0">
              <a:ln>
                <a:noFill/>
              </a:ln>
              <a:solidFill>
                <a:srgbClr val="7B7B7B"/>
              </a:solidFill>
              <a:effectLst/>
              <a:uLnTx/>
              <a:uFillTx/>
            </a:endParaRPr>
          </a:p>
        </p:txBody>
      </p:sp>
      <p:sp>
        <p:nvSpPr>
          <p:cNvPr id="11" name="TextBox 10">
            <a:extLst>
              <a:ext uri="{FF2B5EF4-FFF2-40B4-BE49-F238E27FC236}">
                <a16:creationId xmlns:a16="http://schemas.microsoft.com/office/drawing/2014/main" id="{B68FB531-8261-4C15-9E90-16DCC3CF27BF}"/>
              </a:ext>
            </a:extLst>
          </p:cNvPr>
          <p:cNvSpPr txBox="1"/>
          <p:nvPr/>
        </p:nvSpPr>
        <p:spPr>
          <a:xfrm>
            <a:off x="4798842" y="4908282"/>
            <a:ext cx="7201374" cy="101535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rPr>
              <a:t>Equal access to funds and leadership support</a:t>
            </a:r>
            <a:br>
              <a:rPr kumimoji="0" lang="en-US" sz="2400" b="1" i="0" u="none" strike="noStrike" kern="1200" cap="none" spc="0" normalizeH="0" baseline="0" noProof="0" dirty="0">
                <a:ln>
                  <a:noFill/>
                </a:ln>
                <a:solidFill>
                  <a:srgbClr val="0D0D0D"/>
                </a:solidFill>
                <a:effectLst/>
                <a:uLnTx/>
                <a:uFillTx/>
              </a:rPr>
            </a:br>
            <a:endParaRPr kumimoji="0" lang="en-US" sz="2400" b="1" i="0" u="none" strike="noStrike" kern="1200" cap="none" spc="0" normalizeH="0" baseline="0" noProof="0" dirty="0">
              <a:ln>
                <a:noFill/>
              </a:ln>
              <a:solidFill>
                <a:srgbClr val="7B7B7B"/>
              </a:solidFill>
              <a:effectLst/>
              <a:uLnTx/>
              <a:uFillTx/>
            </a:endParaRPr>
          </a:p>
        </p:txBody>
      </p:sp>
    </p:spTree>
    <p:extLst>
      <p:ext uri="{BB962C8B-B14F-4D97-AF65-F5344CB8AC3E}">
        <p14:creationId xmlns:p14="http://schemas.microsoft.com/office/powerpoint/2010/main" val="235034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BFC7AC-5274-6C10-1173-E3F8C2FBA28C}"/>
              </a:ext>
            </a:extLst>
          </p:cNvPr>
          <p:cNvSpPr>
            <a:spLocks noGrp="1"/>
          </p:cNvSpPr>
          <p:nvPr>
            <p:ph type="sldNum" sz="quarter" idx="12"/>
          </p:nvPr>
        </p:nvSpPr>
        <p:spPr/>
        <p:txBody>
          <a:bodyPr/>
          <a:lstStyle/>
          <a:p>
            <a:fld id="{4737D6AF-2FA5-476A-AF60-7A8CDF2E2DFB}" type="slidenum">
              <a:rPr lang="en-US" smtClean="0"/>
              <a:pPr/>
              <a:t>7</a:t>
            </a:fld>
            <a:endParaRPr lang="en-US"/>
          </a:p>
        </p:txBody>
      </p:sp>
      <p:pic>
        <p:nvPicPr>
          <p:cNvPr id="10" name="Picture 9" descr="A dog looking out of a car window&#10;&#10;Description automatically generated">
            <a:extLst>
              <a:ext uri="{FF2B5EF4-FFF2-40B4-BE49-F238E27FC236}">
                <a16:creationId xmlns:a16="http://schemas.microsoft.com/office/drawing/2014/main" id="{D464A118-F058-1F04-3B24-4FF4E9C9982D}"/>
              </a:ext>
            </a:extLst>
          </p:cNvPr>
          <p:cNvPicPr>
            <a:picLocks noChangeAspect="1"/>
          </p:cNvPicPr>
          <p:nvPr/>
        </p:nvPicPr>
        <p:blipFill>
          <a:blip r:embed="rId2"/>
          <a:stretch>
            <a:fillRect/>
          </a:stretch>
        </p:blipFill>
        <p:spPr>
          <a:xfrm>
            <a:off x="2324100" y="1321942"/>
            <a:ext cx="7389687" cy="4926458"/>
          </a:xfrm>
          <a:prstGeom prst="rect">
            <a:avLst/>
          </a:prstGeom>
        </p:spPr>
      </p:pic>
      <p:sp>
        <p:nvSpPr>
          <p:cNvPr id="11" name="TextBox 10">
            <a:extLst>
              <a:ext uri="{FF2B5EF4-FFF2-40B4-BE49-F238E27FC236}">
                <a16:creationId xmlns:a16="http://schemas.microsoft.com/office/drawing/2014/main" id="{6D268E49-0120-A866-8230-F36C82919717}"/>
              </a:ext>
            </a:extLst>
          </p:cNvPr>
          <p:cNvSpPr txBox="1"/>
          <p:nvPr/>
        </p:nvSpPr>
        <p:spPr>
          <a:xfrm>
            <a:off x="4099389" y="440077"/>
            <a:ext cx="6626831" cy="780836"/>
          </a:xfrm>
          <a:prstGeom prst="rect">
            <a:avLst/>
          </a:prstGeom>
          <a:noFill/>
        </p:spPr>
        <p:txBody>
          <a:bodyPr wrap="square" lIns="0" tIns="0" rIns="0" bIns="0" rtlCol="0">
            <a:noAutofit/>
          </a:bodyPr>
          <a:lstStyle/>
          <a:p>
            <a:pPr algn="l">
              <a:spcBef>
                <a:spcPts val="1200"/>
              </a:spcBef>
            </a:pPr>
            <a:r>
              <a:rPr lang="en-US" sz="4400" b="1" dirty="0">
                <a:solidFill>
                  <a:schemeClr val="bg2">
                    <a:lumMod val="10000"/>
                  </a:schemeClr>
                </a:solidFill>
              </a:rPr>
              <a:t>THANK YOU</a:t>
            </a:r>
          </a:p>
        </p:txBody>
      </p:sp>
    </p:spTree>
    <p:extLst>
      <p:ext uri="{BB962C8B-B14F-4D97-AF65-F5344CB8AC3E}">
        <p14:creationId xmlns:p14="http://schemas.microsoft.com/office/powerpoint/2010/main" val="5912455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Elanco | 2021">
  <a:themeElements>
    <a:clrScheme name="Elanco 05">
      <a:dk1>
        <a:srgbClr val="7B7B7B"/>
      </a:dk1>
      <a:lt1>
        <a:sysClr val="window" lastClr="FFFFFF"/>
      </a:lt1>
      <a:dk2>
        <a:srgbClr val="000000"/>
      </a:dk2>
      <a:lt2>
        <a:srgbClr val="E5E5E5"/>
      </a:lt2>
      <a:accent1>
        <a:srgbClr val="0072CE"/>
      </a:accent1>
      <a:accent2>
        <a:srgbClr val="001149"/>
      </a:accent2>
      <a:accent3>
        <a:srgbClr val="D5C4AF"/>
      </a:accent3>
      <a:accent4>
        <a:srgbClr val="0EC3A4"/>
      </a:accent4>
      <a:accent5>
        <a:srgbClr val="E5E5E5"/>
      </a:accent5>
      <a:accent6>
        <a:srgbClr val="B1B3B6"/>
      </a:accent6>
      <a:hlink>
        <a:srgbClr val="000000"/>
      </a:hlink>
      <a:folHlink>
        <a:srgbClr val="000000"/>
      </a:folHlink>
    </a:clrScheme>
    <a:fontScheme name="Custom 64">
      <a:majorFont>
        <a:latin typeface="Arial"/>
        <a:ea typeface="Helvetica Neue Medium"/>
        <a:cs typeface="Helvetica Neue Medium"/>
      </a:majorFont>
      <a:minorFont>
        <a:latin typeface="Arial"/>
        <a:ea typeface="Helvetica Neue Medium"/>
        <a:cs typeface="Helvetica Neue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Bef>
            <a:spcPts val="1200"/>
          </a:spcBef>
          <a:defRPr sz="1600" dirty="0"/>
        </a:defPPr>
      </a:lstStyle>
    </a:txDef>
  </a:objectDefaults>
  <a:extraClrSchemeLst/>
  <a:extLst>
    <a:ext uri="{05A4C25C-085E-4340-85A3-A5531E510DB2}">
      <thm15:themeFamily xmlns:thm15="http://schemas.microsoft.com/office/thememl/2012/main" name="Elanco_Corporate_Template_July 2021 - blank version" id="{76FD0FD0-A30D-464D-990E-6A2F25AA11D6}" vid="{751F2DD0-C020-49A7-AD87-C4D8E2E647B7}"/>
    </a:ext>
  </a:extLst>
</a:theme>
</file>

<file path=ppt/theme/theme2.xml><?xml version="1.0" encoding="utf-8"?>
<a:theme xmlns:a="http://schemas.openxmlformats.org/drawingml/2006/main" name="4_Elanco | 2021">
  <a:themeElements>
    <a:clrScheme name="Elanco 05">
      <a:dk1>
        <a:srgbClr val="7B7B7B"/>
      </a:dk1>
      <a:lt1>
        <a:sysClr val="window" lastClr="FFFFFF"/>
      </a:lt1>
      <a:dk2>
        <a:srgbClr val="000000"/>
      </a:dk2>
      <a:lt2>
        <a:srgbClr val="E5E5E5"/>
      </a:lt2>
      <a:accent1>
        <a:srgbClr val="0072CE"/>
      </a:accent1>
      <a:accent2>
        <a:srgbClr val="001149"/>
      </a:accent2>
      <a:accent3>
        <a:srgbClr val="D5C4AF"/>
      </a:accent3>
      <a:accent4>
        <a:srgbClr val="0EC3A4"/>
      </a:accent4>
      <a:accent5>
        <a:srgbClr val="E5E5E5"/>
      </a:accent5>
      <a:accent6>
        <a:srgbClr val="B1B3B6"/>
      </a:accent6>
      <a:hlink>
        <a:srgbClr val="000000"/>
      </a:hlink>
      <a:folHlink>
        <a:srgbClr val="000000"/>
      </a:folHlink>
    </a:clrScheme>
    <a:fontScheme name="Custom 64">
      <a:majorFont>
        <a:latin typeface="Arial"/>
        <a:ea typeface="Helvetica Neue Medium"/>
        <a:cs typeface="Helvetica Neue Medium"/>
      </a:majorFont>
      <a:minorFont>
        <a:latin typeface="Arial"/>
        <a:ea typeface="Helvetica Neue Medium"/>
        <a:cs typeface="Helvetica Neue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Bef>
            <a:spcPts val="1200"/>
          </a:spcBef>
          <a:defRPr sz="1600" dirty="0"/>
        </a:defPPr>
      </a:lstStyle>
    </a:txDef>
  </a:objectDefaults>
  <a:extraClrSchemeLst/>
  <a:extLst>
    <a:ext uri="{05A4C25C-085E-4340-85A3-A5531E510DB2}">
      <thm15:themeFamily xmlns:thm15="http://schemas.microsoft.com/office/thememl/2012/main" name="Elanco_Corporate_Template_062121_0830am" id="{6815A00F-8848-FB49-AF0B-D4681C42BDE4}" vid="{1313718B-3140-1548-8B1F-70764111434C}"/>
    </a:ext>
  </a:extLst>
</a:theme>
</file>

<file path=ppt/theme/theme3.xml><?xml version="1.0" encoding="utf-8"?>
<a:theme xmlns:a="http://schemas.openxmlformats.org/drawingml/2006/main" name="Office Theme">
  <a:themeElements>
    <a:clrScheme name="Elanco 05">
      <a:dk1>
        <a:srgbClr val="7B7B7B"/>
      </a:dk1>
      <a:lt1>
        <a:sysClr val="window" lastClr="FFFFFF"/>
      </a:lt1>
      <a:dk2>
        <a:srgbClr val="000000"/>
      </a:dk2>
      <a:lt2>
        <a:srgbClr val="E5E5E5"/>
      </a:lt2>
      <a:accent1>
        <a:srgbClr val="0072CE"/>
      </a:accent1>
      <a:accent2>
        <a:srgbClr val="001149"/>
      </a:accent2>
      <a:accent3>
        <a:srgbClr val="D5C4AF"/>
      </a:accent3>
      <a:accent4>
        <a:srgbClr val="0EC3A4"/>
      </a:accent4>
      <a:accent5>
        <a:srgbClr val="E5E5E5"/>
      </a:accent5>
      <a:accent6>
        <a:srgbClr val="B1B3B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BB5B0A5E51D14887C2930194E53A62" ma:contentTypeVersion="10" ma:contentTypeDescription="Create a new document." ma:contentTypeScope="" ma:versionID="975d02764d38c302aeb88f6d024b370d">
  <xsd:schema xmlns:xsd="http://www.w3.org/2001/XMLSchema" xmlns:xs="http://www.w3.org/2001/XMLSchema" xmlns:p="http://schemas.microsoft.com/office/2006/metadata/properties" xmlns:ns2="b5a4d745-be51-4cea-9cac-776c7e911ed1" targetNamespace="http://schemas.microsoft.com/office/2006/metadata/properties" ma:root="true" ma:fieldsID="4c69e5b057d307ffd9c1d19ee5173635" ns2:_="">
    <xsd:import namespace="b5a4d745-be51-4cea-9cac-776c7e911e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a4d745-be51-4cea-9cac-776c7e911e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182FE1-146C-4A9B-BBDC-46D0CAF45684}">
  <ds:schemaRefs>
    <ds:schemaRef ds:uri="b5a4d745-be51-4cea-9cac-776c7e911e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639956-D9E6-4FCF-960D-8CC8951B89A3}">
  <ds:schemaRefs>
    <ds:schemaRef ds:uri="http://schemas.microsoft.com/sharepoint/v3/contenttype/forms"/>
  </ds:schemaRefs>
</ds:datastoreItem>
</file>

<file path=customXml/itemProps3.xml><?xml version="1.0" encoding="utf-8"?>
<ds:datastoreItem xmlns:ds="http://schemas.openxmlformats.org/officeDocument/2006/customXml" ds:itemID="{6F1338F0-E7C8-4A77-91AA-D035025C9DDC}">
  <ds:schemaRefs>
    <ds:schemaRef ds:uri="b5a4d745-be51-4cea-9cac-776c7e911e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Elanco_Corporate_Template_July 2021 - full version</Template>
  <TotalTime>29</TotalTime>
  <Words>202</Words>
  <Application>Microsoft Office PowerPoint</Application>
  <PresentationFormat>Widescreen</PresentationFormat>
  <Paragraphs>31</Paragraphs>
  <Slides>7</Slides>
  <Notes>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7</vt:i4>
      </vt:variant>
    </vt:vector>
  </HeadingPairs>
  <TitlesOfParts>
    <vt:vector size="14" baseType="lpstr">
      <vt:lpstr>Arial</vt:lpstr>
      <vt:lpstr>Arial Black</vt:lpstr>
      <vt:lpstr>Calibri</vt:lpstr>
      <vt:lpstr>Segoe UI</vt:lpstr>
      <vt:lpstr>2_Elanco | 2021</vt:lpstr>
      <vt:lpstr>4_Elanco | 2021</vt:lpstr>
      <vt:lpstr>think-cell Slide</vt:lpstr>
      <vt:lpstr>PowerPoint Presentation</vt:lpstr>
      <vt:lpstr>Leadership Attrition </vt:lpstr>
      <vt:lpstr>PowerPoint Presentation</vt:lpstr>
      <vt:lpstr>7 Cutting Edge 2024 Market Trends on Employee Engagement</vt:lpstr>
      <vt:lpstr>PowerPoint Presentation</vt:lpstr>
      <vt:lpstr>ENGAGEMENT STRATEGY BASED ON EMERGENT PHENOMENA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STANKIEWICZ</dc:creator>
  <cp:lastModifiedBy>JOANNA STANKIEWICZ</cp:lastModifiedBy>
  <cp:revision>1</cp:revision>
  <dcterms:created xsi:type="dcterms:W3CDTF">2021-09-08T14:22:12Z</dcterms:created>
  <dcterms:modified xsi:type="dcterms:W3CDTF">2024-03-03T20:19:12Z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11857375</vt:lpwstr>
  </property>
  <property fmtid="{D5CDD505-2E9C-101B-9397-08002B2CF9AE}" pid="3" name="NXPowerLiteSettings">
    <vt:lpwstr>C980073804F000</vt:lpwstr>
  </property>
  <property fmtid="{D5CDD505-2E9C-101B-9397-08002B2CF9AE}" pid="4" name="NXPowerLiteVersion">
    <vt:lpwstr>D8.0.8</vt:lpwstr>
  </property>
  <property fmtid="{D5CDD505-2E9C-101B-9397-08002B2CF9AE}" pid="5" name="ContentTypeId">
    <vt:lpwstr>0x010100F8BB5B0A5E51D14887C2930194E53A62</vt:lpwstr>
  </property>
</Properties>
</file>