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4" r:id="rId5"/>
  </p:sldMasterIdLst>
  <p:notesMasterIdLst>
    <p:notesMasterId r:id="rId17"/>
  </p:notesMasterIdLst>
  <p:handoutMasterIdLst>
    <p:handoutMasterId r:id="rId18"/>
  </p:handoutMasterIdLst>
  <p:sldIdLst>
    <p:sldId id="268" r:id="rId6"/>
    <p:sldId id="258" r:id="rId7"/>
    <p:sldId id="263" r:id="rId8"/>
    <p:sldId id="264" r:id="rId9"/>
    <p:sldId id="2147471213" r:id="rId10"/>
    <p:sldId id="2147471214" r:id="rId11"/>
    <p:sldId id="2147471215" r:id="rId12"/>
    <p:sldId id="2147471216" r:id="rId13"/>
    <p:sldId id="257" r:id="rId14"/>
    <p:sldId id="2147471295" r:id="rId15"/>
    <p:sldId id="214747129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F80C20-5DF4-362E-9C65-2ED97157BE9D}" name="Andre Gamboa" initials="AG" userId="S::axg1220@dexcom.com::b1015b8d-397d-49fc-bde8-c9109c14970a" providerId="AD"/>
  <p188:author id="{A9EEDE49-4CFD-A39F-02F9-28354945010A}" name="Fausta Radzevičiūtė - Grybauskė" initials="" userId="S::fr0723@dexcom.com::d9d43aac-9b00-42f7-ba55-af147c9af3d9" providerId="AD"/>
  <p188:author id="{08523591-CFD2-3AF1-91B1-67ADA42301A5}" name="Sheryl Gaano" initials="SG" userId="S::sgaano@dexcom.com::b53315d1-b2d6-47b3-8e16-c193c9ac9eab" providerId="AD"/>
  <p188:author id="{3662EADC-1F73-55DA-48C7-090DB90A30C7}" name="Edvardas Baublys" initials="EB" userId="S::eb0721@dexcom.com::574650b5-eb8f-4a60-8fe0-de2a291bb336" providerId="AD"/>
  <p188:author id="{779978FE-5F6E-91B0-4AD7-7934140970EB}" name="Richmond Pagaduan" initials="RP" userId="S::richmond.pagaduan@slidegenius.com::f41d69e1-9248-4a9d-8235-eb3bb2ab42f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DAF"/>
    <a:srgbClr val="31AE0F"/>
    <a:srgbClr val="ECECEC"/>
    <a:srgbClr val="FDB28C"/>
    <a:srgbClr val="000000"/>
    <a:srgbClr val="B3B4B6"/>
    <a:srgbClr val="D9D8D6"/>
    <a:srgbClr val="DBE6F7"/>
    <a:srgbClr val="558BDC"/>
    <a:srgbClr val="FB6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613E46-6F85-1046-97EF-1C4444D56854}" v="339" dt="2024-02-29T09:06:49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78"/>
    <p:restoredTop sz="94669"/>
  </p:normalViewPr>
  <p:slideViewPr>
    <p:cSldViewPr snapToGrid="0">
      <p:cViewPr varScale="1">
        <p:scale>
          <a:sx n="100" d="100"/>
          <a:sy n="100" d="100"/>
        </p:scale>
        <p:origin x="184" y="46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>
                <a:latin typeface="Arial" panose="020B0604020202020204" pitchFamily="34" charset="0"/>
              </a:rPr>
              <a:t>3/4/24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619B3CA-2D0D-47C2-ADCA-6F431D6ECA53}" type="datetimeFigureOut">
              <a:rPr lang="en-US" smtClean="0"/>
              <a:pPr/>
              <a:t>3/4/24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D834DAD-DF98-44E2-A25C-0E8DEB5DE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75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4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CE5B0-CAC1-ADC4-69B4-E1818427D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91EAAA-4F52-1E89-807C-B900AF7D1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A785B-24B0-BC39-8CEB-7A261B0C1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Don: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EC042-48A2-411C-1E00-ECF3400BB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13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FEF70-E748-84C4-C935-3AD6FF61A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9B9A9-96DA-22F3-C976-F8B0D66E4F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02F4A8-7D64-E7E1-5EBC-8DD9B8D0A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Sadie: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329F9-F72E-7CB4-93BA-CAB40AE29C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81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5AAF0-F609-4527-1C54-47B1E35A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5E0DE-89AC-0D37-AE68-FE891E3E0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ADEF7-D689-0131-BB5C-5FE62FC01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Don: 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29F93-B815-D559-A884-24BD7EEC2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01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4475F-3776-4802-29C3-545567EF5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73188D-F89E-838C-24DA-9762CADB6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00F21-47BB-F7BD-6F48-A4D6EE938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Don: 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6F3B3-3069-5F9A-8A78-4C788AF2D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39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307465-72D2-E740-9394-EED6F5CECF6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60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6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dexcom.design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hyperlink" Target="https://dexcom.sharepoint.com/sites/DexcomImageLibrary" TargetMode="External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 thi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B634C96E-2536-5722-4788-0226E9EC9976}"/>
              </a:ext>
            </a:extLst>
          </p:cNvPr>
          <p:cNvSpPr/>
          <p:nvPr userDrawn="1"/>
        </p:nvSpPr>
        <p:spPr>
          <a:xfrm>
            <a:off x="445314" y="1040571"/>
            <a:ext cx="5481476" cy="2044726"/>
          </a:xfrm>
          <a:prstGeom prst="roundRect">
            <a:avLst>
              <a:gd name="adj" fmla="val 4081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2536CE-8B79-C7D3-9CD5-DBBF6CD7D3B8}"/>
              </a:ext>
            </a:extLst>
          </p:cNvPr>
          <p:cNvSpPr txBox="1">
            <a:spLocks/>
          </p:cNvSpPr>
          <p:nvPr userDrawn="1"/>
        </p:nvSpPr>
        <p:spPr>
          <a:xfrm>
            <a:off x="442913" y="549275"/>
            <a:ext cx="11303773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How to use this template </a:t>
            </a:r>
            <a:r>
              <a:rPr lang="en-US" sz="1600">
                <a:solidFill>
                  <a:schemeClr val="tx1"/>
                </a:solidFill>
              </a:rPr>
              <a:t>The layout of your tools may differ slightly on a PC.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D49478-0E6F-7E2E-EC80-041A678BD526}"/>
              </a:ext>
            </a:extLst>
          </p:cNvPr>
          <p:cNvSpPr/>
          <p:nvPr userDrawn="1"/>
        </p:nvSpPr>
        <p:spPr>
          <a:xfrm>
            <a:off x="442914" y="3393146"/>
            <a:ext cx="11306174" cy="2370238"/>
          </a:xfrm>
          <a:prstGeom prst="roundRect">
            <a:avLst>
              <a:gd name="adj" fmla="val 408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1F9DC7-A5D4-E63A-8822-42C6ACAD1A90}"/>
              </a:ext>
            </a:extLst>
          </p:cNvPr>
          <p:cNvSpPr txBox="1">
            <a:spLocks/>
          </p:cNvSpPr>
          <p:nvPr userDrawn="1"/>
        </p:nvSpPr>
        <p:spPr>
          <a:xfrm>
            <a:off x="724402" y="3628628"/>
            <a:ext cx="1849115" cy="45298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</a:rPr>
              <a:t>Choose a cover slide option</a:t>
            </a:r>
            <a:endParaRPr lang="en-US" sz="1050">
              <a:solidFill>
                <a:schemeClr val="accent1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912861D-3092-0B33-C6DD-A1AF6FFF2DF1}"/>
              </a:ext>
            </a:extLst>
          </p:cNvPr>
          <p:cNvSpPr txBox="1">
            <a:spLocks/>
          </p:cNvSpPr>
          <p:nvPr userDrawn="1"/>
        </p:nvSpPr>
        <p:spPr>
          <a:xfrm>
            <a:off x="724403" y="4198254"/>
            <a:ext cx="1775810" cy="3511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accent4"/>
                </a:solidFill>
              </a:rPr>
              <a:t>We have provided various covers most appropriate for your presentation.</a:t>
            </a:r>
            <a:endParaRPr lang="en-US" sz="700">
              <a:solidFill>
                <a:schemeClr val="accent4"/>
              </a:solidFill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5B876016-C4DB-2086-8A5B-E374DC73A2B6}"/>
              </a:ext>
            </a:extLst>
          </p:cNvPr>
          <p:cNvSpPr/>
          <p:nvPr userDrawn="1"/>
        </p:nvSpPr>
        <p:spPr>
          <a:xfrm rot="10800000">
            <a:off x="442913" y="4880602"/>
            <a:ext cx="11306174" cy="882781"/>
          </a:xfrm>
          <a:prstGeom prst="round2SameRect">
            <a:avLst>
              <a:gd name="adj1" fmla="val 9363"/>
              <a:gd name="adj2" fmla="val 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94A8A6B-2E68-4D81-BEFC-8738F0F5D38F}"/>
              </a:ext>
            </a:extLst>
          </p:cNvPr>
          <p:cNvSpPr txBox="1">
            <a:spLocks/>
          </p:cNvSpPr>
          <p:nvPr userDrawn="1"/>
        </p:nvSpPr>
        <p:spPr>
          <a:xfrm>
            <a:off x="724402" y="5086048"/>
            <a:ext cx="1901679" cy="3511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chemeClr val="accent3"/>
                </a:solidFill>
              </a:rPr>
              <a:t>Pre-made Dynamic/</a:t>
            </a:r>
            <a:br>
              <a:rPr lang="en-US" sz="1100" b="1">
                <a:solidFill>
                  <a:schemeClr val="accent3"/>
                </a:solidFill>
              </a:rPr>
            </a:br>
            <a:r>
              <a:rPr lang="en-US" sz="1100" b="1">
                <a:solidFill>
                  <a:schemeClr val="accent3"/>
                </a:solidFill>
              </a:rPr>
              <a:t>Product-specific Covers </a:t>
            </a:r>
            <a:r>
              <a:rPr lang="en-US" sz="1100">
                <a:solidFill>
                  <a:schemeClr val="accent4"/>
                </a:solidFill>
              </a:rPr>
              <a:t>also available.</a:t>
            </a:r>
            <a:endParaRPr lang="en-US" sz="800">
              <a:solidFill>
                <a:schemeClr val="accent4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91759E-7114-42F1-6B71-150ADD31E7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329" y="5000361"/>
            <a:ext cx="1147922" cy="643263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132706" dist="38100" dir="5400000" algn="t" rotWithShape="0">
              <a:prstClr val="black">
                <a:alpha val="9121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0090E6-1628-FB10-657D-F20E35481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499" y="4991700"/>
            <a:ext cx="1147922" cy="643263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132706" dist="38100" dir="5400000" algn="t" rotWithShape="0">
              <a:prstClr val="black">
                <a:alpha val="9121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61A91-4F3C-D651-B9F7-5C8E4906B7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992" y="4991700"/>
            <a:ext cx="1147923" cy="643263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132706" dist="38100" dir="5400000" algn="t" rotWithShape="0">
              <a:prstClr val="black">
                <a:alpha val="9121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A7B24-054B-DB07-71B1-42EEB7B5BD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486" y="4991700"/>
            <a:ext cx="1147923" cy="643263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132706" dist="38100" dir="5400000" algn="t" rotWithShape="0">
              <a:prstClr val="black">
                <a:alpha val="9121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5F76C3-8870-01F9-D24D-AFC785258C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980" y="4991700"/>
            <a:ext cx="1147923" cy="643263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132706" dist="38100" dir="5400000" algn="t" rotWithShape="0">
              <a:prstClr val="black">
                <a:alpha val="9121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73782F-90A2-3275-8AB7-7C6482915E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9827" y="4991700"/>
            <a:ext cx="1147923" cy="643263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132706" dist="38100" dir="5400000" algn="t" rotWithShape="0">
              <a:prstClr val="black">
                <a:alpha val="9121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B3075F-05D1-0F8A-2A86-7347F680628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674" y="4991700"/>
            <a:ext cx="1147923" cy="643263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132706" dist="38100" dir="5400000" algn="t" rotWithShape="0">
              <a:prstClr val="black">
                <a:alpha val="9121"/>
              </a:prstClr>
            </a:outerShdw>
          </a:effec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C163F3C-A929-B20D-F034-663386AFCF28}"/>
              </a:ext>
            </a:extLst>
          </p:cNvPr>
          <p:cNvGrpSpPr/>
          <p:nvPr userDrawn="1"/>
        </p:nvGrpSpPr>
        <p:grpSpPr>
          <a:xfrm>
            <a:off x="1056711" y="1340682"/>
            <a:ext cx="4591487" cy="1582170"/>
            <a:chOff x="7111262" y="1255769"/>
            <a:chExt cx="4591487" cy="158217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2A86860-89F9-9FED-2650-D85885A4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7111262" y="1683885"/>
              <a:ext cx="3208412" cy="1152317"/>
            </a:xfrm>
            <a:prstGeom prst="rect">
              <a:avLst/>
            </a:prstGeom>
          </p:spPr>
        </p:pic>
        <p:sp>
          <p:nvSpPr>
            <p:cNvPr id="48" name="Text Placeholder 6">
              <a:extLst>
                <a:ext uri="{FF2B5EF4-FFF2-40B4-BE49-F238E27FC236}">
                  <a16:creationId xmlns:a16="http://schemas.microsoft.com/office/drawing/2014/main" id="{A0A9EC99-EA12-13D2-0134-051BD95E106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646469" y="1255769"/>
              <a:ext cx="2402741" cy="35119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50">
                  <a:solidFill>
                    <a:schemeClr val="accent4"/>
                  </a:solidFill>
                </a:rPr>
                <a:t>Select the </a:t>
              </a:r>
              <a:r>
                <a:rPr lang="en-US" sz="1050" b="1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rPr>
                <a:t>dropdown under </a:t>
              </a:r>
              <a:r>
                <a:rPr lang="en-US" sz="1050" b="1">
                  <a:solidFill>
                    <a:schemeClr val="accent3"/>
                  </a:solidFill>
                </a:rPr>
                <a:t>New Slide </a:t>
              </a:r>
              <a:r>
                <a:rPr lang="en-US" sz="1050">
                  <a:solidFill>
                    <a:schemeClr val="accent4"/>
                  </a:solidFill>
                </a:rPr>
                <a:t>to choose a new slide layout.</a:t>
              </a:r>
              <a:endParaRPr lang="en-US" sz="700">
                <a:solidFill>
                  <a:schemeClr val="accent4"/>
                </a:solidFill>
              </a:endParaRPr>
            </a:p>
          </p:txBody>
        </p:sp>
        <p:sp>
          <p:nvSpPr>
            <p:cNvPr id="49" name="Text Placeholder 6">
              <a:extLst>
                <a:ext uri="{FF2B5EF4-FFF2-40B4-BE49-F238E27FC236}">
                  <a16:creationId xmlns:a16="http://schemas.microsoft.com/office/drawing/2014/main" id="{07B9D03D-1A4A-AD8A-F5EF-9047202AFC2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488880" y="1946977"/>
              <a:ext cx="1213869" cy="35119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>
                  <a:solidFill>
                    <a:schemeClr val="accent4"/>
                  </a:solidFill>
                </a:rPr>
                <a:t>Select </a:t>
              </a:r>
              <a:r>
                <a:rPr lang="en-US" sz="1050" b="1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rPr>
                <a:t>Layout</a:t>
              </a:r>
              <a:r>
                <a:rPr lang="en-US" sz="1050">
                  <a:solidFill>
                    <a:schemeClr val="accent4"/>
                  </a:solidFill>
                </a:rPr>
                <a:t> to change your slide option.</a:t>
              </a:r>
              <a:endParaRPr lang="en-US" sz="700">
                <a:solidFill>
                  <a:schemeClr val="accent4"/>
                </a:solidFill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093B2B0D-5DE8-D309-8B37-4256ED62385A}"/>
                </a:ext>
              </a:extLst>
            </p:cNvPr>
            <p:cNvSpPr/>
            <p:nvPr userDrawn="1"/>
          </p:nvSpPr>
          <p:spPr>
            <a:xfrm>
              <a:off x="8715468" y="2020829"/>
              <a:ext cx="588721" cy="817110"/>
            </a:xfrm>
            <a:prstGeom prst="roundRect">
              <a:avLst>
                <a:gd name="adj" fmla="val 11326"/>
              </a:avLst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D202F148-9FA0-656D-A9B7-72EFF1135C67}"/>
                </a:ext>
              </a:extLst>
            </p:cNvPr>
            <p:cNvSpPr/>
            <p:nvPr userDrawn="1"/>
          </p:nvSpPr>
          <p:spPr>
            <a:xfrm>
              <a:off x="9317596" y="2038608"/>
              <a:ext cx="1002078" cy="274641"/>
            </a:xfrm>
            <a:prstGeom prst="roundRect">
              <a:avLst>
                <a:gd name="adj" fmla="val 20661"/>
              </a:avLst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5B956EB-7D8D-07C1-CC87-1F411F046A33}"/>
              </a:ext>
            </a:extLst>
          </p:cNvPr>
          <p:cNvSpPr txBox="1">
            <a:spLocks/>
          </p:cNvSpPr>
          <p:nvPr userDrawn="1"/>
        </p:nvSpPr>
        <p:spPr>
          <a:xfrm>
            <a:off x="726802" y="1159951"/>
            <a:ext cx="1849115" cy="45298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</a:rPr>
              <a:t>Tools</a:t>
            </a:r>
            <a:endParaRPr lang="en-US" sz="1050">
              <a:solidFill>
                <a:schemeClr val="accent1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814384C-1D93-9033-170A-03594B529F46}"/>
              </a:ext>
            </a:extLst>
          </p:cNvPr>
          <p:cNvSpPr/>
          <p:nvPr userDrawn="1"/>
        </p:nvSpPr>
        <p:spPr>
          <a:xfrm>
            <a:off x="6268004" y="1049403"/>
            <a:ext cx="5481476" cy="2044726"/>
          </a:xfrm>
          <a:prstGeom prst="roundRect">
            <a:avLst>
              <a:gd name="adj" fmla="val 4081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7BE15E68-6433-C981-57DC-73CA36335102}"/>
              </a:ext>
            </a:extLst>
          </p:cNvPr>
          <p:cNvSpPr txBox="1">
            <a:spLocks/>
          </p:cNvSpPr>
          <p:nvPr userDrawn="1"/>
        </p:nvSpPr>
        <p:spPr>
          <a:xfrm>
            <a:off x="6543616" y="1159951"/>
            <a:ext cx="1849115" cy="45298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</a:rPr>
              <a:t>Colors</a:t>
            </a:r>
            <a:endParaRPr lang="en-US" sz="1050">
              <a:solidFill>
                <a:schemeClr val="accent1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3A618DF-AEFC-850D-362D-99B1FC10883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6549928" y="1508510"/>
            <a:ext cx="1461999" cy="1477553"/>
          </a:xfrm>
          <a:prstGeom prst="rect">
            <a:avLst/>
          </a:prstGeom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3632DBD9-C433-14AB-8560-D62E749090AF}"/>
              </a:ext>
            </a:extLst>
          </p:cNvPr>
          <p:cNvSpPr/>
          <p:nvPr userDrawn="1"/>
        </p:nvSpPr>
        <p:spPr>
          <a:xfrm>
            <a:off x="6730444" y="1706506"/>
            <a:ext cx="538565" cy="16575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D2623234-7851-53E9-F778-F5CB5FA45D56}"/>
              </a:ext>
            </a:extLst>
          </p:cNvPr>
          <p:cNvSpPr txBox="1">
            <a:spLocks/>
          </p:cNvSpPr>
          <p:nvPr userDrawn="1"/>
        </p:nvSpPr>
        <p:spPr>
          <a:xfrm>
            <a:off x="9427420" y="1372262"/>
            <a:ext cx="2004211" cy="17194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>
                <a:solidFill>
                  <a:schemeClr val="accent4"/>
                </a:solidFill>
              </a:rPr>
              <a:t>Use these colors for text elements</a:t>
            </a:r>
            <a:endParaRPr lang="en-US" sz="500">
              <a:solidFill>
                <a:schemeClr val="accent4"/>
              </a:solidFill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D72B562C-6331-0FDA-3AB6-096647203F62}"/>
              </a:ext>
            </a:extLst>
          </p:cNvPr>
          <p:cNvSpPr/>
          <p:nvPr userDrawn="1"/>
        </p:nvSpPr>
        <p:spPr>
          <a:xfrm>
            <a:off x="6549928" y="1702029"/>
            <a:ext cx="180516" cy="85051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5B0C31A-A9F3-CA39-665F-D20539B4CD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14998" t="20015" r="49461" b="67682"/>
          <a:stretch/>
        </p:blipFill>
        <p:spPr>
          <a:xfrm>
            <a:off x="8571101" y="1355974"/>
            <a:ext cx="695439" cy="1719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CB38CC4-FFF1-5BA5-E1C5-624F43D97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4957" t="19910" r="86256" b="3950"/>
          <a:stretch/>
        </p:blipFill>
        <p:spPr>
          <a:xfrm rot="16200000">
            <a:off x="8672082" y="1262850"/>
            <a:ext cx="171946" cy="1064200"/>
          </a:xfrm>
          <a:prstGeom prst="rect">
            <a:avLst/>
          </a:prstGeom>
        </p:spPr>
      </p:pic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53A10048-FBD4-E58A-D9CB-17D886DE3A9D}"/>
              </a:ext>
            </a:extLst>
          </p:cNvPr>
          <p:cNvSpPr txBox="1">
            <a:spLocks/>
          </p:cNvSpPr>
          <p:nvPr userDrawn="1"/>
        </p:nvSpPr>
        <p:spPr>
          <a:xfrm>
            <a:off x="9427421" y="1716231"/>
            <a:ext cx="1662616" cy="17194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>
                <a:solidFill>
                  <a:schemeClr val="accent4"/>
                </a:solidFill>
              </a:rPr>
              <a:t>Use these colors for boxes and divider lines</a:t>
            </a:r>
            <a:endParaRPr lang="en-US" sz="500">
              <a:solidFill>
                <a:schemeClr val="accent4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03399A7-5F37-1E94-876A-1EF1701C5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78171" t="19910" r="3624" b="3950"/>
          <a:stretch/>
        </p:blipFill>
        <p:spPr>
          <a:xfrm rot="16200000">
            <a:off x="8587676" y="1783527"/>
            <a:ext cx="356227" cy="1064200"/>
          </a:xfrm>
          <a:prstGeom prst="rect">
            <a:avLst/>
          </a:prstGeom>
        </p:spPr>
      </p:pic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6041F718-94D2-E50E-F22D-E33D3969E83B}"/>
              </a:ext>
            </a:extLst>
          </p:cNvPr>
          <p:cNvSpPr txBox="1">
            <a:spLocks/>
          </p:cNvSpPr>
          <p:nvPr userDrawn="1"/>
        </p:nvSpPr>
        <p:spPr>
          <a:xfrm>
            <a:off x="9427421" y="2107714"/>
            <a:ext cx="2062529" cy="17194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b="1">
                <a:solidFill>
                  <a:srgbClr val="C00000"/>
                </a:solidFill>
              </a:rPr>
              <a:t>Use these colors sparingly. </a:t>
            </a:r>
            <a:r>
              <a:rPr lang="en-US" sz="900">
                <a:solidFill>
                  <a:schemeClr val="accent4"/>
                </a:solidFill>
              </a:rPr>
              <a:t>Use only if additional colors are needed for charts or data visualization.</a:t>
            </a:r>
            <a:endParaRPr lang="en-US" sz="500">
              <a:solidFill>
                <a:schemeClr val="accent4"/>
              </a:solidFill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D7990DBF-0F4E-686C-7809-46D5BD667A5B}"/>
              </a:ext>
            </a:extLst>
          </p:cNvPr>
          <p:cNvSpPr/>
          <p:nvPr userDrawn="1"/>
        </p:nvSpPr>
        <p:spPr>
          <a:xfrm>
            <a:off x="7680185" y="1706505"/>
            <a:ext cx="282356" cy="846036"/>
          </a:xfrm>
          <a:prstGeom prst="roundRect">
            <a:avLst>
              <a:gd name="adj" fmla="val 11974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F7AB48CC-D041-89AA-4822-E9CDC1AA3445}"/>
              </a:ext>
            </a:extLst>
          </p:cNvPr>
          <p:cNvSpPr/>
          <p:nvPr userDrawn="1"/>
        </p:nvSpPr>
        <p:spPr>
          <a:xfrm>
            <a:off x="6568996" y="2777537"/>
            <a:ext cx="148529" cy="152400"/>
          </a:xfrm>
          <a:prstGeom prst="roundRect">
            <a:avLst>
              <a:gd name="adj" fmla="val 11974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36691A4B-34F9-BBB5-502A-532FD04344EF}"/>
              </a:ext>
            </a:extLst>
          </p:cNvPr>
          <p:cNvSpPr/>
          <p:nvPr userDrawn="1"/>
        </p:nvSpPr>
        <p:spPr>
          <a:xfrm>
            <a:off x="6848396" y="2777537"/>
            <a:ext cx="148529" cy="152400"/>
          </a:xfrm>
          <a:prstGeom prst="roundRect">
            <a:avLst>
              <a:gd name="adj" fmla="val 11974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2980C80-7331-8C8E-1C49-6CC193F0E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195" t="85887" r="88248" b="4396"/>
          <a:stretch/>
        </p:blipFill>
        <p:spPr>
          <a:xfrm>
            <a:off x="8974434" y="2679911"/>
            <a:ext cx="157162" cy="1615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FF4E330-4C99-2EC8-2250-A2C41A130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1275" t="85887" r="69168" b="4396"/>
          <a:stretch/>
        </p:blipFill>
        <p:spPr>
          <a:xfrm>
            <a:off x="9130009" y="2679911"/>
            <a:ext cx="157162" cy="161525"/>
          </a:xfrm>
          <a:prstGeom prst="rect">
            <a:avLst/>
          </a:prstGeom>
        </p:spPr>
      </p:pic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163873A8-6B15-F8C8-9701-CDC7DF260128}"/>
              </a:ext>
            </a:extLst>
          </p:cNvPr>
          <p:cNvSpPr txBox="1">
            <a:spLocks/>
          </p:cNvSpPr>
          <p:nvPr userDrawn="1"/>
        </p:nvSpPr>
        <p:spPr>
          <a:xfrm>
            <a:off x="9427420" y="2679689"/>
            <a:ext cx="2219193" cy="17194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>
                <a:solidFill>
                  <a:schemeClr val="accent4"/>
                </a:solidFill>
              </a:rPr>
              <a:t>Use </a:t>
            </a:r>
            <a:r>
              <a:rPr lang="en-US" sz="900" b="1">
                <a:solidFill>
                  <a:schemeClr val="tx2"/>
                </a:solidFill>
              </a:rPr>
              <a:t>red </a:t>
            </a:r>
            <a:r>
              <a:rPr lang="en-US"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900" b="1">
                <a:solidFill>
                  <a:schemeClr val="tx2"/>
                </a:solidFill>
              </a:rPr>
              <a:t> amber </a:t>
            </a:r>
            <a:r>
              <a:rPr lang="en-US"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en-US" sz="900" b="1">
                <a:solidFill>
                  <a:schemeClr val="tx2"/>
                </a:solidFill>
              </a:rPr>
              <a:t> when applicable </a:t>
            </a:r>
            <a:r>
              <a:rPr lang="en-US" sz="900">
                <a:solidFill>
                  <a:schemeClr val="accent4"/>
                </a:solidFill>
              </a:rPr>
              <a:t>(ex. critical status, med-high importance)</a:t>
            </a:r>
            <a:endParaRPr lang="en-US" sz="500">
              <a:solidFill>
                <a:schemeClr val="accent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EE297-4535-6A06-B5CE-778C893A5C9B}"/>
              </a:ext>
            </a:extLst>
          </p:cNvPr>
          <p:cNvSpPr txBox="1"/>
          <p:nvPr userDrawn="1"/>
        </p:nvSpPr>
        <p:spPr>
          <a:xfrm>
            <a:off x="442913" y="5930262"/>
            <a:ext cx="11306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tx2"/>
                </a:solidFill>
              </a:rPr>
              <a:t>For more images, visit </a:t>
            </a:r>
            <a:r>
              <a:rPr lang="en-US" sz="1200">
                <a:hlinkClick r:id="rId12"/>
              </a:rPr>
              <a:t>https://dexcom.sharepoint.com/sites/DexcomImageLibrary</a:t>
            </a:r>
            <a:endParaRPr lang="en-US" sz="1200"/>
          </a:p>
          <a:p>
            <a:pPr algn="ctr"/>
            <a:r>
              <a:rPr lang="en-US" sz="1200">
                <a:solidFill>
                  <a:schemeClr val="tx2"/>
                </a:solidFill>
              </a:rPr>
              <a:t>For brand guidelines, visit</a:t>
            </a:r>
            <a:r>
              <a:rPr lang="en-US" sz="1200"/>
              <a:t> </a:t>
            </a:r>
            <a:r>
              <a:rPr lang="en-US" sz="1200">
                <a:hlinkClick r:id="rId13"/>
              </a:rPr>
              <a:t>https://www.dexcom.design/</a:t>
            </a:r>
            <a:endParaRPr lang="en-US" sz="120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880E4D3-ED7D-15D3-D74F-01D17B7B9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50824"/>
            <a:ext cx="4114800" cy="253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59125E-8955-A67E-75E0-306970F7D81B}"/>
              </a:ext>
            </a:extLst>
          </p:cNvPr>
          <p:cNvGrpSpPr/>
          <p:nvPr userDrawn="1"/>
        </p:nvGrpSpPr>
        <p:grpSpPr>
          <a:xfrm>
            <a:off x="3390119" y="6984991"/>
            <a:ext cx="5411762" cy="1006241"/>
            <a:chOff x="909813" y="939015"/>
            <a:chExt cx="5411762" cy="10062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39E307-E085-D7DB-034B-BC6E1C9D2C4E}"/>
                </a:ext>
              </a:extLst>
            </p:cNvPr>
            <p:cNvSpPr/>
            <p:nvPr/>
          </p:nvSpPr>
          <p:spPr>
            <a:xfrm>
              <a:off x="909814" y="939015"/>
              <a:ext cx="5411761" cy="10062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9AC89-131B-04DB-F11D-77F10855D7DD}"/>
                </a:ext>
              </a:extLst>
            </p:cNvPr>
            <p:cNvSpPr/>
            <p:nvPr/>
          </p:nvSpPr>
          <p:spPr>
            <a:xfrm>
              <a:off x="909813" y="939016"/>
              <a:ext cx="5411761" cy="3896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How to hide/show and edit the Confidentiality Disclaimer</a:t>
              </a:r>
            </a:p>
          </p:txBody>
        </p:sp>
        <p:sp>
          <p:nvSpPr>
            <p:cNvPr id="24" name="Text Placeholder 6">
              <a:extLst>
                <a:ext uri="{FF2B5EF4-FFF2-40B4-BE49-F238E27FC236}">
                  <a16:creationId xmlns:a16="http://schemas.microsoft.com/office/drawing/2014/main" id="{6FA6303E-0C10-920E-7B59-8B43F124DB59}"/>
                </a:ext>
              </a:extLst>
            </p:cNvPr>
            <p:cNvSpPr txBox="1">
              <a:spLocks/>
            </p:cNvSpPr>
            <p:nvPr/>
          </p:nvSpPr>
          <p:spPr>
            <a:xfrm>
              <a:off x="1562377" y="1470503"/>
              <a:ext cx="4759197" cy="256524"/>
            </a:xfrm>
            <a:prstGeom prst="rect">
              <a:avLst/>
            </a:prstGeom>
          </p:spPr>
          <p:txBody>
            <a:bodyPr lIns="0" tIns="0" rIns="0" bIns="4680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>
                  <a:solidFill>
                    <a:schemeClr val="tx1"/>
                  </a:solidFill>
                </a:rPr>
                <a:t>Under Insert, select </a:t>
              </a:r>
              <a:r>
                <a:rPr lang="en-US" sz="11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Header and Footer. Check/uncheck ‘Footer’ to toggle, or edit your desired Confidentiality Disclaimer message.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0400F74A-895B-BD8D-CF58-3F7C14C93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3809"/>
          <a:stretch/>
        </p:blipFill>
        <p:spPr>
          <a:xfrm>
            <a:off x="3500376" y="7426745"/>
            <a:ext cx="424409" cy="512379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83B93F0-BDDD-00D1-C7AD-83627A5604CA}"/>
              </a:ext>
            </a:extLst>
          </p:cNvPr>
          <p:cNvSpPr/>
          <p:nvPr userDrawn="1"/>
        </p:nvSpPr>
        <p:spPr>
          <a:xfrm>
            <a:off x="3504898" y="7426744"/>
            <a:ext cx="419887" cy="512379"/>
          </a:xfrm>
          <a:prstGeom prst="roundRect">
            <a:avLst>
              <a:gd name="adj" fmla="val 958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227DD163-291C-A46E-9DC7-04497D27B53E}"/>
              </a:ext>
            </a:extLst>
          </p:cNvPr>
          <p:cNvSpPr txBox="1">
            <a:spLocks/>
          </p:cNvSpPr>
          <p:nvPr userDrawn="1"/>
        </p:nvSpPr>
        <p:spPr>
          <a:xfrm>
            <a:off x="4099774" y="4512705"/>
            <a:ext cx="2104977" cy="1213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image</a:t>
            </a:r>
            <a:br>
              <a:rPr lang="en-US" sz="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(MINIMAL)</a:t>
            </a:r>
            <a:endParaRPr lang="en-US" sz="400" b="0" i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DF57012-9085-B231-B215-04174C22E78D}"/>
              </a:ext>
            </a:extLst>
          </p:cNvPr>
          <p:cNvSpPr txBox="1">
            <a:spLocks/>
          </p:cNvSpPr>
          <p:nvPr userDrawn="1"/>
        </p:nvSpPr>
        <p:spPr>
          <a:xfrm>
            <a:off x="6238860" y="4498565"/>
            <a:ext cx="2565389" cy="113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in mag-glass placeholder</a:t>
            </a:r>
            <a:br>
              <a:rPr lang="en-US" sz="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(INTERMEDIATE)</a:t>
            </a:r>
            <a:endParaRPr lang="en-US" sz="400" b="0" i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0F7A848-28EA-9C35-845D-1F57DA773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"/>
          <a:stretch/>
        </p:blipFill>
        <p:spPr>
          <a:xfrm>
            <a:off x="4130378" y="3228199"/>
            <a:ext cx="2071551" cy="1159268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132706" dist="38100" dir="5400000" algn="t" rotWithShape="0">
              <a:prstClr val="black">
                <a:alpha val="9121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EB69AF-A136-DA96-491B-AB2FA8FA940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774" y="3228199"/>
            <a:ext cx="2071551" cy="1160839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132706" dist="38100" dir="5400000" algn="t" rotWithShape="0">
              <a:prstClr val="black">
                <a:alpha val="9121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E14011-8F11-49BF-BA90-28CBC4D31F7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8107" y="3228200"/>
            <a:ext cx="2071551" cy="1165383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132706" dist="38100" dir="5400000" algn="t" rotWithShape="0">
              <a:prstClr val="black">
                <a:alpha val="9121"/>
              </a:prstClr>
            </a:outerShdw>
          </a:effectLst>
        </p:spPr>
      </p:pic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71433E26-D1C4-07BD-E543-7F8CE2F5AFB5}"/>
              </a:ext>
            </a:extLst>
          </p:cNvPr>
          <p:cNvSpPr txBox="1">
            <a:spLocks/>
          </p:cNvSpPr>
          <p:nvPr userDrawn="1"/>
        </p:nvSpPr>
        <p:spPr>
          <a:xfrm>
            <a:off x="8474252" y="4501953"/>
            <a:ext cx="2565389" cy="113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background and image placeholder</a:t>
            </a:r>
            <a:br>
              <a:rPr lang="en-US" sz="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(EXPRESSIVE)</a:t>
            </a:r>
            <a:endParaRPr lang="en-US" sz="400" b="0" i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5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ynamic Cover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195BD-4DCA-BEFD-CCE8-79AD90E3D5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6018" y="0"/>
            <a:ext cx="4645981" cy="6857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25EAC-DFCC-29D3-3BAC-9B63AF833CAA}"/>
              </a:ext>
            </a:extLst>
          </p:cNvPr>
          <p:cNvSpPr txBox="1"/>
          <p:nvPr userDrawn="1"/>
        </p:nvSpPr>
        <p:spPr>
          <a:xfrm>
            <a:off x="18508133" y="2489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EB4B6-586B-E0B7-FA74-4A05E959A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5955" y="872961"/>
            <a:ext cx="5276045" cy="5985038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1E929-CE24-5569-ED2F-D7A45BB88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5" name="Title 16">
            <a:extLst>
              <a:ext uri="{FF2B5EF4-FFF2-40B4-BE49-F238E27FC236}">
                <a16:creationId xmlns:a16="http://schemas.microsoft.com/office/drawing/2014/main" id="{58DFDF83-BE14-78DD-D26C-94F278C4C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Dynamic Cover C: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6F64AD7-8583-86A4-62A4-88EBDB61EF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FAAF6F-6818-302A-97E5-1770E2B0BC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4C2E9A3D-A191-EC6E-A589-C2A3ABA003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B4363-1947-774A-4B63-EF9B0E4AA548}"/>
              </a:ext>
            </a:extLst>
          </p:cNvPr>
          <p:cNvSpPr txBox="1"/>
          <p:nvPr userDrawn="1"/>
        </p:nvSpPr>
        <p:spPr>
          <a:xfrm>
            <a:off x="9468814" y="6489700"/>
            <a:ext cx="2527544" cy="5168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7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shown does not include required overpatch. Please be sure to follow instructions for using the overpatch.</a:t>
            </a:r>
          </a:p>
        </p:txBody>
      </p:sp>
    </p:spTree>
    <p:extLst>
      <p:ext uri="{BB962C8B-B14F-4D97-AF65-F5344CB8AC3E}">
        <p14:creationId xmlns:p14="http://schemas.microsoft.com/office/powerpoint/2010/main" val="75972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ynamic Cover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B07A155-3866-C8B5-58D8-BF73C9FF58F0}"/>
              </a:ext>
            </a:extLst>
          </p:cNvPr>
          <p:cNvGrpSpPr/>
          <p:nvPr userDrawn="1"/>
        </p:nvGrpSpPr>
        <p:grpSpPr>
          <a:xfrm>
            <a:off x="6802453" y="1"/>
            <a:ext cx="5389547" cy="6857999"/>
            <a:chOff x="6802453" y="1"/>
            <a:chExt cx="5389547" cy="6857999"/>
          </a:xfrm>
        </p:grpSpPr>
        <p:pic>
          <p:nvPicPr>
            <p:cNvPr id="11" name="Picture Placeholder 13">
              <a:extLst>
                <a:ext uri="{FF2B5EF4-FFF2-40B4-BE49-F238E27FC236}">
                  <a16:creationId xmlns:a16="http://schemas.microsoft.com/office/drawing/2014/main" id="{20D8F569-C389-04C4-DA99-EC9B147E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462838" y="1"/>
              <a:ext cx="4729162" cy="6857999"/>
            </a:xfrm>
            <a:prstGeom prst="rect">
              <a:avLst/>
            </a:prstGeom>
          </p:spPr>
        </p:pic>
        <p:pic>
          <p:nvPicPr>
            <p:cNvPr id="12" name="Picture Placeholder 13">
              <a:extLst>
                <a:ext uri="{FF2B5EF4-FFF2-40B4-BE49-F238E27FC236}">
                  <a16:creationId xmlns:a16="http://schemas.microsoft.com/office/drawing/2014/main" id="{279F5BDF-7CEA-9E2A-0C02-29CC208F5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2453" y="3623417"/>
              <a:ext cx="1375872" cy="2538102"/>
            </a:xfrm>
            <a:prstGeom prst="rect">
              <a:avLst/>
            </a:prstGeom>
          </p:spPr>
        </p:pic>
      </p:grp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3DC6CFE-3770-6BF3-7122-305142762C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4" name="Title 16">
            <a:extLst>
              <a:ext uri="{FF2B5EF4-FFF2-40B4-BE49-F238E27FC236}">
                <a16:creationId xmlns:a16="http://schemas.microsoft.com/office/drawing/2014/main" id="{68CF1E2A-3FDD-F239-FBA7-C8C279B5C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Dynamic Cover D: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E3D7B4C-27FC-FD70-8158-AEAB7853F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D753DD-DDC9-0038-E6BC-44D73021E6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3E35391-9CE5-170B-4D08-1090CF6CCA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574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ynamic Cover 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6">
            <a:extLst>
              <a:ext uri="{FF2B5EF4-FFF2-40B4-BE49-F238E27FC236}">
                <a16:creationId xmlns:a16="http://schemas.microsoft.com/office/drawing/2014/main" id="{593801D7-B535-C4B8-6F74-5614249D76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2838" y="0"/>
            <a:ext cx="4729162" cy="6857999"/>
          </a:xfrm>
          <a:prstGeom prst="rect">
            <a:avLst/>
          </a:prstGeom>
        </p:spPr>
      </p:pic>
      <p:pic>
        <p:nvPicPr>
          <p:cNvPr id="4" name="Picture Placeholder 16">
            <a:extLst>
              <a:ext uri="{FF2B5EF4-FFF2-40B4-BE49-F238E27FC236}">
                <a16:creationId xmlns:a16="http://schemas.microsoft.com/office/drawing/2014/main" id="{5D523176-174D-0440-C68C-4552B6205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536" y="0"/>
            <a:ext cx="1764319" cy="68579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1BF48-69DA-4625-68B7-13DADC4D50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5" name="Title 16">
            <a:extLst>
              <a:ext uri="{FF2B5EF4-FFF2-40B4-BE49-F238E27FC236}">
                <a16:creationId xmlns:a16="http://schemas.microsoft.com/office/drawing/2014/main" id="{E9135956-F6F1-C5C9-D2AF-F84603187A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Dynamic Cover E: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E8EC9E-9177-8BA6-4A54-350E8B62B9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235FA60-1826-9431-CE1C-95412F6B19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D7FE30BC-2326-48BC-E952-8889AD2839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523368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ynamic Cover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3B205595-AA0C-5F7B-2CCE-C5BD3D478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2838" y="0"/>
            <a:ext cx="4729162" cy="6857999"/>
          </a:xfrm>
          <a:prstGeom prst="rect">
            <a:avLst/>
          </a:prstGeo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CA5EA2AF-20C8-149D-7420-1A729C405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51" l="9946" r="93728">
                        <a14:foregroundMark x1="64427" y1="47813" x2="38978" y2="65781"/>
                        <a14:foregroundMark x1="38978" y1="65781" x2="40860" y2="73854"/>
                        <a14:foregroundMark x1="40860" y1="73854" x2="63262" y2="89557"/>
                        <a14:foregroundMark x1="63262" y1="89557" x2="84677" y2="85182"/>
                        <a14:foregroundMark x1="84677" y1="85182" x2="91219" y2="43542"/>
                        <a14:foregroundMark x1="93728" y1="42422" x2="91756" y2="95469"/>
                        <a14:foregroundMark x1="51703" y1="95755" x2="79211" y2="98177"/>
                        <a14:foregroundMark x1="79211" y1="98177" x2="92742" y2="70365"/>
                        <a14:backgroundMark x1="17563" y1="55599" x2="9677" y2="70599"/>
                        <a14:backgroundMark x1="9677" y1="70599" x2="32616" y2="91120"/>
                        <a14:backgroundMark x1="32616" y1="91120" x2="32168" y2="91198"/>
                        <a14:backgroundMark x1="20520" y1="57031" x2="14158" y2="73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574" y="0"/>
            <a:ext cx="1994171" cy="685799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D4C56B-B14C-AEE7-ABF0-AA53C9E64C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4" name="Title 16">
            <a:extLst>
              <a:ext uri="{FF2B5EF4-FFF2-40B4-BE49-F238E27FC236}">
                <a16:creationId xmlns:a16="http://schemas.microsoft.com/office/drawing/2014/main" id="{FAEC4F70-CBD7-DE3C-2EB8-14ABE6E15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Dynamic Cover F: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F432465-9BA5-2639-48AB-198C452A30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29566B-5231-A252-1892-EC7636FBB2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D17FAF9A-EE77-B8CF-1C3C-3130934E0A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191770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ynamic Cover 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D4C56B-B14C-AEE7-ABF0-AA53C9E64C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4" name="Title 16">
            <a:extLst>
              <a:ext uri="{FF2B5EF4-FFF2-40B4-BE49-F238E27FC236}">
                <a16:creationId xmlns:a16="http://schemas.microsoft.com/office/drawing/2014/main" id="{FAEC4F70-CBD7-DE3C-2EB8-14ABE6E15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Dynamic Cover G: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F432465-9BA5-2639-48AB-198C452A30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29566B-5231-A252-1892-EC7636FBB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EACCF9A-38D7-8A86-B5E7-55A689AC224F}"/>
              </a:ext>
            </a:extLst>
          </p:cNvPr>
          <p:cNvGrpSpPr/>
          <p:nvPr userDrawn="1"/>
        </p:nvGrpSpPr>
        <p:grpSpPr>
          <a:xfrm>
            <a:off x="6568194" y="0"/>
            <a:ext cx="5964950" cy="6858000"/>
            <a:chOff x="6568194" y="0"/>
            <a:chExt cx="5964950" cy="6858000"/>
          </a:xfrm>
        </p:grpSpPr>
        <p:pic>
          <p:nvPicPr>
            <p:cNvPr id="41" name="Picture 40" descr="Two people holding hands&#10;&#10;Description automatically generated with medium confidence">
              <a:extLst>
                <a:ext uri="{FF2B5EF4-FFF2-40B4-BE49-F238E27FC236}">
                  <a16:creationId xmlns:a16="http://schemas.microsoft.com/office/drawing/2014/main" id="{137B7046-205B-D3AE-E140-059F631D71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8761" y="0"/>
              <a:ext cx="5095236" cy="535011"/>
            </a:xfrm>
            <a:prstGeom prst="rect">
              <a:avLst/>
            </a:prstGeom>
            <a:effectLst>
              <a:softEdge rad="0"/>
            </a:effectLst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C318634-85FD-E811-BB22-4E9BD40D4A98}"/>
                </a:ext>
              </a:extLst>
            </p:cNvPr>
            <p:cNvGrpSpPr/>
            <p:nvPr userDrawn="1"/>
          </p:nvGrpSpPr>
          <p:grpSpPr>
            <a:xfrm>
              <a:off x="6568194" y="442210"/>
              <a:ext cx="5964950" cy="6415790"/>
              <a:chOff x="5910916" y="0"/>
              <a:chExt cx="6376086" cy="6858000"/>
            </a:xfrm>
          </p:grpSpPr>
          <p:pic>
            <p:nvPicPr>
              <p:cNvPr id="31" name="Picture 30" descr="Two people holding hands&#10;&#10;Description automatically generated with medium confidence">
                <a:extLst>
                  <a:ext uri="{FF2B5EF4-FFF2-40B4-BE49-F238E27FC236}">
                    <a16:creationId xmlns:a16="http://schemas.microsoft.com/office/drawing/2014/main" id="{B7744BF9-AD16-1DE1-CA6F-77F7BDCD289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9432" y="0"/>
                <a:ext cx="5446426" cy="685800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84E8F41-08C9-29AC-C1CB-18AAF6C67A7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0916" y="734786"/>
                <a:ext cx="6376086" cy="6123214"/>
              </a:xfrm>
              <a:prstGeom prst="rect">
                <a:avLst/>
              </a:prstGeom>
            </p:spPr>
          </p:pic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D5CBCC5-E908-46C1-F7BF-39DD5682CE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8760" y="68986"/>
              <a:ext cx="5095234" cy="635000"/>
            </a:xfrm>
            <a:prstGeom prst="rect">
              <a:avLst/>
            </a:prstGeom>
          </p:spPr>
        </p:pic>
      </p:grp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8C6B022-5502-63A3-FD14-78FDEF1326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615958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ynamic Cover 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3DC6CFE-3770-6BF3-7122-305142762C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4" name="Title 16">
            <a:extLst>
              <a:ext uri="{FF2B5EF4-FFF2-40B4-BE49-F238E27FC236}">
                <a16:creationId xmlns:a16="http://schemas.microsoft.com/office/drawing/2014/main" id="{68CF1E2A-3FDD-F239-FBA7-C8C279B5C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Dynamic Cover H: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E3D7B4C-27FC-FD70-8158-AEAB7853F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D753DD-DDC9-0038-E6BC-44D73021E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pic>
        <p:nvPicPr>
          <p:cNvPr id="13" name="Picture 12" descr="A picture containing outdoor, person, tree, crowd&#10;&#10;Description automatically generated">
            <a:extLst>
              <a:ext uri="{FF2B5EF4-FFF2-40B4-BE49-F238E27FC236}">
                <a16:creationId xmlns:a16="http://schemas.microsoft.com/office/drawing/2014/main" id="{4FE7720A-CACB-3F60-1790-09F1C0528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09792" y="0"/>
            <a:ext cx="4782206" cy="6866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5898E9-C7EA-8593-D4DA-23F3D4041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14545" y="599090"/>
            <a:ext cx="6177454" cy="6267668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02113B7-31FA-3E1A-6454-66B2AE99560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DCA57-E5C8-5663-B841-75EE5BDFADBE}"/>
              </a:ext>
            </a:extLst>
          </p:cNvPr>
          <p:cNvSpPr txBox="1"/>
          <p:nvPr userDrawn="1"/>
        </p:nvSpPr>
        <p:spPr>
          <a:xfrm>
            <a:off x="9412357" y="181458"/>
            <a:ext cx="2584001" cy="5168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7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shown does not include required overpatch. Please be sure to follow instructions for using the overpatch.</a:t>
            </a:r>
          </a:p>
        </p:txBody>
      </p:sp>
    </p:spTree>
    <p:extLst>
      <p:ext uri="{BB962C8B-B14F-4D97-AF65-F5344CB8AC3E}">
        <p14:creationId xmlns:p14="http://schemas.microsoft.com/office/powerpoint/2010/main" val="736548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ynamic Cover 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3DC6CFE-3770-6BF3-7122-305142762C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4" name="Title 16">
            <a:extLst>
              <a:ext uri="{FF2B5EF4-FFF2-40B4-BE49-F238E27FC236}">
                <a16:creationId xmlns:a16="http://schemas.microsoft.com/office/drawing/2014/main" id="{68CF1E2A-3FDD-F239-FBA7-C8C279B5C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Dynamic Cover I: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E3D7B4C-27FC-FD70-8158-AEAB7853F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D753DD-DDC9-0038-E6BC-44D73021E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pic>
        <p:nvPicPr>
          <p:cNvPr id="8" name="Picture 7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98DC784A-4450-F283-A922-4F08D7F22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23589" y="0"/>
            <a:ext cx="4868410" cy="6855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A82B4-F994-46AE-5C5C-E4E23034B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264260" y="304800"/>
            <a:ext cx="5927739" cy="5649144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CBCCD19E-DDBF-84C6-85B0-0B4C3305BCA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E5F4B-D858-7147-6BCD-668690FAF2C8}"/>
              </a:ext>
            </a:extLst>
          </p:cNvPr>
          <p:cNvSpPr txBox="1"/>
          <p:nvPr userDrawn="1"/>
        </p:nvSpPr>
        <p:spPr>
          <a:xfrm>
            <a:off x="7504043" y="6499087"/>
            <a:ext cx="2534479" cy="3560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7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shown does not include required overpatch. Please be sure to follow instructions for using the overpatch.</a:t>
            </a:r>
          </a:p>
        </p:txBody>
      </p:sp>
    </p:spTree>
    <p:extLst>
      <p:ext uri="{BB962C8B-B14F-4D97-AF65-F5344CB8AC3E}">
        <p14:creationId xmlns:p14="http://schemas.microsoft.com/office/powerpoint/2010/main" val="4041800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7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4B17DB9-7036-EC8B-C483-3ED05145D9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896" y="489996"/>
            <a:ext cx="2633984" cy="42802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F76FA-5982-6FDD-06C2-8031847C525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5" name="Title 16">
            <a:extLst>
              <a:ext uri="{FF2B5EF4-FFF2-40B4-BE49-F238E27FC236}">
                <a16:creationId xmlns:a16="http://schemas.microsoft.com/office/drawing/2014/main" id="{97FB62F7-748E-2491-D13A-B9A58086440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132551D-681A-9036-2A23-9128B1F1327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B48C141-6397-53A1-1C11-5156F1C6D52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  <p:pic>
        <p:nvPicPr>
          <p:cNvPr id="9" name="Picture 8" descr="A smartwatch and a smart watch&#10;&#10;Description automatically generated">
            <a:extLst>
              <a:ext uri="{FF2B5EF4-FFF2-40B4-BE49-F238E27FC236}">
                <a16:creationId xmlns:a16="http://schemas.microsoft.com/office/drawing/2014/main" id="{2C20B189-6EAC-1ED8-C744-5506028E1E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475" y="1013791"/>
            <a:ext cx="5396396" cy="539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94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6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7EEA2D1-1A3D-6575-BF33-35337534B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02" y="321438"/>
            <a:ext cx="3124248" cy="7603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EFF7B92-D6C8-49BC-6FAB-F2CBA9DBC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9" name="Title 16">
            <a:extLst>
              <a:ext uri="{FF2B5EF4-FFF2-40B4-BE49-F238E27FC236}">
                <a16:creationId xmlns:a16="http://schemas.microsoft.com/office/drawing/2014/main" id="{9EEFDFC7-889C-67EC-6546-129E71B95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0123BFC-8BF9-AA09-ABE8-F8EFD628EB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BB55155-C3C9-135B-18C4-CA622B7D6E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  <p:pic>
        <p:nvPicPr>
          <p:cNvPr id="3" name="Picture 2" descr="A screen shot of a phone&#10;&#10;Description automatically generated">
            <a:extLst>
              <a:ext uri="{FF2B5EF4-FFF2-40B4-BE49-F238E27FC236}">
                <a16:creationId xmlns:a16="http://schemas.microsoft.com/office/drawing/2014/main" id="{5CF33D44-195D-0CC4-F1B3-EC03040B8E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786" y="1172818"/>
            <a:ext cx="5148470" cy="5148470"/>
          </a:xfrm>
          <a:prstGeom prst="rect">
            <a:avLst/>
          </a:prstGeom>
        </p:spPr>
      </p:pic>
      <p:pic>
        <p:nvPicPr>
          <p:cNvPr id="5" name="Picture 4" descr="A white and orange computer mouse&#10;&#10;Description automatically generated">
            <a:extLst>
              <a:ext uri="{FF2B5EF4-FFF2-40B4-BE49-F238E27FC236}">
                <a16:creationId xmlns:a16="http://schemas.microsoft.com/office/drawing/2014/main" id="{C25A95F0-593F-EC14-B1D7-4111DDC75E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370" y="3197416"/>
            <a:ext cx="3938234" cy="2625489"/>
          </a:xfrm>
          <a:prstGeom prst="rect">
            <a:avLst/>
          </a:prstGeom>
        </p:spPr>
      </p:pic>
      <p:pic>
        <p:nvPicPr>
          <p:cNvPr id="7" name="Picture 6" descr="A close-up of a device&#10;&#10;Description automatically generated">
            <a:extLst>
              <a:ext uri="{FF2B5EF4-FFF2-40B4-BE49-F238E27FC236}">
                <a16:creationId xmlns:a16="http://schemas.microsoft.com/office/drawing/2014/main" id="{A0CDFE6E-B26B-99DB-7EA6-C1FA491700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694" y="2349305"/>
            <a:ext cx="3566160" cy="3566160"/>
          </a:xfrm>
          <a:prstGeom prst="rect">
            <a:avLst/>
          </a:prstGeom>
        </p:spPr>
      </p:pic>
      <p:pic>
        <p:nvPicPr>
          <p:cNvPr id="11" name="Picture 10" descr="A close-up of a device&#10;&#10;Description automatically generated">
            <a:extLst>
              <a:ext uri="{FF2B5EF4-FFF2-40B4-BE49-F238E27FC236}">
                <a16:creationId xmlns:a16="http://schemas.microsoft.com/office/drawing/2014/main" id="{18EC99B5-FF17-DAB0-839D-8231D07762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978" y="4640156"/>
            <a:ext cx="1907515" cy="139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6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70B52A2-791E-2832-48E2-9A2F3D9A9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578" y="318226"/>
            <a:ext cx="3479848" cy="76225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C0CEEB2-4B1C-0157-9A8C-F888F06E1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9" name="Title 16">
            <a:extLst>
              <a:ext uri="{FF2B5EF4-FFF2-40B4-BE49-F238E27FC236}">
                <a16:creationId xmlns:a16="http://schemas.microsoft.com/office/drawing/2014/main" id="{4EB0E69E-8E4D-08A2-E1E7-EB821AF9B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BD8770-6C7A-0BDD-C2B2-BE7ABCEA9D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7EFA1FE-548B-4ACB-A89A-45F9672401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  <p:pic>
        <p:nvPicPr>
          <p:cNvPr id="3" name="Picture 2" descr="A device with a screen and a device with a screen&#10;&#10;Description automatically generated with medium confidence">
            <a:extLst>
              <a:ext uri="{FF2B5EF4-FFF2-40B4-BE49-F238E27FC236}">
                <a16:creationId xmlns:a16="http://schemas.microsoft.com/office/drawing/2014/main" id="{B507EA1B-4C04-B3AE-D0F3-7F26910CD5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847" y="597336"/>
            <a:ext cx="6168154" cy="61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2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w to use thi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880E4D3-ED7D-15D3-D74F-01D17B7B9550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550824"/>
            <a:ext cx="4114800" cy="253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70C8A-CE04-382C-96F8-C6BA45ABF7B6}"/>
              </a:ext>
            </a:extLst>
          </p:cNvPr>
          <p:cNvSpPr txBox="1">
            <a:spLocks/>
          </p:cNvSpPr>
          <p:nvPr userDrawn="1"/>
        </p:nvSpPr>
        <p:spPr>
          <a:xfrm>
            <a:off x="442913" y="4449970"/>
            <a:ext cx="2219007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i="0">
                <a:solidFill>
                  <a:schemeClr val="accent1"/>
                </a:solidFill>
              </a:rPr>
              <a:t>FAQ</a:t>
            </a:r>
            <a:endParaRPr lang="en-US" sz="2400" b="1" i="0">
              <a:solidFill>
                <a:schemeClr val="accent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18AC7B-BFEC-3896-E3BD-D9D17E678B58}"/>
              </a:ext>
            </a:extLst>
          </p:cNvPr>
          <p:cNvSpPr txBox="1">
            <a:spLocks/>
          </p:cNvSpPr>
          <p:nvPr userDrawn="1"/>
        </p:nvSpPr>
        <p:spPr>
          <a:xfrm>
            <a:off x="442913" y="4752227"/>
            <a:ext cx="2219007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0" i="0"/>
              <a:t>The file size is too large.</a:t>
            </a:r>
            <a:br>
              <a:rPr lang="en-US" sz="1200" b="0" i="0"/>
            </a:br>
            <a:r>
              <a:rPr lang="en-US" sz="1200" b="0" i="0"/>
              <a:t>How can I reduce the size of</a:t>
            </a:r>
            <a:br>
              <a:rPr lang="en-US" sz="1200" b="0" i="0"/>
            </a:br>
            <a:r>
              <a:rPr lang="en-US" sz="1200" b="0" i="0"/>
              <a:t>my presentation?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BD8A68-E6D5-0B89-2C3F-DEC47D577ECD}"/>
              </a:ext>
            </a:extLst>
          </p:cNvPr>
          <p:cNvSpPr txBox="1">
            <a:spLocks/>
          </p:cNvSpPr>
          <p:nvPr userDrawn="1"/>
        </p:nvSpPr>
        <p:spPr>
          <a:xfrm>
            <a:off x="442913" y="5411232"/>
            <a:ext cx="2219007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</a:pPr>
            <a:r>
              <a:rPr lang="en-US" sz="900" b="0" i="0" kern="120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Delete any unused template layouts in the Slide Master</a:t>
            </a:r>
            <a:br>
              <a:rPr lang="en-US" sz="900" b="0" i="0" kern="1200">
                <a:solidFill>
                  <a:schemeClr val="accent4"/>
                </a:solidFill>
                <a:latin typeface="+mn-lt"/>
                <a:ea typeface="+mn-ea"/>
                <a:cs typeface="+mn-cs"/>
              </a:rPr>
            </a:br>
            <a:br>
              <a:rPr lang="en-US" sz="900" b="0" i="0" kern="1200">
                <a:solidFill>
                  <a:schemeClr val="accent4"/>
                </a:solidFill>
                <a:latin typeface="+mn-lt"/>
                <a:ea typeface="+mn-ea"/>
                <a:cs typeface="+mn-cs"/>
              </a:rPr>
            </a:br>
            <a:r>
              <a:rPr lang="en-US" sz="900" b="0" i="0" kern="120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Optimize your presentation by deleting any unused slides and compress your images by going to </a:t>
            </a:r>
            <a:r>
              <a:rPr lang="en-US" sz="9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File &gt; Compress Pictures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2A97FF-C35E-969E-B372-8289B7C2ECF6}"/>
              </a:ext>
            </a:extLst>
          </p:cNvPr>
          <p:cNvSpPr txBox="1">
            <a:spLocks/>
          </p:cNvSpPr>
          <p:nvPr userDrawn="1"/>
        </p:nvSpPr>
        <p:spPr>
          <a:xfrm>
            <a:off x="442913" y="1496298"/>
            <a:ext cx="2219007" cy="6647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i="0">
                <a:latin typeface="+mn-lt"/>
              </a:rPr>
              <a:t>Finalizing your presentation</a:t>
            </a:r>
          </a:p>
        </p:txBody>
      </p:sp>
      <p:pic>
        <p:nvPicPr>
          <p:cNvPr id="9" name="Graphic 8" descr="Badge Tick1 with solid fill">
            <a:extLst>
              <a:ext uri="{FF2B5EF4-FFF2-40B4-BE49-F238E27FC236}">
                <a16:creationId xmlns:a16="http://schemas.microsoft.com/office/drawing/2014/main" id="{B2E3FDEE-0930-A5E1-6C31-EB6E5F676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404" y="696133"/>
            <a:ext cx="687231" cy="687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D521E-A1D9-13AA-0987-25A9C59AAF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11088" y="1638815"/>
            <a:ext cx="4947505" cy="7940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A482A35-9A28-F38D-2578-0DE428BC10E1}"/>
              </a:ext>
            </a:extLst>
          </p:cNvPr>
          <p:cNvGrpSpPr/>
          <p:nvPr userDrawn="1"/>
        </p:nvGrpSpPr>
        <p:grpSpPr>
          <a:xfrm>
            <a:off x="5840147" y="1380588"/>
            <a:ext cx="4032508" cy="1298839"/>
            <a:chOff x="8111915" y="1268896"/>
            <a:chExt cx="4032508" cy="1298839"/>
          </a:xfrm>
        </p:grpSpPr>
        <p:sp>
          <p:nvSpPr>
            <p:cNvPr id="10" name="Text Placeholder 6">
              <a:extLst>
                <a:ext uri="{FF2B5EF4-FFF2-40B4-BE49-F238E27FC236}">
                  <a16:creationId xmlns:a16="http://schemas.microsoft.com/office/drawing/2014/main" id="{35505DF5-3395-BDBF-FEE1-64CF8AF162A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1158888" y="1268896"/>
              <a:ext cx="985535" cy="15158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b="0" i="0">
                  <a:solidFill>
                    <a:schemeClr val="accent4"/>
                  </a:solidFill>
                  <a:latin typeface="+mn-lt"/>
                </a:rPr>
                <a:t>Select </a:t>
              </a:r>
              <a:r>
                <a:rPr lang="en-US" sz="1050" b="1" i="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rPr>
                <a:t>View</a:t>
              </a:r>
              <a:endParaRPr lang="en-US" sz="700" b="0" i="0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11" name="Text Placeholder 6">
              <a:extLst>
                <a:ext uri="{FF2B5EF4-FFF2-40B4-BE49-F238E27FC236}">
                  <a16:creationId xmlns:a16="http://schemas.microsoft.com/office/drawing/2014/main" id="{A2BD1469-3BD8-7A55-75F4-71374A03A8E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11915" y="2396470"/>
              <a:ext cx="1614361" cy="171265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b="0" i="0">
                  <a:solidFill>
                    <a:schemeClr val="accent4"/>
                  </a:solidFill>
                  <a:latin typeface="+mn-lt"/>
                </a:rPr>
                <a:t>Then click </a:t>
              </a:r>
              <a:r>
                <a:rPr lang="en-US" sz="1050" b="1" i="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rPr>
                <a:t>Slide Master</a:t>
              </a:r>
            </a:p>
          </p:txBody>
        </p:sp>
      </p:grp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79C95F1-9145-711F-05E1-49C9146B7BF3}"/>
              </a:ext>
            </a:extLst>
          </p:cNvPr>
          <p:cNvSpPr txBox="1">
            <a:spLocks/>
          </p:cNvSpPr>
          <p:nvPr userDrawn="1"/>
        </p:nvSpPr>
        <p:spPr>
          <a:xfrm>
            <a:off x="4576834" y="977342"/>
            <a:ext cx="4908775" cy="23795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>
                <a:solidFill>
                  <a:schemeClr val="accent1"/>
                </a:solidFill>
                <a:latin typeface="+mn-lt"/>
              </a:rPr>
              <a:t>Delete template layouts you do not need</a:t>
            </a:r>
            <a:endParaRPr lang="en-US" sz="1050" b="0" i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8DA5984-29A2-7C72-780F-00EF825963ED}"/>
              </a:ext>
            </a:extLst>
          </p:cNvPr>
          <p:cNvSpPr txBox="1">
            <a:spLocks/>
          </p:cNvSpPr>
          <p:nvPr userDrawn="1"/>
        </p:nvSpPr>
        <p:spPr>
          <a:xfrm>
            <a:off x="4576834" y="1327205"/>
            <a:ext cx="300909" cy="24445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>
                <a:solidFill>
                  <a:schemeClr val="accent1"/>
                </a:solidFill>
                <a:latin typeface="+mn-lt"/>
              </a:rPr>
              <a:t>01</a:t>
            </a:r>
            <a:endParaRPr lang="en-US" sz="1050" b="0" i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F52C5FD-20DC-20BB-F533-166FC35D1776}"/>
              </a:ext>
            </a:extLst>
          </p:cNvPr>
          <p:cNvSpPr txBox="1">
            <a:spLocks/>
          </p:cNvSpPr>
          <p:nvPr userDrawn="1"/>
        </p:nvSpPr>
        <p:spPr>
          <a:xfrm>
            <a:off x="4576834" y="2879383"/>
            <a:ext cx="300909" cy="24445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>
                <a:solidFill>
                  <a:schemeClr val="accent1"/>
                </a:solidFill>
                <a:latin typeface="+mn-lt"/>
              </a:rPr>
              <a:t>02</a:t>
            </a:r>
            <a:endParaRPr lang="en-US" sz="1050" b="0" i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60A2B-B6AE-A4EE-231A-E6B074F06F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699" y="751589"/>
            <a:ext cx="896756" cy="5517692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C9CF190-0B0D-26FC-54DB-36A6E7B62AB9}"/>
              </a:ext>
            </a:extLst>
          </p:cNvPr>
          <p:cNvSpPr txBox="1">
            <a:spLocks/>
          </p:cNvSpPr>
          <p:nvPr userDrawn="1"/>
        </p:nvSpPr>
        <p:spPr>
          <a:xfrm>
            <a:off x="4576834" y="3209610"/>
            <a:ext cx="3337395" cy="1712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b="0" i="0">
                <a:solidFill>
                  <a:schemeClr val="accent4"/>
                </a:solidFill>
                <a:latin typeface="+mn-lt"/>
              </a:rPr>
              <a:t>Select and delete any layouts not used in the presentation.</a:t>
            </a:r>
          </a:p>
          <a:p>
            <a:pPr algn="l"/>
            <a:r>
              <a:rPr lang="en-US" sz="1050" b="1" i="0" kern="120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*Used layouts cannot be deleted.</a:t>
            </a:r>
            <a:endParaRPr lang="en-US" sz="1050" b="0" i="0" kern="12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54308F4-2E0B-DA62-0A81-6C4FACB23968}"/>
              </a:ext>
            </a:extLst>
          </p:cNvPr>
          <p:cNvSpPr txBox="1">
            <a:spLocks/>
          </p:cNvSpPr>
          <p:nvPr userDrawn="1"/>
        </p:nvSpPr>
        <p:spPr>
          <a:xfrm>
            <a:off x="7826054" y="2911759"/>
            <a:ext cx="300909" cy="24445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>
                <a:solidFill>
                  <a:schemeClr val="accent1"/>
                </a:solidFill>
                <a:latin typeface="+mn-lt"/>
              </a:rPr>
              <a:t>03</a:t>
            </a:r>
            <a:endParaRPr lang="en-US" sz="1050" b="0" i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736DC43-9BF9-DD7A-1E47-9EAB8ED36BFA}"/>
              </a:ext>
            </a:extLst>
          </p:cNvPr>
          <p:cNvSpPr txBox="1">
            <a:spLocks/>
          </p:cNvSpPr>
          <p:nvPr userDrawn="1"/>
        </p:nvSpPr>
        <p:spPr>
          <a:xfrm>
            <a:off x="7826054" y="3282885"/>
            <a:ext cx="2060297" cy="2152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b="0" i="0">
                <a:solidFill>
                  <a:schemeClr val="accent4"/>
                </a:solidFill>
                <a:latin typeface="+mn-lt"/>
              </a:rPr>
              <a:t>Click </a:t>
            </a:r>
            <a:r>
              <a:rPr lang="en-US" sz="1050" b="1" i="0" kern="120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Close Master</a:t>
            </a:r>
            <a:br>
              <a:rPr lang="en-US" sz="1050" b="0" i="0">
                <a:solidFill>
                  <a:schemeClr val="accent4"/>
                </a:solidFill>
                <a:latin typeface="+mn-lt"/>
              </a:rPr>
            </a:br>
            <a:r>
              <a:rPr lang="en-US" sz="1050" b="0" i="0">
                <a:solidFill>
                  <a:schemeClr val="accent4"/>
                </a:solidFill>
                <a:latin typeface="+mn-lt"/>
              </a:rPr>
              <a:t>to return to your presentation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B3FDF5-6311-4E65-93CA-BA80498265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42334" y="3195429"/>
            <a:ext cx="406400" cy="4445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D277FE9-0B8D-AF5E-4464-8070C51F0E0A}"/>
              </a:ext>
            </a:extLst>
          </p:cNvPr>
          <p:cNvSpPr/>
          <p:nvPr userDrawn="1"/>
        </p:nvSpPr>
        <p:spPr>
          <a:xfrm>
            <a:off x="9025284" y="1638814"/>
            <a:ext cx="433309" cy="222535"/>
          </a:xfrm>
          <a:prstGeom prst="roundRect">
            <a:avLst>
              <a:gd name="adj" fmla="val 20661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+mn-lt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C087C2-DC9A-2DC3-E95F-93066803BEB8}"/>
              </a:ext>
            </a:extLst>
          </p:cNvPr>
          <p:cNvSpPr/>
          <p:nvPr userDrawn="1"/>
        </p:nvSpPr>
        <p:spPr>
          <a:xfrm>
            <a:off x="6221452" y="1833827"/>
            <a:ext cx="433309" cy="571510"/>
          </a:xfrm>
          <a:prstGeom prst="roundRect">
            <a:avLst>
              <a:gd name="adj" fmla="val 10367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+mn-lt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53E53D2-DB90-DDDF-3B72-FECD5F3982C0}"/>
              </a:ext>
            </a:extLst>
          </p:cNvPr>
          <p:cNvSpPr/>
          <p:nvPr userDrawn="1"/>
        </p:nvSpPr>
        <p:spPr>
          <a:xfrm>
            <a:off x="4313137" y="4223667"/>
            <a:ext cx="7191677" cy="2055181"/>
          </a:xfrm>
          <a:prstGeom prst="roundRect">
            <a:avLst>
              <a:gd name="adj" fmla="val 4081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ilroy" pitchFamily="2" charset="77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8EF1A8C-5C44-0316-E817-825DCF1DCE04}"/>
              </a:ext>
            </a:extLst>
          </p:cNvPr>
          <p:cNvSpPr txBox="1">
            <a:spLocks/>
          </p:cNvSpPr>
          <p:nvPr userDrawn="1"/>
        </p:nvSpPr>
        <p:spPr>
          <a:xfrm>
            <a:off x="4505166" y="4352435"/>
            <a:ext cx="2543071" cy="4562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>
                <a:solidFill>
                  <a:schemeClr val="accent1"/>
                </a:solidFill>
                <a:latin typeface="+mn-lt"/>
              </a:rPr>
              <a:t>Test your presentation in Slide Show mode</a:t>
            </a:r>
            <a:endParaRPr lang="en-US" sz="1050" b="0" i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E5BA1F0-394F-AA79-B256-7F4E21007E25}"/>
              </a:ext>
            </a:extLst>
          </p:cNvPr>
          <p:cNvGrpSpPr/>
          <p:nvPr userDrawn="1"/>
        </p:nvGrpSpPr>
        <p:grpSpPr>
          <a:xfrm>
            <a:off x="8016122" y="4091924"/>
            <a:ext cx="3191459" cy="2014488"/>
            <a:chOff x="8287135" y="4091924"/>
            <a:chExt cx="2920446" cy="1843421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28AB5F1A-31B8-B50D-269C-88C8EADC4CA8}"/>
                </a:ext>
              </a:extLst>
            </p:cNvPr>
            <p:cNvSpPr/>
            <p:nvPr userDrawn="1"/>
          </p:nvSpPr>
          <p:spPr>
            <a:xfrm>
              <a:off x="8287135" y="4091924"/>
              <a:ext cx="2920446" cy="1809455"/>
            </a:xfrm>
            <a:prstGeom prst="roundRect">
              <a:avLst>
                <a:gd name="adj" fmla="val 4081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Gilroy" pitchFamily="2" charset="77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255025-AF77-28DB-5FC3-7ADAEE2ACE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7650" y="5794522"/>
              <a:ext cx="1989280" cy="115169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3600CDA-AC8F-40BE-29B5-6640EF7428C2}"/>
                </a:ext>
              </a:extLst>
            </p:cNvPr>
            <p:cNvCxnSpPr/>
            <p:nvPr userDrawn="1"/>
          </p:nvCxnSpPr>
          <p:spPr>
            <a:xfrm>
              <a:off x="8287135" y="4479458"/>
              <a:ext cx="2920446" cy="0"/>
            </a:xfrm>
            <a:prstGeom prst="lin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2864C2-ED36-D076-50FB-5985FD49EB19}"/>
                </a:ext>
              </a:extLst>
            </p:cNvPr>
            <p:cNvCxnSpPr/>
            <p:nvPr userDrawn="1"/>
          </p:nvCxnSpPr>
          <p:spPr>
            <a:xfrm>
              <a:off x="8287135" y="5794522"/>
              <a:ext cx="2920446" cy="0"/>
            </a:xfrm>
            <a:prstGeom prst="lin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855B1999-996C-408D-2E9F-983C4E23F159}"/>
                </a:ext>
              </a:extLst>
            </p:cNvPr>
            <p:cNvSpPr/>
            <p:nvPr userDrawn="1"/>
          </p:nvSpPr>
          <p:spPr>
            <a:xfrm>
              <a:off x="9742334" y="5778914"/>
              <a:ext cx="144017" cy="156431"/>
            </a:xfrm>
            <a:prstGeom prst="roundRect">
              <a:avLst>
                <a:gd name="adj" fmla="val 10367"/>
              </a:avLst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Gilroy" pitchFamily="2" charset="77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EB0CE9-1556-658F-D456-7B00E99393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96251" y="4479458"/>
              <a:ext cx="0" cy="1323357"/>
            </a:xfrm>
            <a:prstGeom prst="lin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57F073A4-7954-F756-90A5-148C54BCBBEE}"/>
                </a:ext>
              </a:extLst>
            </p:cNvPr>
            <p:cNvSpPr/>
            <p:nvPr userDrawn="1"/>
          </p:nvSpPr>
          <p:spPr>
            <a:xfrm>
              <a:off x="9144950" y="4571664"/>
              <a:ext cx="1713933" cy="1089997"/>
            </a:xfrm>
            <a:prstGeom prst="roundRect">
              <a:avLst>
                <a:gd name="adj" fmla="val 4081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Gilroy" pitchFamily="2" charset="77"/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DE7A120F-E4EA-C040-4C0D-E1D28F4CB303}"/>
                </a:ext>
              </a:extLst>
            </p:cNvPr>
            <p:cNvSpPr/>
            <p:nvPr userDrawn="1"/>
          </p:nvSpPr>
          <p:spPr>
            <a:xfrm>
              <a:off x="8387219" y="4548911"/>
              <a:ext cx="329416" cy="219236"/>
            </a:xfrm>
            <a:prstGeom prst="roundRect">
              <a:avLst>
                <a:gd name="adj" fmla="val 4081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Gilroy" pitchFamily="2" charset="77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E57EC5E0-CF6E-B15C-3242-B15A20CB8FD0}"/>
                </a:ext>
              </a:extLst>
            </p:cNvPr>
            <p:cNvSpPr/>
            <p:nvPr userDrawn="1"/>
          </p:nvSpPr>
          <p:spPr>
            <a:xfrm>
              <a:off x="8387219" y="4832353"/>
              <a:ext cx="329416" cy="219236"/>
            </a:xfrm>
            <a:prstGeom prst="roundRect">
              <a:avLst>
                <a:gd name="adj" fmla="val 4081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Gilroy" pitchFamily="2" charset="77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0ECE3D50-421F-6FB0-B8CC-67E8FF42B1AF}"/>
                </a:ext>
              </a:extLst>
            </p:cNvPr>
            <p:cNvSpPr/>
            <p:nvPr userDrawn="1"/>
          </p:nvSpPr>
          <p:spPr>
            <a:xfrm>
              <a:off x="8387219" y="5115795"/>
              <a:ext cx="329416" cy="219236"/>
            </a:xfrm>
            <a:prstGeom prst="roundRect">
              <a:avLst>
                <a:gd name="adj" fmla="val 4081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Gilroy" pitchFamily="2" charset="77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588B94D-2FBF-E366-4311-794B2886B46B}"/>
                </a:ext>
              </a:extLst>
            </p:cNvPr>
            <p:cNvSpPr/>
            <p:nvPr userDrawn="1"/>
          </p:nvSpPr>
          <p:spPr>
            <a:xfrm>
              <a:off x="8387219" y="5399238"/>
              <a:ext cx="329416" cy="219236"/>
            </a:xfrm>
            <a:prstGeom prst="roundRect">
              <a:avLst>
                <a:gd name="adj" fmla="val 4081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Gilroy" pitchFamily="2" charset="77"/>
              </a:endParaRPr>
            </a:p>
          </p:txBody>
        </p:sp>
      </p:grp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9B177B5E-3DC4-D95D-6FD7-6BC87AB3262F}"/>
              </a:ext>
            </a:extLst>
          </p:cNvPr>
          <p:cNvSpPr txBox="1">
            <a:spLocks/>
          </p:cNvSpPr>
          <p:nvPr userDrawn="1"/>
        </p:nvSpPr>
        <p:spPr>
          <a:xfrm>
            <a:off x="4510376" y="4926534"/>
            <a:ext cx="3339793" cy="2806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b="0" i="0">
                <a:solidFill>
                  <a:schemeClr val="accent4"/>
                </a:solidFill>
                <a:latin typeface="+mn-lt"/>
              </a:rPr>
              <a:t>On the lower right of your PowerPoint presentation window, select the </a:t>
            </a:r>
            <a:r>
              <a:rPr lang="en-US" sz="1050" b="1" i="0" kern="120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Slide Show icon.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B899014-5170-BE2C-9EB5-53879C89D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32175" r="62493"/>
          <a:stretch/>
        </p:blipFill>
        <p:spPr>
          <a:xfrm>
            <a:off x="6724550" y="5251244"/>
            <a:ext cx="144477" cy="156876"/>
          </a:xfrm>
          <a:prstGeom prst="rect">
            <a:avLst/>
          </a:prstGeom>
        </p:spPr>
      </p:pic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D3B4474A-D343-69CB-B640-27614F44AA1E}"/>
              </a:ext>
            </a:extLst>
          </p:cNvPr>
          <p:cNvSpPr txBox="1">
            <a:spLocks/>
          </p:cNvSpPr>
          <p:nvPr userDrawn="1"/>
        </p:nvSpPr>
        <p:spPr>
          <a:xfrm>
            <a:off x="4505165" y="5466868"/>
            <a:ext cx="3585952" cy="2685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050" b="1" i="0" kern="120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*Test playback for embedded videos if any.</a:t>
            </a:r>
          </a:p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050" b="1" i="0" kern="120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Reminder: When sharing your screen and showing a video, make sure sound is turned on.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EF6140C-C564-CA17-EF56-BE75BA8EC14E}"/>
              </a:ext>
            </a:extLst>
          </p:cNvPr>
          <p:cNvSpPr/>
          <p:nvPr userDrawn="1"/>
        </p:nvSpPr>
        <p:spPr>
          <a:xfrm>
            <a:off x="4313137" y="751588"/>
            <a:ext cx="7191677" cy="3246325"/>
          </a:xfrm>
          <a:prstGeom prst="roundRect">
            <a:avLst>
              <a:gd name="adj" fmla="val 4081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ilroy" pitchFamily="2" charset="77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0059133-6776-06B6-3351-777F165D6251}"/>
              </a:ext>
            </a:extLst>
          </p:cNvPr>
          <p:cNvCxnSpPr/>
          <p:nvPr userDrawn="1"/>
        </p:nvCxnSpPr>
        <p:spPr>
          <a:xfrm flipH="1">
            <a:off x="3900818" y="3390507"/>
            <a:ext cx="60434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229488FA-A217-35C5-ADD2-C52E47E66ADA}"/>
              </a:ext>
            </a:extLst>
          </p:cNvPr>
          <p:cNvSpPr txBox="1">
            <a:spLocks/>
          </p:cNvSpPr>
          <p:nvPr userDrawn="1"/>
        </p:nvSpPr>
        <p:spPr>
          <a:xfrm>
            <a:off x="438501" y="3227891"/>
            <a:ext cx="2219007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i="0">
                <a:solidFill>
                  <a:schemeClr val="accent1"/>
                </a:solidFill>
              </a:rPr>
              <a:t>IMPORTANT NOTE</a:t>
            </a:r>
            <a:endParaRPr lang="en-US" sz="2400" b="1" i="0">
              <a:solidFill>
                <a:schemeClr val="accent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2118B3D-7F9A-A783-E616-73315C21949A}"/>
              </a:ext>
            </a:extLst>
          </p:cNvPr>
          <p:cNvSpPr txBox="1">
            <a:spLocks/>
          </p:cNvSpPr>
          <p:nvPr userDrawn="1"/>
        </p:nvSpPr>
        <p:spPr>
          <a:xfrm>
            <a:off x="438501" y="3519638"/>
            <a:ext cx="2308270" cy="6647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0" i="0"/>
              <a:t>These templates are for internal employee-facing communications and should not be distributed externally.</a:t>
            </a:r>
          </a:p>
        </p:txBody>
      </p:sp>
    </p:spTree>
    <p:extLst>
      <p:ext uri="{BB962C8B-B14F-4D97-AF65-F5344CB8AC3E}">
        <p14:creationId xmlns:p14="http://schemas.microsoft.com/office/powerpoint/2010/main" val="3698693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C0CEEB2-4B1C-0157-9A8C-F888F06E1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651500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9" name="Title 16">
            <a:extLst>
              <a:ext uri="{FF2B5EF4-FFF2-40B4-BE49-F238E27FC236}">
                <a16:creationId xmlns:a16="http://schemas.microsoft.com/office/drawing/2014/main" id="{4EB0E69E-8E4D-08A2-E1E7-EB821AF9B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653087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BD8770-6C7A-0BDD-C2B2-BE7ABCEA9D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651500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62D83B9-1FBC-8955-7549-E8F9E93863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0C64E8D-D12F-8DD4-222B-6AE74F035C1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A56636-9AF1-AAF1-1BFE-7D468A569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129" y="798023"/>
            <a:ext cx="6988871" cy="57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5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Magglas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18E41CF2-DE9D-884D-92FC-C090C78D1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950" y="2463103"/>
            <a:ext cx="5545137" cy="1931794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44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Divider: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9FBEE1C-E731-B047-85CD-35CD8F922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4558515"/>
            <a:ext cx="5545137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551DFB5-392A-404A-A508-B40CBF6C7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0066730" y="418732"/>
            <a:ext cx="1884378" cy="278663"/>
          </a:xfrm>
          <a:prstGeom prst="rect">
            <a:avLst/>
          </a:prstGeom>
        </p:spPr>
      </p:pic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DDCBCB22-3F16-2FBF-A4B1-2BFC8B5417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6039" y="1317375"/>
            <a:ext cx="5066061" cy="4223250"/>
          </a:xfrm>
          <a:custGeom>
            <a:avLst/>
            <a:gdLst>
              <a:gd name="connsiteX0" fmla="*/ 2111632 w 5066061"/>
              <a:gd name="connsiteY0" fmla="*/ 0 h 4223250"/>
              <a:gd name="connsiteX1" fmla="*/ 3526680 w 5066061"/>
              <a:gd name="connsiteY1" fmla="*/ 544235 h 4223250"/>
              <a:gd name="connsiteX2" fmla="*/ 3527188 w 5066061"/>
              <a:gd name="connsiteY2" fmla="*/ 544785 h 4223250"/>
              <a:gd name="connsiteX3" fmla="*/ 3688198 w 5066061"/>
              <a:gd name="connsiteY3" fmla="*/ 707008 h 4223250"/>
              <a:gd name="connsiteX4" fmla="*/ 5054640 w 5066061"/>
              <a:gd name="connsiteY4" fmla="*/ 2083901 h 4223250"/>
              <a:gd name="connsiteX5" fmla="*/ 5054640 w 5066061"/>
              <a:gd name="connsiteY5" fmla="*/ 2139350 h 4223250"/>
              <a:gd name="connsiteX6" fmla="*/ 3688354 w 5066061"/>
              <a:gd name="connsiteY6" fmla="*/ 3516073 h 4223250"/>
              <a:gd name="connsiteX7" fmla="*/ 3527031 w 5066061"/>
              <a:gd name="connsiteY7" fmla="*/ 3678610 h 4223250"/>
              <a:gd name="connsiteX8" fmla="*/ 3508758 w 5066061"/>
              <a:gd name="connsiteY8" fmla="*/ 3694937 h 4223250"/>
              <a:gd name="connsiteX9" fmla="*/ 2111632 w 5066061"/>
              <a:gd name="connsiteY9" fmla="*/ 4223250 h 4223250"/>
              <a:gd name="connsiteX10" fmla="*/ 0 w 5066061"/>
              <a:gd name="connsiteY10" fmla="*/ 2111632 h 4223250"/>
              <a:gd name="connsiteX11" fmla="*/ 2111632 w 5066061"/>
              <a:gd name="connsiteY11" fmla="*/ 0 h 422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66061" h="4223250">
                <a:moveTo>
                  <a:pt x="2111632" y="0"/>
                </a:moveTo>
                <a:cubicBezTo>
                  <a:pt x="2655984" y="0"/>
                  <a:pt x="3152216" y="206061"/>
                  <a:pt x="3526680" y="544235"/>
                </a:cubicBezTo>
                <a:lnTo>
                  <a:pt x="3527188" y="544785"/>
                </a:lnTo>
                <a:cubicBezTo>
                  <a:pt x="3583749" y="595911"/>
                  <a:pt x="3637462" y="650095"/>
                  <a:pt x="3688198" y="707008"/>
                </a:cubicBezTo>
                <a:lnTo>
                  <a:pt x="5054640" y="2083901"/>
                </a:lnTo>
                <a:cubicBezTo>
                  <a:pt x="5069868" y="2099249"/>
                  <a:pt x="5069868" y="2124002"/>
                  <a:pt x="5054640" y="2139350"/>
                </a:cubicBezTo>
                <a:lnTo>
                  <a:pt x="3688354" y="3516073"/>
                </a:lnTo>
                <a:cubicBezTo>
                  <a:pt x="3637501" y="3573104"/>
                  <a:pt x="3583698" y="3627405"/>
                  <a:pt x="3527031" y="3678610"/>
                </a:cubicBezTo>
                <a:lnTo>
                  <a:pt x="3508758" y="3694937"/>
                </a:lnTo>
                <a:cubicBezTo>
                  <a:pt x="3136450" y="4023721"/>
                  <a:pt x="2647351" y="4223250"/>
                  <a:pt x="2111632" y="4223250"/>
                </a:cubicBezTo>
                <a:cubicBezTo>
                  <a:pt x="945425" y="4223250"/>
                  <a:pt x="0" y="3277865"/>
                  <a:pt x="0" y="2111632"/>
                </a:cubicBezTo>
                <a:cubicBezTo>
                  <a:pt x="0" y="945425"/>
                  <a:pt x="945425" y="0"/>
                  <a:pt x="211163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1548000" rIns="612000" bIns="792000" anchor="t">
            <a:noAutofit/>
          </a:bodyPr>
          <a:lstStyle>
            <a:lvl1pPr algn="ctr">
              <a:defRPr lang="en-US" sz="2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4C39F6-3250-358D-4C20-8460D4F175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50" y="2000294"/>
            <a:ext cx="5545137" cy="381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2DABCE2-89C2-B1E0-C272-BEEFAB9A149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7634287" y="6550824"/>
            <a:ext cx="4114800" cy="253858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7A4EDF84-02CD-5CFB-07BC-4FD96D20284F}"/>
              </a:ext>
            </a:extLst>
          </p:cNvPr>
          <p:cNvGrpSpPr/>
          <p:nvPr userDrawn="1"/>
        </p:nvGrpSpPr>
        <p:grpSpPr>
          <a:xfrm>
            <a:off x="-3458965" y="-31788"/>
            <a:ext cx="3221183" cy="4967969"/>
            <a:chOff x="-3458965" y="-31788"/>
            <a:chExt cx="3221183" cy="496796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94DBD24-C60A-FF52-0F09-27076C6CCF1E}"/>
                </a:ext>
              </a:extLst>
            </p:cNvPr>
            <p:cNvGrpSpPr/>
            <p:nvPr userDrawn="1"/>
          </p:nvGrpSpPr>
          <p:grpSpPr>
            <a:xfrm>
              <a:off x="-3458965" y="1514227"/>
              <a:ext cx="3221183" cy="3421954"/>
              <a:chOff x="909814" y="714623"/>
              <a:chExt cx="3221183" cy="3421954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6513F4F-4D66-9731-D254-412D731300F4}"/>
                  </a:ext>
                </a:extLst>
              </p:cNvPr>
              <p:cNvSpPr/>
              <p:nvPr/>
            </p:nvSpPr>
            <p:spPr>
              <a:xfrm>
                <a:off x="909815" y="939015"/>
                <a:ext cx="3221182" cy="3197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D5E9668-7518-8F3D-FFD1-94A2A993AEDE}"/>
                  </a:ext>
                </a:extLst>
              </p:cNvPr>
              <p:cNvSpPr/>
              <p:nvPr/>
            </p:nvSpPr>
            <p:spPr>
              <a:xfrm>
                <a:off x="909814" y="714623"/>
                <a:ext cx="3221182" cy="68666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align your image</a:t>
                </a:r>
                <a:br>
                  <a:rPr lang="en-US" sz="1600"/>
                </a:br>
                <a:r>
                  <a:rPr lang="en-US" sz="1600"/>
                  <a:t>in the magglass</a:t>
                </a:r>
              </a:p>
            </p:txBody>
          </p:sp>
          <p:sp>
            <p:nvSpPr>
              <p:cNvPr id="50" name="Text Placeholder 6">
                <a:extLst>
                  <a:ext uri="{FF2B5EF4-FFF2-40B4-BE49-F238E27FC236}">
                    <a16:creationId xmlns:a16="http://schemas.microsoft.com/office/drawing/2014/main" id="{2BEBF9D9-564C-ADB8-AF73-341CC91F74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1666238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01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1" name="Text Placeholder 6">
                <a:extLst>
                  <a:ext uri="{FF2B5EF4-FFF2-40B4-BE49-F238E27FC236}">
                    <a16:creationId xmlns:a16="http://schemas.microsoft.com/office/drawing/2014/main" id="{97C073D0-7AAE-73E4-C07B-AE46285E72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7" y="1570596"/>
                <a:ext cx="2225269" cy="501564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After you add your photo,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right click on the magglass with your image and select crop.</a:t>
                </a:r>
              </a:p>
            </p:txBody>
          </p:sp>
          <p:sp>
            <p:nvSpPr>
              <p:cNvPr id="52" name="Text Placeholder 6">
                <a:extLst>
                  <a:ext uri="{FF2B5EF4-FFF2-40B4-BE49-F238E27FC236}">
                    <a16:creationId xmlns:a16="http://schemas.microsoft.com/office/drawing/2014/main" id="{C43ED899-7A9B-607A-5E81-F7D7F28F58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2241465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02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3" name="Text Placeholder 6">
                <a:extLst>
                  <a:ext uri="{FF2B5EF4-FFF2-40B4-BE49-F238E27FC236}">
                    <a16:creationId xmlns:a16="http://schemas.microsoft.com/office/drawing/2014/main" id="{42019AA6-2565-0300-4E90-2F4AB83598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8" y="2295004"/>
                <a:ext cx="2229400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Adjust your photo </a:t>
                </a:r>
                <a:r>
                  <a:rPr lang="en-US" sz="1100">
                    <a:solidFill>
                      <a:schemeClr val="tx1"/>
                    </a:solidFill>
                  </a:rPr>
                  <a:t>to your</a:t>
                </a:r>
                <a:br>
                  <a:rPr lang="en-US" sz="1100">
                    <a:solidFill>
                      <a:schemeClr val="tx1"/>
                    </a:solidFill>
                  </a:rPr>
                </a:br>
                <a:r>
                  <a:rPr lang="en-US" sz="1100">
                    <a:solidFill>
                      <a:schemeClr val="tx1"/>
                    </a:solidFill>
                  </a:rPr>
                  <a:t>desired position</a:t>
                </a:r>
              </a:p>
            </p:txBody>
          </p:sp>
          <p:sp>
            <p:nvSpPr>
              <p:cNvPr id="54" name="Text Placeholder 6">
                <a:extLst>
                  <a:ext uri="{FF2B5EF4-FFF2-40B4-BE49-F238E27FC236}">
                    <a16:creationId xmlns:a16="http://schemas.microsoft.com/office/drawing/2014/main" id="{51FB6D27-C679-EF42-8678-791C1D5693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3368" y="2803029"/>
                <a:ext cx="1091408" cy="902701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/>
                  <a:t>Tip: </a:t>
                </a:r>
                <a:r>
                  <a:rPr lang="en-US" sz="1100">
                    <a:solidFill>
                      <a:schemeClr val="tx1"/>
                    </a:solidFill>
                  </a:rPr>
                  <a:t>While dragging your image, hold the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SHIFT key </a:t>
                </a:r>
                <a:r>
                  <a:rPr lang="en-US" sz="1100">
                    <a:solidFill>
                      <a:schemeClr val="tx1"/>
                    </a:solidFill>
                  </a:rPr>
                  <a:t>to smoothly move your image.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37945B8-4A77-15CA-C30C-1F6F5452A01A}"/>
                </a:ext>
              </a:extLst>
            </p:cNvPr>
            <p:cNvGrpSpPr/>
            <p:nvPr userDrawn="1"/>
          </p:nvGrpSpPr>
          <p:grpSpPr>
            <a:xfrm>
              <a:off x="-3458965" y="-31788"/>
              <a:ext cx="3221183" cy="1376709"/>
              <a:chOff x="909814" y="939014"/>
              <a:chExt cx="3221183" cy="1376709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E73C6A0-8F12-7B90-CC6C-C14E820721B1}"/>
                  </a:ext>
                </a:extLst>
              </p:cNvPr>
              <p:cNvSpPr/>
              <p:nvPr/>
            </p:nvSpPr>
            <p:spPr>
              <a:xfrm>
                <a:off x="909815" y="939014"/>
                <a:ext cx="3221182" cy="13767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CE51886-4326-4D78-D1BB-144DCCB23096}"/>
                  </a:ext>
                </a:extLst>
              </p:cNvPr>
              <p:cNvSpPr/>
              <p:nvPr/>
            </p:nvSpPr>
            <p:spPr>
              <a:xfrm>
                <a:off x="909814" y="939015"/>
                <a:ext cx="3221182" cy="4622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add an image</a:t>
                </a:r>
              </a:p>
            </p:txBody>
          </p:sp>
          <p:sp>
            <p:nvSpPr>
              <p:cNvPr id="58" name="Text Placeholder 6">
                <a:extLst>
                  <a:ext uri="{FF2B5EF4-FFF2-40B4-BE49-F238E27FC236}">
                    <a16:creationId xmlns:a16="http://schemas.microsoft.com/office/drawing/2014/main" id="{2D6EAADD-CC18-4D29-34A9-F2E5B468D5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5096" y="1570596"/>
                <a:ext cx="2601612" cy="25695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Click on the           inside of the magglass placeholder on slide </a:t>
                </a:r>
                <a:r>
                  <a:rPr lang="en-US" sz="1100">
                    <a:solidFill>
                      <a:schemeClr val="tx1"/>
                    </a:solidFill>
                  </a:rPr>
                  <a:t>and select your desired image.</a:t>
                </a:r>
                <a:endParaRPr lang="en-US" sz="1100" b="1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65ACEF2-FC1B-AA2A-977A-2E93FE41DD73}"/>
                </a:ext>
              </a:extLst>
            </p:cNvPr>
            <p:cNvGrpSpPr/>
            <p:nvPr userDrawn="1"/>
          </p:nvGrpSpPr>
          <p:grpSpPr>
            <a:xfrm>
              <a:off x="-3299381" y="3423885"/>
              <a:ext cx="1676278" cy="1512296"/>
              <a:chOff x="-3299381" y="5332712"/>
              <a:chExt cx="1423447" cy="1284198"/>
            </a:xfrm>
          </p:grpSpPr>
          <p:pic>
            <p:nvPicPr>
              <p:cNvPr id="60" name="Picture 59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D9758C6E-560E-3B8F-6C0A-AD82482CED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6719" b="11294"/>
              <a:stretch/>
            </p:blipFill>
            <p:spPr>
              <a:xfrm>
                <a:off x="-3258730" y="5457454"/>
                <a:ext cx="1315065" cy="1064424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4A840BA-2473-1472-38EF-2E4AE71DD01C}"/>
                  </a:ext>
                </a:extLst>
              </p:cNvPr>
              <p:cNvSpPr/>
              <p:nvPr/>
            </p:nvSpPr>
            <p:spPr>
              <a:xfrm>
                <a:off x="-3299381" y="5332712"/>
                <a:ext cx="1423447" cy="402975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AC04F74-E664-0C86-AF82-5E6B81A5F01A}"/>
                  </a:ext>
                </a:extLst>
              </p:cNvPr>
              <p:cNvSpPr/>
              <p:nvPr/>
            </p:nvSpPr>
            <p:spPr>
              <a:xfrm flipV="1">
                <a:off x="-3299381" y="6287677"/>
                <a:ext cx="1423447" cy="329233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A36D85B-1D87-8C1C-B079-E19B0540CE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9921" t="17357" r="26209" b="20008"/>
            <a:stretch/>
          </p:blipFill>
          <p:spPr>
            <a:xfrm>
              <a:off x="-2300098" y="520976"/>
              <a:ext cx="272994" cy="256953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E2042A2-831A-B117-B4F0-1144950A17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334583" y="6610209"/>
            <a:ext cx="953673" cy="14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92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with Magglas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18E41CF2-DE9D-884D-92FC-C090C78D1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950" y="2463103"/>
            <a:ext cx="5545137" cy="1931794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44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Divider: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9FBEE1C-E731-B047-85CD-35CD8F922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4558515"/>
            <a:ext cx="5545137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551DFB5-392A-404A-A508-B40CBF6C7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0066730" y="418732"/>
            <a:ext cx="1884378" cy="278663"/>
          </a:xfrm>
          <a:prstGeom prst="rect">
            <a:avLst/>
          </a:prstGeom>
        </p:spPr>
      </p:pic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DDCBCB22-3F16-2FBF-A4B1-2BFC8B5417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6039" y="1317375"/>
            <a:ext cx="5066061" cy="4223250"/>
          </a:xfrm>
          <a:custGeom>
            <a:avLst/>
            <a:gdLst>
              <a:gd name="connsiteX0" fmla="*/ 2111632 w 5066061"/>
              <a:gd name="connsiteY0" fmla="*/ 0 h 4223250"/>
              <a:gd name="connsiteX1" fmla="*/ 3526680 w 5066061"/>
              <a:gd name="connsiteY1" fmla="*/ 544235 h 4223250"/>
              <a:gd name="connsiteX2" fmla="*/ 3527188 w 5066061"/>
              <a:gd name="connsiteY2" fmla="*/ 544785 h 4223250"/>
              <a:gd name="connsiteX3" fmla="*/ 3688198 w 5066061"/>
              <a:gd name="connsiteY3" fmla="*/ 707008 h 4223250"/>
              <a:gd name="connsiteX4" fmla="*/ 5054640 w 5066061"/>
              <a:gd name="connsiteY4" fmla="*/ 2083901 h 4223250"/>
              <a:gd name="connsiteX5" fmla="*/ 5054640 w 5066061"/>
              <a:gd name="connsiteY5" fmla="*/ 2139350 h 4223250"/>
              <a:gd name="connsiteX6" fmla="*/ 3688354 w 5066061"/>
              <a:gd name="connsiteY6" fmla="*/ 3516073 h 4223250"/>
              <a:gd name="connsiteX7" fmla="*/ 3527031 w 5066061"/>
              <a:gd name="connsiteY7" fmla="*/ 3678610 h 4223250"/>
              <a:gd name="connsiteX8" fmla="*/ 3508758 w 5066061"/>
              <a:gd name="connsiteY8" fmla="*/ 3694937 h 4223250"/>
              <a:gd name="connsiteX9" fmla="*/ 2111632 w 5066061"/>
              <a:gd name="connsiteY9" fmla="*/ 4223250 h 4223250"/>
              <a:gd name="connsiteX10" fmla="*/ 0 w 5066061"/>
              <a:gd name="connsiteY10" fmla="*/ 2111632 h 4223250"/>
              <a:gd name="connsiteX11" fmla="*/ 2111632 w 5066061"/>
              <a:gd name="connsiteY11" fmla="*/ 0 h 422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66061" h="4223250">
                <a:moveTo>
                  <a:pt x="2111632" y="0"/>
                </a:moveTo>
                <a:cubicBezTo>
                  <a:pt x="2655984" y="0"/>
                  <a:pt x="3152216" y="206061"/>
                  <a:pt x="3526680" y="544235"/>
                </a:cubicBezTo>
                <a:lnTo>
                  <a:pt x="3527188" y="544785"/>
                </a:lnTo>
                <a:cubicBezTo>
                  <a:pt x="3583749" y="595911"/>
                  <a:pt x="3637462" y="650095"/>
                  <a:pt x="3688198" y="707008"/>
                </a:cubicBezTo>
                <a:lnTo>
                  <a:pt x="5054640" y="2083901"/>
                </a:lnTo>
                <a:cubicBezTo>
                  <a:pt x="5069868" y="2099249"/>
                  <a:pt x="5069868" y="2124002"/>
                  <a:pt x="5054640" y="2139350"/>
                </a:cubicBezTo>
                <a:lnTo>
                  <a:pt x="3688354" y="3516073"/>
                </a:lnTo>
                <a:cubicBezTo>
                  <a:pt x="3637501" y="3573104"/>
                  <a:pt x="3583698" y="3627405"/>
                  <a:pt x="3527031" y="3678610"/>
                </a:cubicBezTo>
                <a:lnTo>
                  <a:pt x="3508758" y="3694937"/>
                </a:lnTo>
                <a:cubicBezTo>
                  <a:pt x="3136450" y="4023721"/>
                  <a:pt x="2647351" y="4223250"/>
                  <a:pt x="2111632" y="4223250"/>
                </a:cubicBezTo>
                <a:cubicBezTo>
                  <a:pt x="945425" y="4223250"/>
                  <a:pt x="0" y="3277865"/>
                  <a:pt x="0" y="2111632"/>
                </a:cubicBezTo>
                <a:cubicBezTo>
                  <a:pt x="0" y="945425"/>
                  <a:pt x="945425" y="0"/>
                  <a:pt x="211163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1548000" rIns="612000" bIns="792000" anchor="t">
            <a:noAutofit/>
          </a:bodyPr>
          <a:lstStyle>
            <a:lvl1pPr algn="ctr">
              <a:defRPr lang="en-US" sz="2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4C39F6-3250-358D-4C20-8460D4F175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50" y="2000294"/>
            <a:ext cx="5545137" cy="381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4F1FBD-39BD-7530-F8C8-533F6D294E48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2DABCE2-89C2-B1E0-C272-BEEFAB9A149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7A4EDF84-02CD-5CFB-07BC-4FD96D20284F}"/>
              </a:ext>
            </a:extLst>
          </p:cNvPr>
          <p:cNvGrpSpPr/>
          <p:nvPr userDrawn="1"/>
        </p:nvGrpSpPr>
        <p:grpSpPr>
          <a:xfrm>
            <a:off x="-3458965" y="-31788"/>
            <a:ext cx="3221183" cy="4967969"/>
            <a:chOff x="-3458965" y="-31788"/>
            <a:chExt cx="3221183" cy="496796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94DBD24-C60A-FF52-0F09-27076C6CCF1E}"/>
                </a:ext>
              </a:extLst>
            </p:cNvPr>
            <p:cNvGrpSpPr/>
            <p:nvPr userDrawn="1"/>
          </p:nvGrpSpPr>
          <p:grpSpPr>
            <a:xfrm>
              <a:off x="-3458965" y="1514227"/>
              <a:ext cx="3221183" cy="3421954"/>
              <a:chOff x="909814" y="714623"/>
              <a:chExt cx="3221183" cy="3421954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6513F4F-4D66-9731-D254-412D731300F4}"/>
                  </a:ext>
                </a:extLst>
              </p:cNvPr>
              <p:cNvSpPr/>
              <p:nvPr/>
            </p:nvSpPr>
            <p:spPr>
              <a:xfrm>
                <a:off x="909815" y="939015"/>
                <a:ext cx="3221182" cy="3197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D5E9668-7518-8F3D-FFD1-94A2A993AEDE}"/>
                  </a:ext>
                </a:extLst>
              </p:cNvPr>
              <p:cNvSpPr/>
              <p:nvPr/>
            </p:nvSpPr>
            <p:spPr>
              <a:xfrm>
                <a:off x="909814" y="714623"/>
                <a:ext cx="3221182" cy="68666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align your image</a:t>
                </a:r>
                <a:br>
                  <a:rPr lang="en-US" sz="1600"/>
                </a:br>
                <a:r>
                  <a:rPr lang="en-US" sz="1600"/>
                  <a:t>in the magglass</a:t>
                </a:r>
              </a:p>
            </p:txBody>
          </p:sp>
          <p:sp>
            <p:nvSpPr>
              <p:cNvPr id="50" name="Text Placeholder 6">
                <a:extLst>
                  <a:ext uri="{FF2B5EF4-FFF2-40B4-BE49-F238E27FC236}">
                    <a16:creationId xmlns:a16="http://schemas.microsoft.com/office/drawing/2014/main" id="{2BEBF9D9-564C-ADB8-AF73-341CC91F74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1666238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01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1" name="Text Placeholder 6">
                <a:extLst>
                  <a:ext uri="{FF2B5EF4-FFF2-40B4-BE49-F238E27FC236}">
                    <a16:creationId xmlns:a16="http://schemas.microsoft.com/office/drawing/2014/main" id="{97C073D0-7AAE-73E4-C07B-AE46285E72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7" y="1570596"/>
                <a:ext cx="2225269" cy="501564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After you add your photo,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right click on the magglass with your image and select crop.</a:t>
                </a:r>
              </a:p>
            </p:txBody>
          </p:sp>
          <p:sp>
            <p:nvSpPr>
              <p:cNvPr id="52" name="Text Placeholder 6">
                <a:extLst>
                  <a:ext uri="{FF2B5EF4-FFF2-40B4-BE49-F238E27FC236}">
                    <a16:creationId xmlns:a16="http://schemas.microsoft.com/office/drawing/2014/main" id="{C43ED899-7A9B-607A-5E81-F7D7F28F58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2241465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02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3" name="Text Placeholder 6">
                <a:extLst>
                  <a:ext uri="{FF2B5EF4-FFF2-40B4-BE49-F238E27FC236}">
                    <a16:creationId xmlns:a16="http://schemas.microsoft.com/office/drawing/2014/main" id="{42019AA6-2565-0300-4E90-2F4AB83598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8" y="2295004"/>
                <a:ext cx="2229400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Adjust your photo </a:t>
                </a:r>
                <a:r>
                  <a:rPr lang="en-US" sz="1100">
                    <a:solidFill>
                      <a:schemeClr val="tx1"/>
                    </a:solidFill>
                  </a:rPr>
                  <a:t>to your</a:t>
                </a:r>
                <a:br>
                  <a:rPr lang="en-US" sz="1100">
                    <a:solidFill>
                      <a:schemeClr val="tx1"/>
                    </a:solidFill>
                  </a:rPr>
                </a:br>
                <a:r>
                  <a:rPr lang="en-US" sz="1100">
                    <a:solidFill>
                      <a:schemeClr val="tx1"/>
                    </a:solidFill>
                  </a:rPr>
                  <a:t>desired position</a:t>
                </a:r>
              </a:p>
            </p:txBody>
          </p:sp>
          <p:sp>
            <p:nvSpPr>
              <p:cNvPr id="54" name="Text Placeholder 6">
                <a:extLst>
                  <a:ext uri="{FF2B5EF4-FFF2-40B4-BE49-F238E27FC236}">
                    <a16:creationId xmlns:a16="http://schemas.microsoft.com/office/drawing/2014/main" id="{51FB6D27-C679-EF42-8678-791C1D5693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3368" y="2803029"/>
                <a:ext cx="1091408" cy="902701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/>
                  <a:t>Tip: </a:t>
                </a:r>
                <a:r>
                  <a:rPr lang="en-US" sz="1100">
                    <a:solidFill>
                      <a:schemeClr val="tx1"/>
                    </a:solidFill>
                  </a:rPr>
                  <a:t>While dragging your image, hold the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SHIFT key </a:t>
                </a:r>
                <a:r>
                  <a:rPr lang="en-US" sz="1100">
                    <a:solidFill>
                      <a:schemeClr val="tx1"/>
                    </a:solidFill>
                  </a:rPr>
                  <a:t>to smoothly move your image.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37945B8-4A77-15CA-C30C-1F6F5452A01A}"/>
                </a:ext>
              </a:extLst>
            </p:cNvPr>
            <p:cNvGrpSpPr/>
            <p:nvPr userDrawn="1"/>
          </p:nvGrpSpPr>
          <p:grpSpPr>
            <a:xfrm>
              <a:off x="-3458965" y="-31788"/>
              <a:ext cx="3221183" cy="1376709"/>
              <a:chOff x="909814" y="939014"/>
              <a:chExt cx="3221183" cy="1376709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E73C6A0-8F12-7B90-CC6C-C14E820721B1}"/>
                  </a:ext>
                </a:extLst>
              </p:cNvPr>
              <p:cNvSpPr/>
              <p:nvPr/>
            </p:nvSpPr>
            <p:spPr>
              <a:xfrm>
                <a:off x="909815" y="939014"/>
                <a:ext cx="3221182" cy="13767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CE51886-4326-4D78-D1BB-144DCCB23096}"/>
                  </a:ext>
                </a:extLst>
              </p:cNvPr>
              <p:cNvSpPr/>
              <p:nvPr/>
            </p:nvSpPr>
            <p:spPr>
              <a:xfrm>
                <a:off x="909814" y="939015"/>
                <a:ext cx="3221182" cy="4622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add an image</a:t>
                </a:r>
              </a:p>
            </p:txBody>
          </p:sp>
          <p:sp>
            <p:nvSpPr>
              <p:cNvPr id="58" name="Text Placeholder 6">
                <a:extLst>
                  <a:ext uri="{FF2B5EF4-FFF2-40B4-BE49-F238E27FC236}">
                    <a16:creationId xmlns:a16="http://schemas.microsoft.com/office/drawing/2014/main" id="{2D6EAADD-CC18-4D29-34A9-F2E5B468D5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5096" y="1570596"/>
                <a:ext cx="2601612" cy="25695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Click on the           inside of the magglass placeholder on slide </a:t>
                </a:r>
                <a:r>
                  <a:rPr lang="en-US" sz="1100">
                    <a:solidFill>
                      <a:schemeClr val="tx1"/>
                    </a:solidFill>
                  </a:rPr>
                  <a:t>and select your desired image.</a:t>
                </a:r>
                <a:endParaRPr lang="en-US" sz="1100" b="1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65ACEF2-FC1B-AA2A-977A-2E93FE41DD73}"/>
                </a:ext>
              </a:extLst>
            </p:cNvPr>
            <p:cNvGrpSpPr/>
            <p:nvPr userDrawn="1"/>
          </p:nvGrpSpPr>
          <p:grpSpPr>
            <a:xfrm>
              <a:off x="-3299381" y="3423885"/>
              <a:ext cx="1676278" cy="1512296"/>
              <a:chOff x="-3299381" y="5332712"/>
              <a:chExt cx="1423447" cy="1284198"/>
            </a:xfrm>
          </p:grpSpPr>
          <p:pic>
            <p:nvPicPr>
              <p:cNvPr id="60" name="Picture 59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D9758C6E-560E-3B8F-6C0A-AD82482CED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6719" b="11294"/>
              <a:stretch/>
            </p:blipFill>
            <p:spPr>
              <a:xfrm>
                <a:off x="-3258730" y="5457454"/>
                <a:ext cx="1315065" cy="1064424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4A840BA-2473-1472-38EF-2E4AE71DD01C}"/>
                  </a:ext>
                </a:extLst>
              </p:cNvPr>
              <p:cNvSpPr/>
              <p:nvPr/>
            </p:nvSpPr>
            <p:spPr>
              <a:xfrm>
                <a:off x="-3299381" y="5332712"/>
                <a:ext cx="1423447" cy="402975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AC04F74-E664-0C86-AF82-5E6B81A5F01A}"/>
                  </a:ext>
                </a:extLst>
              </p:cNvPr>
              <p:cNvSpPr/>
              <p:nvPr/>
            </p:nvSpPr>
            <p:spPr>
              <a:xfrm flipV="1">
                <a:off x="-3299381" y="6287677"/>
                <a:ext cx="1423447" cy="329233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A36D85B-1D87-8C1C-B079-E19B0540CE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9921" t="17357" r="26209" b="20008"/>
            <a:stretch/>
          </p:blipFill>
          <p:spPr>
            <a:xfrm>
              <a:off x="-2300098" y="520976"/>
              <a:ext cx="272994" cy="256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44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 with Magglas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18E41CF2-DE9D-884D-92FC-C090C78D1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950" y="2463103"/>
            <a:ext cx="5545137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4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Divider: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9FBEE1C-E731-B047-85CD-35CD8F922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4558515"/>
            <a:ext cx="5545137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551DFB5-392A-404A-A508-B40CBF6C7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0066730" y="418732"/>
            <a:ext cx="1884378" cy="27866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4C39F6-3250-358D-4C20-8460D4F175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50" y="2000294"/>
            <a:ext cx="5545137" cy="381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4F1FBD-39BD-7530-F8C8-533F6D294E48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3B5C53C6-AFF8-D340-2E70-E998736248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  <p:sp>
        <p:nvSpPr>
          <p:cNvPr id="42" name="Picture Placeholder 6">
            <a:extLst>
              <a:ext uri="{FF2B5EF4-FFF2-40B4-BE49-F238E27FC236}">
                <a16:creationId xmlns:a16="http://schemas.microsoft.com/office/drawing/2014/main" id="{0854CEF3-5700-12DF-3725-469204B1CD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6039" y="1317375"/>
            <a:ext cx="5066061" cy="4223250"/>
          </a:xfrm>
          <a:custGeom>
            <a:avLst/>
            <a:gdLst>
              <a:gd name="connsiteX0" fmla="*/ 2111632 w 5066061"/>
              <a:gd name="connsiteY0" fmla="*/ 0 h 4223250"/>
              <a:gd name="connsiteX1" fmla="*/ 3526680 w 5066061"/>
              <a:gd name="connsiteY1" fmla="*/ 544235 h 4223250"/>
              <a:gd name="connsiteX2" fmla="*/ 3527188 w 5066061"/>
              <a:gd name="connsiteY2" fmla="*/ 544785 h 4223250"/>
              <a:gd name="connsiteX3" fmla="*/ 3688198 w 5066061"/>
              <a:gd name="connsiteY3" fmla="*/ 707008 h 4223250"/>
              <a:gd name="connsiteX4" fmla="*/ 5054640 w 5066061"/>
              <a:gd name="connsiteY4" fmla="*/ 2083901 h 4223250"/>
              <a:gd name="connsiteX5" fmla="*/ 5054640 w 5066061"/>
              <a:gd name="connsiteY5" fmla="*/ 2139350 h 4223250"/>
              <a:gd name="connsiteX6" fmla="*/ 3688354 w 5066061"/>
              <a:gd name="connsiteY6" fmla="*/ 3516073 h 4223250"/>
              <a:gd name="connsiteX7" fmla="*/ 3527031 w 5066061"/>
              <a:gd name="connsiteY7" fmla="*/ 3678610 h 4223250"/>
              <a:gd name="connsiteX8" fmla="*/ 3508758 w 5066061"/>
              <a:gd name="connsiteY8" fmla="*/ 3694937 h 4223250"/>
              <a:gd name="connsiteX9" fmla="*/ 2111632 w 5066061"/>
              <a:gd name="connsiteY9" fmla="*/ 4223250 h 4223250"/>
              <a:gd name="connsiteX10" fmla="*/ 0 w 5066061"/>
              <a:gd name="connsiteY10" fmla="*/ 2111632 h 4223250"/>
              <a:gd name="connsiteX11" fmla="*/ 2111632 w 5066061"/>
              <a:gd name="connsiteY11" fmla="*/ 0 h 422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66061" h="4223250">
                <a:moveTo>
                  <a:pt x="2111632" y="0"/>
                </a:moveTo>
                <a:cubicBezTo>
                  <a:pt x="2655984" y="0"/>
                  <a:pt x="3152216" y="206061"/>
                  <a:pt x="3526680" y="544235"/>
                </a:cubicBezTo>
                <a:lnTo>
                  <a:pt x="3527188" y="544785"/>
                </a:lnTo>
                <a:cubicBezTo>
                  <a:pt x="3583749" y="595911"/>
                  <a:pt x="3637462" y="650095"/>
                  <a:pt x="3688198" y="707008"/>
                </a:cubicBezTo>
                <a:lnTo>
                  <a:pt x="5054640" y="2083901"/>
                </a:lnTo>
                <a:cubicBezTo>
                  <a:pt x="5069868" y="2099249"/>
                  <a:pt x="5069868" y="2124002"/>
                  <a:pt x="5054640" y="2139350"/>
                </a:cubicBezTo>
                <a:lnTo>
                  <a:pt x="3688354" y="3516073"/>
                </a:lnTo>
                <a:cubicBezTo>
                  <a:pt x="3637501" y="3573104"/>
                  <a:pt x="3583698" y="3627405"/>
                  <a:pt x="3527031" y="3678610"/>
                </a:cubicBezTo>
                <a:lnTo>
                  <a:pt x="3508758" y="3694937"/>
                </a:lnTo>
                <a:cubicBezTo>
                  <a:pt x="3136450" y="4023721"/>
                  <a:pt x="2647351" y="4223250"/>
                  <a:pt x="2111632" y="4223250"/>
                </a:cubicBezTo>
                <a:cubicBezTo>
                  <a:pt x="945425" y="4223250"/>
                  <a:pt x="0" y="3277865"/>
                  <a:pt x="0" y="2111632"/>
                </a:cubicBezTo>
                <a:cubicBezTo>
                  <a:pt x="0" y="945425"/>
                  <a:pt x="945425" y="0"/>
                  <a:pt x="211163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1548000" rIns="612000" bIns="792000" anchor="t">
            <a:noAutofit/>
          </a:bodyPr>
          <a:lstStyle>
            <a:lvl1pPr algn="ctr">
              <a:defRPr lang="en-US" sz="2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 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7A250A8C-95FF-2BDA-A437-BCE31BA3D897}"/>
              </a:ext>
            </a:extLst>
          </p:cNvPr>
          <p:cNvGrpSpPr/>
          <p:nvPr userDrawn="1"/>
        </p:nvGrpSpPr>
        <p:grpSpPr>
          <a:xfrm>
            <a:off x="-3458965" y="-31788"/>
            <a:ext cx="3221183" cy="4967969"/>
            <a:chOff x="-3458965" y="-31788"/>
            <a:chExt cx="3221183" cy="496796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D0B34DF-B9B3-084D-2C92-BC066D467101}"/>
                </a:ext>
              </a:extLst>
            </p:cNvPr>
            <p:cNvGrpSpPr/>
            <p:nvPr userDrawn="1"/>
          </p:nvGrpSpPr>
          <p:grpSpPr>
            <a:xfrm>
              <a:off x="-3458965" y="1514227"/>
              <a:ext cx="3221183" cy="3421954"/>
              <a:chOff x="909814" y="714623"/>
              <a:chExt cx="3221183" cy="3421954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055EEF5-675B-F536-3AAB-430ADF39BBDE}"/>
                  </a:ext>
                </a:extLst>
              </p:cNvPr>
              <p:cNvSpPr/>
              <p:nvPr/>
            </p:nvSpPr>
            <p:spPr>
              <a:xfrm>
                <a:off x="909815" y="939015"/>
                <a:ext cx="3221182" cy="3197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5C2DAD0-7EE6-BDF4-2EF7-B2EBC68242BE}"/>
                  </a:ext>
                </a:extLst>
              </p:cNvPr>
              <p:cNvSpPr/>
              <p:nvPr/>
            </p:nvSpPr>
            <p:spPr>
              <a:xfrm>
                <a:off x="909814" y="714623"/>
                <a:ext cx="3221182" cy="68666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align your image</a:t>
                </a:r>
                <a:br>
                  <a:rPr lang="en-US" sz="1600"/>
                </a:br>
                <a:r>
                  <a:rPr lang="en-US" sz="1600"/>
                  <a:t>in the magglass</a:t>
                </a:r>
              </a:p>
            </p:txBody>
          </p:sp>
          <p:sp>
            <p:nvSpPr>
              <p:cNvPr id="46" name="Text Placeholder 6">
                <a:extLst>
                  <a:ext uri="{FF2B5EF4-FFF2-40B4-BE49-F238E27FC236}">
                    <a16:creationId xmlns:a16="http://schemas.microsoft.com/office/drawing/2014/main" id="{FFCBA048-4499-8356-7556-24A97BC96B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1666238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01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7" name="Text Placeholder 6">
                <a:extLst>
                  <a:ext uri="{FF2B5EF4-FFF2-40B4-BE49-F238E27FC236}">
                    <a16:creationId xmlns:a16="http://schemas.microsoft.com/office/drawing/2014/main" id="{12DC5D4E-D93A-D29C-5384-E0707664D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7" y="1570596"/>
                <a:ext cx="2225269" cy="501564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After you add your photo,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right click on the magglass with your image and select crop.</a:t>
                </a:r>
              </a:p>
            </p:txBody>
          </p:sp>
          <p:sp>
            <p:nvSpPr>
              <p:cNvPr id="48" name="Text Placeholder 6">
                <a:extLst>
                  <a:ext uri="{FF2B5EF4-FFF2-40B4-BE49-F238E27FC236}">
                    <a16:creationId xmlns:a16="http://schemas.microsoft.com/office/drawing/2014/main" id="{B52C0E48-FA1D-A112-5F79-EC44A11AE8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2241465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02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9" name="Text Placeholder 6">
                <a:extLst>
                  <a:ext uri="{FF2B5EF4-FFF2-40B4-BE49-F238E27FC236}">
                    <a16:creationId xmlns:a16="http://schemas.microsoft.com/office/drawing/2014/main" id="{C274458A-A7FD-60C9-7828-2E4E26AE48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8" y="2295004"/>
                <a:ext cx="2229400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Adjust your photo </a:t>
                </a:r>
                <a:r>
                  <a:rPr lang="en-US" sz="1100">
                    <a:solidFill>
                      <a:schemeClr val="tx1"/>
                    </a:solidFill>
                  </a:rPr>
                  <a:t>to your</a:t>
                </a:r>
                <a:br>
                  <a:rPr lang="en-US" sz="1100">
                    <a:solidFill>
                      <a:schemeClr val="tx1"/>
                    </a:solidFill>
                  </a:rPr>
                </a:br>
                <a:r>
                  <a:rPr lang="en-US" sz="1100">
                    <a:solidFill>
                      <a:schemeClr val="tx1"/>
                    </a:solidFill>
                  </a:rPr>
                  <a:t>desired position</a:t>
                </a:r>
              </a:p>
            </p:txBody>
          </p:sp>
          <p:sp>
            <p:nvSpPr>
              <p:cNvPr id="50" name="Text Placeholder 6">
                <a:extLst>
                  <a:ext uri="{FF2B5EF4-FFF2-40B4-BE49-F238E27FC236}">
                    <a16:creationId xmlns:a16="http://schemas.microsoft.com/office/drawing/2014/main" id="{E5D1D9BD-EEB6-0CA8-684D-9AB221C58E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3368" y="2803029"/>
                <a:ext cx="1091408" cy="902701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/>
                  <a:t>Tip: </a:t>
                </a:r>
                <a:r>
                  <a:rPr lang="en-US" sz="1100">
                    <a:solidFill>
                      <a:schemeClr val="tx1"/>
                    </a:solidFill>
                  </a:rPr>
                  <a:t>While dragging your image, hold the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SHIFT key </a:t>
                </a:r>
                <a:r>
                  <a:rPr lang="en-US" sz="1100">
                    <a:solidFill>
                      <a:schemeClr val="tx1"/>
                    </a:solidFill>
                  </a:rPr>
                  <a:t>to smoothly move your image.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E2615EF-76D4-F268-4855-430551CC91B8}"/>
                </a:ext>
              </a:extLst>
            </p:cNvPr>
            <p:cNvGrpSpPr/>
            <p:nvPr userDrawn="1"/>
          </p:nvGrpSpPr>
          <p:grpSpPr>
            <a:xfrm>
              <a:off x="-3458965" y="-31788"/>
              <a:ext cx="3221183" cy="1376709"/>
              <a:chOff x="909814" y="939014"/>
              <a:chExt cx="3221183" cy="1376709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1D655EA-5A91-126C-E747-B1F021D81EA6}"/>
                  </a:ext>
                </a:extLst>
              </p:cNvPr>
              <p:cNvSpPr/>
              <p:nvPr/>
            </p:nvSpPr>
            <p:spPr>
              <a:xfrm>
                <a:off x="909815" y="939014"/>
                <a:ext cx="3221182" cy="13767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9889FB7-3506-23E8-8DB5-9CBEDA8AC5D8}"/>
                  </a:ext>
                </a:extLst>
              </p:cNvPr>
              <p:cNvSpPr/>
              <p:nvPr/>
            </p:nvSpPr>
            <p:spPr>
              <a:xfrm>
                <a:off x="909814" y="939015"/>
                <a:ext cx="3221182" cy="4622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add an image</a:t>
                </a:r>
              </a:p>
            </p:txBody>
          </p:sp>
          <p:sp>
            <p:nvSpPr>
              <p:cNvPr id="54" name="Text Placeholder 6">
                <a:extLst>
                  <a:ext uri="{FF2B5EF4-FFF2-40B4-BE49-F238E27FC236}">
                    <a16:creationId xmlns:a16="http://schemas.microsoft.com/office/drawing/2014/main" id="{7AA2E190-2F80-22AD-639D-80D42213DF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5096" y="1570596"/>
                <a:ext cx="2601612" cy="25695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Click on the           inside of the magglass placeholder on slide </a:t>
                </a:r>
                <a:r>
                  <a:rPr lang="en-US" sz="1100">
                    <a:solidFill>
                      <a:schemeClr val="tx1"/>
                    </a:solidFill>
                  </a:rPr>
                  <a:t>and select your desired image.</a:t>
                </a:r>
                <a:endParaRPr lang="en-US" sz="1100" b="1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B9EC08C-07A6-210D-330A-9C11C601041F}"/>
                </a:ext>
              </a:extLst>
            </p:cNvPr>
            <p:cNvGrpSpPr/>
            <p:nvPr userDrawn="1"/>
          </p:nvGrpSpPr>
          <p:grpSpPr>
            <a:xfrm>
              <a:off x="-3299381" y="3423885"/>
              <a:ext cx="1676278" cy="1512296"/>
              <a:chOff x="-3299381" y="5332712"/>
              <a:chExt cx="1423447" cy="1284198"/>
            </a:xfrm>
          </p:grpSpPr>
          <p:pic>
            <p:nvPicPr>
              <p:cNvPr id="56" name="Picture 55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4ACE9E1F-10D2-D4D2-C4A2-CFCCB4C793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6719" b="11294"/>
              <a:stretch/>
            </p:blipFill>
            <p:spPr>
              <a:xfrm>
                <a:off x="-3258730" y="5457454"/>
                <a:ext cx="1315065" cy="1064424"/>
              </a:xfrm>
              <a:prstGeom prst="rect">
                <a:avLst/>
              </a:prstGeom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73E59B6-4B5C-5845-B15D-E1946CA383F5}"/>
                  </a:ext>
                </a:extLst>
              </p:cNvPr>
              <p:cNvSpPr/>
              <p:nvPr/>
            </p:nvSpPr>
            <p:spPr>
              <a:xfrm>
                <a:off x="-3299381" y="5332712"/>
                <a:ext cx="1423447" cy="402975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4D47644-95F5-61B8-D549-3635B4DD32A6}"/>
                  </a:ext>
                </a:extLst>
              </p:cNvPr>
              <p:cNvSpPr/>
              <p:nvPr/>
            </p:nvSpPr>
            <p:spPr>
              <a:xfrm flipV="1">
                <a:off x="-3299381" y="6287677"/>
                <a:ext cx="1423447" cy="329233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4A44830-05DD-8A8C-CEDA-DBD6621DC3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9921" t="17357" r="26209" b="20008"/>
            <a:stretch/>
          </p:blipFill>
          <p:spPr>
            <a:xfrm>
              <a:off x="-2300098" y="520976"/>
              <a:ext cx="272994" cy="256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2191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Divider with Magglass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18E41CF2-DE9D-884D-92FC-C090C78D1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950" y="2463103"/>
            <a:ext cx="5545137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4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Divider: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9FBEE1C-E731-B047-85CD-35CD8F922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4558515"/>
            <a:ext cx="5545137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551DFB5-392A-404A-A508-B40CBF6C7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0066730" y="418732"/>
            <a:ext cx="1884378" cy="27866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4C39F6-3250-358D-4C20-8460D4F175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50" y="2000294"/>
            <a:ext cx="5545137" cy="381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4F1FBD-39BD-7530-F8C8-533F6D294E48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3B5C53C6-AFF8-D340-2E70-E998736248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  <p:sp>
        <p:nvSpPr>
          <p:cNvPr id="42" name="Picture Placeholder 6">
            <a:extLst>
              <a:ext uri="{FF2B5EF4-FFF2-40B4-BE49-F238E27FC236}">
                <a16:creationId xmlns:a16="http://schemas.microsoft.com/office/drawing/2014/main" id="{0854CEF3-5700-12DF-3725-469204B1CD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6039" y="1317375"/>
            <a:ext cx="5066061" cy="4223250"/>
          </a:xfrm>
          <a:custGeom>
            <a:avLst/>
            <a:gdLst>
              <a:gd name="connsiteX0" fmla="*/ 2111632 w 5066061"/>
              <a:gd name="connsiteY0" fmla="*/ 0 h 4223250"/>
              <a:gd name="connsiteX1" fmla="*/ 3526680 w 5066061"/>
              <a:gd name="connsiteY1" fmla="*/ 544235 h 4223250"/>
              <a:gd name="connsiteX2" fmla="*/ 3527188 w 5066061"/>
              <a:gd name="connsiteY2" fmla="*/ 544785 h 4223250"/>
              <a:gd name="connsiteX3" fmla="*/ 3688198 w 5066061"/>
              <a:gd name="connsiteY3" fmla="*/ 707008 h 4223250"/>
              <a:gd name="connsiteX4" fmla="*/ 5054640 w 5066061"/>
              <a:gd name="connsiteY4" fmla="*/ 2083901 h 4223250"/>
              <a:gd name="connsiteX5" fmla="*/ 5054640 w 5066061"/>
              <a:gd name="connsiteY5" fmla="*/ 2139350 h 4223250"/>
              <a:gd name="connsiteX6" fmla="*/ 3688354 w 5066061"/>
              <a:gd name="connsiteY6" fmla="*/ 3516073 h 4223250"/>
              <a:gd name="connsiteX7" fmla="*/ 3527031 w 5066061"/>
              <a:gd name="connsiteY7" fmla="*/ 3678610 h 4223250"/>
              <a:gd name="connsiteX8" fmla="*/ 3508758 w 5066061"/>
              <a:gd name="connsiteY8" fmla="*/ 3694937 h 4223250"/>
              <a:gd name="connsiteX9" fmla="*/ 2111632 w 5066061"/>
              <a:gd name="connsiteY9" fmla="*/ 4223250 h 4223250"/>
              <a:gd name="connsiteX10" fmla="*/ 0 w 5066061"/>
              <a:gd name="connsiteY10" fmla="*/ 2111632 h 4223250"/>
              <a:gd name="connsiteX11" fmla="*/ 2111632 w 5066061"/>
              <a:gd name="connsiteY11" fmla="*/ 0 h 422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66061" h="4223250">
                <a:moveTo>
                  <a:pt x="2111632" y="0"/>
                </a:moveTo>
                <a:cubicBezTo>
                  <a:pt x="2655984" y="0"/>
                  <a:pt x="3152216" y="206061"/>
                  <a:pt x="3526680" y="544235"/>
                </a:cubicBezTo>
                <a:lnTo>
                  <a:pt x="3527188" y="544785"/>
                </a:lnTo>
                <a:cubicBezTo>
                  <a:pt x="3583749" y="595911"/>
                  <a:pt x="3637462" y="650095"/>
                  <a:pt x="3688198" y="707008"/>
                </a:cubicBezTo>
                <a:lnTo>
                  <a:pt x="5054640" y="2083901"/>
                </a:lnTo>
                <a:cubicBezTo>
                  <a:pt x="5069868" y="2099249"/>
                  <a:pt x="5069868" y="2124002"/>
                  <a:pt x="5054640" y="2139350"/>
                </a:cubicBezTo>
                <a:lnTo>
                  <a:pt x="3688354" y="3516073"/>
                </a:lnTo>
                <a:cubicBezTo>
                  <a:pt x="3637501" y="3573104"/>
                  <a:pt x="3583698" y="3627405"/>
                  <a:pt x="3527031" y="3678610"/>
                </a:cubicBezTo>
                <a:lnTo>
                  <a:pt x="3508758" y="3694937"/>
                </a:lnTo>
                <a:cubicBezTo>
                  <a:pt x="3136450" y="4023721"/>
                  <a:pt x="2647351" y="4223250"/>
                  <a:pt x="2111632" y="4223250"/>
                </a:cubicBezTo>
                <a:cubicBezTo>
                  <a:pt x="945425" y="4223250"/>
                  <a:pt x="0" y="3277865"/>
                  <a:pt x="0" y="2111632"/>
                </a:cubicBezTo>
                <a:cubicBezTo>
                  <a:pt x="0" y="945425"/>
                  <a:pt x="945425" y="0"/>
                  <a:pt x="211163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1548000" rIns="612000" bIns="792000" anchor="t">
            <a:noAutofit/>
          </a:bodyPr>
          <a:lstStyle>
            <a:lvl1pPr algn="ctr">
              <a:defRPr lang="en-US" sz="2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 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7A250A8C-95FF-2BDA-A437-BCE31BA3D897}"/>
              </a:ext>
            </a:extLst>
          </p:cNvPr>
          <p:cNvGrpSpPr/>
          <p:nvPr userDrawn="1"/>
        </p:nvGrpSpPr>
        <p:grpSpPr>
          <a:xfrm>
            <a:off x="-3458965" y="-31788"/>
            <a:ext cx="3221183" cy="4967969"/>
            <a:chOff x="-3458965" y="-31788"/>
            <a:chExt cx="3221183" cy="496796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D0B34DF-B9B3-084D-2C92-BC066D467101}"/>
                </a:ext>
              </a:extLst>
            </p:cNvPr>
            <p:cNvGrpSpPr/>
            <p:nvPr userDrawn="1"/>
          </p:nvGrpSpPr>
          <p:grpSpPr>
            <a:xfrm>
              <a:off x="-3458965" y="1514227"/>
              <a:ext cx="3221183" cy="3421954"/>
              <a:chOff x="909814" y="714623"/>
              <a:chExt cx="3221183" cy="3421954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055EEF5-675B-F536-3AAB-430ADF39BBDE}"/>
                  </a:ext>
                </a:extLst>
              </p:cNvPr>
              <p:cNvSpPr/>
              <p:nvPr/>
            </p:nvSpPr>
            <p:spPr>
              <a:xfrm>
                <a:off x="909815" y="939015"/>
                <a:ext cx="3221182" cy="3197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5C2DAD0-7EE6-BDF4-2EF7-B2EBC68242BE}"/>
                  </a:ext>
                </a:extLst>
              </p:cNvPr>
              <p:cNvSpPr/>
              <p:nvPr/>
            </p:nvSpPr>
            <p:spPr>
              <a:xfrm>
                <a:off x="909814" y="714623"/>
                <a:ext cx="3221182" cy="68666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align your image</a:t>
                </a:r>
                <a:br>
                  <a:rPr lang="en-US" sz="1600"/>
                </a:br>
                <a:r>
                  <a:rPr lang="en-US" sz="1600"/>
                  <a:t>in the magglass</a:t>
                </a:r>
              </a:p>
            </p:txBody>
          </p:sp>
          <p:sp>
            <p:nvSpPr>
              <p:cNvPr id="46" name="Text Placeholder 6">
                <a:extLst>
                  <a:ext uri="{FF2B5EF4-FFF2-40B4-BE49-F238E27FC236}">
                    <a16:creationId xmlns:a16="http://schemas.microsoft.com/office/drawing/2014/main" id="{FFCBA048-4499-8356-7556-24A97BC96B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1666238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01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7" name="Text Placeholder 6">
                <a:extLst>
                  <a:ext uri="{FF2B5EF4-FFF2-40B4-BE49-F238E27FC236}">
                    <a16:creationId xmlns:a16="http://schemas.microsoft.com/office/drawing/2014/main" id="{12DC5D4E-D93A-D29C-5384-E0707664D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7" y="1570596"/>
                <a:ext cx="2225269" cy="501564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After you add your photo,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right click on the magglass with your image and select crop.</a:t>
                </a:r>
              </a:p>
            </p:txBody>
          </p:sp>
          <p:sp>
            <p:nvSpPr>
              <p:cNvPr id="48" name="Text Placeholder 6">
                <a:extLst>
                  <a:ext uri="{FF2B5EF4-FFF2-40B4-BE49-F238E27FC236}">
                    <a16:creationId xmlns:a16="http://schemas.microsoft.com/office/drawing/2014/main" id="{B52C0E48-FA1D-A112-5F79-EC44A11AE8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2241465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02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9" name="Text Placeholder 6">
                <a:extLst>
                  <a:ext uri="{FF2B5EF4-FFF2-40B4-BE49-F238E27FC236}">
                    <a16:creationId xmlns:a16="http://schemas.microsoft.com/office/drawing/2014/main" id="{C274458A-A7FD-60C9-7828-2E4E26AE48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8" y="2295004"/>
                <a:ext cx="2229400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Adjust your photo </a:t>
                </a:r>
                <a:r>
                  <a:rPr lang="en-US" sz="1100">
                    <a:solidFill>
                      <a:schemeClr val="tx1"/>
                    </a:solidFill>
                  </a:rPr>
                  <a:t>to your</a:t>
                </a:r>
                <a:br>
                  <a:rPr lang="en-US" sz="1100">
                    <a:solidFill>
                      <a:schemeClr val="tx1"/>
                    </a:solidFill>
                  </a:rPr>
                </a:br>
                <a:r>
                  <a:rPr lang="en-US" sz="1100">
                    <a:solidFill>
                      <a:schemeClr val="tx1"/>
                    </a:solidFill>
                  </a:rPr>
                  <a:t>desired position</a:t>
                </a:r>
              </a:p>
            </p:txBody>
          </p:sp>
          <p:sp>
            <p:nvSpPr>
              <p:cNvPr id="50" name="Text Placeholder 6">
                <a:extLst>
                  <a:ext uri="{FF2B5EF4-FFF2-40B4-BE49-F238E27FC236}">
                    <a16:creationId xmlns:a16="http://schemas.microsoft.com/office/drawing/2014/main" id="{E5D1D9BD-EEB6-0CA8-684D-9AB221C58E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3368" y="2803029"/>
                <a:ext cx="1091408" cy="902701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/>
                  <a:t>Tip: </a:t>
                </a:r>
                <a:r>
                  <a:rPr lang="en-US" sz="1100">
                    <a:solidFill>
                      <a:schemeClr val="tx1"/>
                    </a:solidFill>
                  </a:rPr>
                  <a:t>While dragging your image, hold the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SHIFT key </a:t>
                </a:r>
                <a:r>
                  <a:rPr lang="en-US" sz="1100">
                    <a:solidFill>
                      <a:schemeClr val="tx1"/>
                    </a:solidFill>
                  </a:rPr>
                  <a:t>to smoothly move your image.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E2615EF-76D4-F268-4855-430551CC91B8}"/>
                </a:ext>
              </a:extLst>
            </p:cNvPr>
            <p:cNvGrpSpPr/>
            <p:nvPr userDrawn="1"/>
          </p:nvGrpSpPr>
          <p:grpSpPr>
            <a:xfrm>
              <a:off x="-3458965" y="-31788"/>
              <a:ext cx="3221183" cy="1376709"/>
              <a:chOff x="909814" y="939014"/>
              <a:chExt cx="3221183" cy="1376709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1D655EA-5A91-126C-E747-B1F021D81EA6}"/>
                  </a:ext>
                </a:extLst>
              </p:cNvPr>
              <p:cNvSpPr/>
              <p:nvPr/>
            </p:nvSpPr>
            <p:spPr>
              <a:xfrm>
                <a:off x="909815" y="939014"/>
                <a:ext cx="3221182" cy="13767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9889FB7-3506-23E8-8DB5-9CBEDA8AC5D8}"/>
                  </a:ext>
                </a:extLst>
              </p:cNvPr>
              <p:cNvSpPr/>
              <p:nvPr/>
            </p:nvSpPr>
            <p:spPr>
              <a:xfrm>
                <a:off x="909814" y="939015"/>
                <a:ext cx="3221182" cy="4622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add an image</a:t>
                </a:r>
              </a:p>
            </p:txBody>
          </p:sp>
          <p:sp>
            <p:nvSpPr>
              <p:cNvPr id="54" name="Text Placeholder 6">
                <a:extLst>
                  <a:ext uri="{FF2B5EF4-FFF2-40B4-BE49-F238E27FC236}">
                    <a16:creationId xmlns:a16="http://schemas.microsoft.com/office/drawing/2014/main" id="{7AA2E190-2F80-22AD-639D-80D42213DF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5096" y="1570596"/>
                <a:ext cx="2601612" cy="25695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Click on the           inside of the magglass placeholder on slide </a:t>
                </a:r>
                <a:r>
                  <a:rPr lang="en-US" sz="1100">
                    <a:solidFill>
                      <a:schemeClr val="tx1"/>
                    </a:solidFill>
                  </a:rPr>
                  <a:t>and select your desired image.</a:t>
                </a:r>
                <a:endParaRPr lang="en-US" sz="1100" b="1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B9EC08C-07A6-210D-330A-9C11C601041F}"/>
                </a:ext>
              </a:extLst>
            </p:cNvPr>
            <p:cNvGrpSpPr/>
            <p:nvPr userDrawn="1"/>
          </p:nvGrpSpPr>
          <p:grpSpPr>
            <a:xfrm>
              <a:off x="-3299381" y="3423885"/>
              <a:ext cx="1676278" cy="1512296"/>
              <a:chOff x="-3299381" y="5332712"/>
              <a:chExt cx="1423447" cy="1284198"/>
            </a:xfrm>
          </p:grpSpPr>
          <p:pic>
            <p:nvPicPr>
              <p:cNvPr id="56" name="Picture 55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4ACE9E1F-10D2-D4D2-C4A2-CFCCB4C793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6719" b="11294"/>
              <a:stretch/>
            </p:blipFill>
            <p:spPr>
              <a:xfrm>
                <a:off x="-3258730" y="5457454"/>
                <a:ext cx="1315065" cy="1064424"/>
              </a:xfrm>
              <a:prstGeom prst="rect">
                <a:avLst/>
              </a:prstGeom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73E59B6-4B5C-5845-B15D-E1946CA383F5}"/>
                  </a:ext>
                </a:extLst>
              </p:cNvPr>
              <p:cNvSpPr/>
              <p:nvPr/>
            </p:nvSpPr>
            <p:spPr>
              <a:xfrm>
                <a:off x="-3299381" y="5332712"/>
                <a:ext cx="1423447" cy="402975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4D47644-95F5-61B8-D549-3635B4DD32A6}"/>
                  </a:ext>
                </a:extLst>
              </p:cNvPr>
              <p:cNvSpPr/>
              <p:nvPr/>
            </p:nvSpPr>
            <p:spPr>
              <a:xfrm flipV="1">
                <a:off x="-3299381" y="6287677"/>
                <a:ext cx="1423447" cy="329233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4A44830-05DD-8A8C-CEDA-DBD6621DC3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9921" t="17357" r="26209" b="20008"/>
            <a:stretch/>
          </p:blipFill>
          <p:spPr>
            <a:xfrm>
              <a:off x="-2300098" y="520976"/>
              <a:ext cx="272994" cy="256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224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18E41CF2-DE9D-884D-92FC-C090C78D1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94" y="2580829"/>
            <a:ext cx="5545137" cy="1814067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44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Divider: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9FBEE1C-E731-B047-85CD-35CD8F922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5294" y="4479273"/>
            <a:ext cx="5545137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551DFB5-392A-404A-A508-B40CBF6C7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0066730" y="418732"/>
            <a:ext cx="1884378" cy="27866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4C39F6-3250-358D-4C20-8460D4F175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294" y="2000294"/>
            <a:ext cx="5545137" cy="381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4F1FBD-39BD-7530-F8C8-533F6D294E48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50290D-D3DF-3EE0-09D4-257D68CD74B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63450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5 Poin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9FBEE1C-E731-B047-85CD-35CD8F922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1" y="1619142"/>
            <a:ext cx="5545137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551DFB5-392A-404A-A508-B40CBF6C7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0066730" y="418732"/>
            <a:ext cx="1884378" cy="27866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4C39F6-3250-358D-4C20-8460D4F175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51676" y="1249363"/>
            <a:ext cx="491744" cy="56991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3E02B-B525-10EB-C5B1-0F1A1FD9627A}"/>
              </a:ext>
            </a:extLst>
          </p:cNvPr>
          <p:cNvSpPr txBox="1"/>
          <p:nvPr userDrawn="1"/>
        </p:nvSpPr>
        <p:spPr>
          <a:xfrm>
            <a:off x="442913" y="2942468"/>
            <a:ext cx="2325889" cy="6423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4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D103893-1C9A-C26F-C99F-F202C64253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3951" y="1249363"/>
            <a:ext cx="5540400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371FA98-9E19-7F09-EF39-A886CA6AA0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3951" y="2645140"/>
            <a:ext cx="5545137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0730564-4F8D-DBE0-E7CF-58A777587B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51676" y="2278409"/>
            <a:ext cx="491744" cy="56991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5629B6D-44D2-DB0B-0D84-241777725E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3951" y="2269372"/>
            <a:ext cx="5545137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13918D0-179A-EA7A-B6C1-BADA7B1E8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03951" y="3675951"/>
            <a:ext cx="5545137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EA3E369-5CA2-FECD-2C79-8EE711C015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51676" y="3306172"/>
            <a:ext cx="491744" cy="56991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D958D1D-8953-34C1-E1A6-37623004DA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3951" y="3306172"/>
            <a:ext cx="5545137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0407743-2ADC-6698-365D-673D8BC020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3951" y="4716534"/>
            <a:ext cx="5545137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52BFDAE-0BDD-02DF-68D2-EB70C54CD8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51676" y="4346755"/>
            <a:ext cx="491744" cy="56991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09D12F5-EECF-A83E-B14F-A702B87366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03951" y="4346755"/>
            <a:ext cx="5545137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A66ACD-26D8-4C9C-29BB-C5633E94202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3951" y="5747345"/>
            <a:ext cx="5545137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B09138E-839F-0798-C875-EDFA079B026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51676" y="5377566"/>
            <a:ext cx="491744" cy="56991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1089BA2-CB48-0170-1941-CAB047BFD4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3951" y="5377566"/>
            <a:ext cx="5545137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D1BBCD-E36F-8B00-2300-63741A491A7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08688" y="5150454"/>
            <a:ext cx="5540400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B38DE87-AC3C-4CB9-C472-80EBB9629F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08688" y="4095377"/>
            <a:ext cx="5540400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EBF939-F83D-A4BA-A927-4F8A04FCCCD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8688" y="3087193"/>
            <a:ext cx="5540400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F0CF633-72E7-8E0C-2CD2-74540078C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1" y="2044326"/>
            <a:ext cx="5540400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2FD710-800B-367E-DB60-AF9DD93B5DFB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8203255-6CBE-BC01-8B4C-18B9993950D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03887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10 Poin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551DFB5-392A-404A-A508-B40CBF6C7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0066730" y="617266"/>
            <a:ext cx="1884378" cy="278663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E24C77C1-EA3F-CD33-D639-5B5666C95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549275"/>
            <a:ext cx="9439379" cy="443198"/>
          </a:xfrm>
        </p:spPr>
        <p:txBody>
          <a:bodyPr/>
          <a:lstStyle>
            <a:lvl1pPr>
              <a:defRPr lang="en-US" sz="3100" b="0" kern="1200" cap="none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BB9212-C4E5-2331-B56A-FE250B5DD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1769" y="1554488"/>
            <a:ext cx="4370810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DB49EF-D662-1DA4-21FF-25A5CF2D65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2" y="1233818"/>
            <a:ext cx="605535" cy="568736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B121E6-8EAE-A93D-A88E-84ACC6CD03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1769" y="1233228"/>
            <a:ext cx="4370810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7E9F83-CACC-F8E9-6270-751996DEC4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01769" y="2590749"/>
            <a:ext cx="4370810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C0A1C0A-4830-3C69-DF0C-4F80095B30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912" y="2267184"/>
            <a:ext cx="605535" cy="568736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1E9EAA2-A9DD-6AA5-60D7-14C08A3B6C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01769" y="2263500"/>
            <a:ext cx="4370810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30DBFDA-A28C-B674-3556-A1D30AE9F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01769" y="3621220"/>
            <a:ext cx="4370810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35FDFDE-E56C-3EC2-B6A5-7E760E18D9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912" y="3300550"/>
            <a:ext cx="605535" cy="568736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BAFDF75-3851-FFF2-A72C-D6EFA69D10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01769" y="3299960"/>
            <a:ext cx="4370810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4350808-B73C-96B0-B6C4-03C3B8A1F6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01769" y="4658522"/>
            <a:ext cx="4370810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CD6E986B-173E-8D6A-69A9-E555924F7A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2912" y="4333916"/>
            <a:ext cx="605535" cy="568736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81E201F-8640-FD6D-87F9-32CF2D389C0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01769" y="4337262"/>
            <a:ext cx="4370810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B5D3BCC-C99A-099B-7EF7-B360DA2AA73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01769" y="2011021"/>
            <a:ext cx="4370810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4B93F40-2DEC-7457-98FE-62277D2A99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01769" y="3069409"/>
            <a:ext cx="4370810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E67E993-54B5-DB82-6EE1-44D014E4CA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01769" y="4107099"/>
            <a:ext cx="4370810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195AD13-7269-61B1-12B2-788BC0C845D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83705" y="1554488"/>
            <a:ext cx="4665383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7FAEEA15-7D48-625D-EDF4-35A41FD512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24848" y="1233818"/>
            <a:ext cx="605535" cy="568736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9DE7D95-DEB9-28CF-BDCE-D7FAF2A2B5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83705" y="1233228"/>
            <a:ext cx="4665383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5A4358FA-25AE-5944-F062-44CF267B693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083705" y="2590749"/>
            <a:ext cx="4665383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3407282-93F8-CA8A-05A2-E88C0824A56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24848" y="2267184"/>
            <a:ext cx="605535" cy="568736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1183C5A-CAE0-D9D3-852D-B487AE9FD15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83705" y="2263500"/>
            <a:ext cx="4665383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9A630FAA-A833-A57B-D455-611B8594F06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83705" y="3621220"/>
            <a:ext cx="4665383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47D941D2-C770-4B69-34F9-83A99C84097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24848" y="3300550"/>
            <a:ext cx="605535" cy="568736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0CF5A563-16FC-4A83-0E48-58B19E735D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83705" y="3299960"/>
            <a:ext cx="4665383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9048DF39-A0AE-823A-063A-3817A163039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83705" y="4658522"/>
            <a:ext cx="4665383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FE56D5C1-DC3E-805B-E44F-1A129318C73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24848" y="4333916"/>
            <a:ext cx="605535" cy="568736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B87B4A9-CEDB-0C91-52FF-8B7863249D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83705" y="4337262"/>
            <a:ext cx="4665383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3CFB1790-9AC2-3921-1FB1-4CFDF1DF69D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83705" y="2011021"/>
            <a:ext cx="4665383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3FE653F2-CBDB-FA01-6C34-D0E1CBED8C4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083705" y="3069409"/>
            <a:ext cx="4665383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DD455B63-F548-2DFC-A99A-DE68BB1E3F3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083705" y="4107099"/>
            <a:ext cx="4665383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C2AFF3A6-B503-3443-6EEE-F12ABA823A8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01769" y="5784869"/>
            <a:ext cx="4370810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B50D52F7-CC4F-23B6-A744-EE1A9DB34B6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42912" y="5460263"/>
            <a:ext cx="605535" cy="568736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12C9D92-2CFC-2DC5-4071-090D09A1A31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301769" y="5463609"/>
            <a:ext cx="4370810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88003BCE-05F4-3A78-B568-663996BB65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301769" y="5233446"/>
            <a:ext cx="4370810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FB656C72-1DFB-711E-CC34-974FF82F125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083705" y="5784869"/>
            <a:ext cx="4665383" cy="2001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1497D250-55C0-DBA4-992F-B45DD315601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24848" y="5460263"/>
            <a:ext cx="605535" cy="568736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CE6F67DE-40FD-D3D0-7466-750DE1F6105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083705" y="5463609"/>
            <a:ext cx="4665383" cy="278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cap="none" baseline="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16C618F7-1194-FE3A-26AC-4F22100A033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83705" y="5233446"/>
            <a:ext cx="4665383" cy="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7D15F89-FA9E-5979-6FD1-4F02E60251F2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8F70B81-13E3-ED08-EAC2-4A8E64DE23DF}"/>
              </a:ext>
            </a:extLst>
          </p:cNvPr>
          <p:cNvSpPr txBox="1">
            <a:spLocks/>
          </p:cNvSpPr>
          <p:nvPr userDrawn="1"/>
        </p:nvSpPr>
        <p:spPr>
          <a:xfrm>
            <a:off x="11302678" y="6543675"/>
            <a:ext cx="446406" cy="20755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800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System Font Regular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462F665-1504-430B-A348-AF20EC8B5F95}" type="slidenum">
              <a:rPr lang="en-US" smtClean="0">
                <a:solidFill>
                  <a:schemeClr val="bg1"/>
                </a:solidFill>
              </a:rPr>
              <a:pPr algn="r"/>
              <a:t>‹#›</a:t>
            </a:fld>
            <a:endParaRPr lang="en-PH" sz="8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AFA2B2-311C-D7CC-F977-9E8DAF9EC1FB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111323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E73D15-1286-478B-B895-06C76D21E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C8CA083-16B6-40BC-91AF-D66368547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024044"/>
            <a:ext cx="11306175" cy="246221"/>
          </a:xfrm>
        </p:spPr>
        <p:txBody>
          <a:bodyPr vert="horz" lIns="0" tIns="0" rIns="0" bIns="0" rtlCol="0">
            <a:spAutoFit/>
          </a:bodyPr>
          <a:lstStyle>
            <a:lvl1pPr>
              <a:defRPr lang="en-US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8C8250-C657-80AA-48D8-D85E043DE4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6184174"/>
            <a:ext cx="11306175" cy="194546"/>
          </a:xfrm>
        </p:spPr>
        <p:txBody>
          <a:bodyPr anchor="b"/>
          <a:lstStyle>
            <a:lvl1pPr>
              <a:spcBef>
                <a:spcPts val="0"/>
              </a:spcBef>
              <a:defRPr lang="en-US" sz="800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A145B-14A8-2BBF-A4F0-AA43E71808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FE9405-2D76-4F3F-7387-287922313CD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E73D15-1286-478B-B895-06C76D21E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C8CA083-16B6-40BC-91AF-D66368547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024044"/>
            <a:ext cx="11306175" cy="246221"/>
          </a:xfrm>
        </p:spPr>
        <p:txBody>
          <a:bodyPr vert="horz" lIns="0" tIns="0" rIns="0" bIns="0" rtlCol="0">
            <a:spAutoFit/>
          </a:bodyPr>
          <a:lstStyle>
            <a:lvl1pPr>
              <a:defRPr lang="en-US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8C8250-C657-80AA-48D8-D85E043DE4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6184174"/>
            <a:ext cx="11306175" cy="194546"/>
          </a:xfrm>
        </p:spPr>
        <p:txBody>
          <a:bodyPr anchor="b"/>
          <a:lstStyle>
            <a:lvl1pPr>
              <a:defRPr lang="en-US" sz="800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Footer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6DB5CB-BC75-F16F-A901-9A52D6D62D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43994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6D48F6-9900-83AF-7B4B-20F69B0298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734536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6" name="Title 16">
            <a:extLst>
              <a:ext uri="{FF2B5EF4-FFF2-40B4-BE49-F238E27FC236}">
                <a16:creationId xmlns:a16="http://schemas.microsoft.com/office/drawing/2014/main" id="{6CE83C71-026D-DF59-E9A3-A9AEF349D7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734536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Cover option A: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58B0D0-31A5-75EE-2429-02D703B70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734536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66EDD3E-F115-A80D-738E-DCCD0C5BF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C26178-8BDE-FC1F-5ED0-5CDD688FB5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03096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13494D57-85BD-CB82-0D78-5F9CEC3C4084}"/>
              </a:ext>
            </a:extLst>
          </p:cNvPr>
          <p:cNvSpPr/>
          <p:nvPr userDrawn="1"/>
        </p:nvSpPr>
        <p:spPr>
          <a:xfrm rot="5400000">
            <a:off x="-839067" y="1318345"/>
            <a:ext cx="5613545" cy="3935413"/>
          </a:xfrm>
          <a:prstGeom prst="round2SameRect">
            <a:avLst>
              <a:gd name="adj1" fmla="val 689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E73D15-1286-478B-B895-06C76D21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999651"/>
            <a:ext cx="3031807" cy="858697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C8CA083-16B6-40BC-91AF-D66368547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046657"/>
            <a:ext cx="3031807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8C8250-C657-80AA-48D8-D85E043DE4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6184174"/>
            <a:ext cx="11306175" cy="194546"/>
          </a:xfrm>
        </p:spPr>
        <p:txBody>
          <a:bodyPr anchor="b"/>
          <a:lstStyle>
            <a:lvl1pPr>
              <a:defRPr lang="en-US" sz="800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Footer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9EDF481-9D96-1DFF-DDC9-3F1E0AEC57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03725" y="479278"/>
            <a:ext cx="7344536" cy="5613545"/>
          </a:xfrm>
        </p:spPr>
        <p:txBody>
          <a:bodyPr anchor="ctr"/>
          <a:lstStyle/>
          <a:p>
            <a:r>
              <a:rPr lang="en-US"/>
              <a:t>This is what the first list level formatting looks like. To add a bullet, hit return to move the text to a new line, highlight the text and hit tab on your keyboard. Keep hitting tab to go to the next level bullet. To go back a level, hit shift + tab. This method applies to every text box placeholder in your document.</a:t>
            </a:r>
          </a:p>
          <a:p>
            <a:pPr lvl="1"/>
            <a:r>
              <a:rPr lang="en-US"/>
              <a:t>This is what the first list level bullet looks like.</a:t>
            </a:r>
          </a:p>
          <a:p>
            <a:pPr lvl="2"/>
            <a:r>
              <a:rPr lang="en-US"/>
              <a:t>This is what the second list level bullet looks like.</a:t>
            </a:r>
          </a:p>
          <a:p>
            <a:pPr lvl="3"/>
            <a:r>
              <a:rPr lang="en-US"/>
              <a:t>This is what the fourth list level bullet looks like.</a:t>
            </a:r>
          </a:p>
          <a:p>
            <a:pPr marL="548640" marR="0" lvl="3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This is what the fourth list level bullet looks like.</a:t>
            </a:r>
          </a:p>
          <a:p>
            <a:pPr lvl="3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7507E-ED6F-9072-58C9-20ECBB47236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693408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7DE857-48F7-4C1C-BB56-6189B352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78318-D390-404D-F0F9-13E421C344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024044"/>
            <a:ext cx="11306175" cy="246221"/>
          </a:xfrm>
        </p:spPr>
        <p:txBody>
          <a:bodyPr vert="horz" lIns="0" tIns="0" rIns="0" bIns="0" rtlCol="0">
            <a:spAutoFit/>
          </a:bodyPr>
          <a:lstStyle>
            <a:lvl1pPr>
              <a:defRPr lang="en-US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1AB0CBA-B660-5E2F-6B3D-A9A6B869F9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2086" y="1562689"/>
            <a:ext cx="11306175" cy="4530136"/>
          </a:xfrm>
        </p:spPr>
        <p:txBody>
          <a:bodyPr/>
          <a:lstStyle/>
          <a:p>
            <a:r>
              <a:rPr lang="en-US"/>
              <a:t>This is what the first list level formatting looks like. To add a bullet, hit return to move the text to a new line, highlight the text and hit tab on your keyboard. Keep hitting tab to go to the next level bullet. To go back a level, hit shift + tab. This method applies to every text box placeholder in your document.</a:t>
            </a:r>
          </a:p>
          <a:p>
            <a:pPr lvl="1"/>
            <a:r>
              <a:rPr lang="en-US"/>
              <a:t>This is what the first list level bullet looks like.</a:t>
            </a:r>
          </a:p>
          <a:p>
            <a:pPr lvl="2"/>
            <a:r>
              <a:rPr lang="en-US"/>
              <a:t>This is what the second list level bullet looks like.</a:t>
            </a:r>
          </a:p>
          <a:p>
            <a:pPr lvl="3"/>
            <a:r>
              <a:rPr lang="en-US"/>
              <a:t>This is what the fourth list level bullet looks like.</a:t>
            </a:r>
          </a:p>
          <a:p>
            <a:pPr marL="548640" marR="0" lvl="3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This is what the fourth list level bullet looks like.</a:t>
            </a:r>
          </a:p>
          <a:p>
            <a:pPr lvl="3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6199AB-034A-7D98-EC33-8AFB2BEAA7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60689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7093B-EDA6-49A0-97AC-35CA92B2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209" y="549275"/>
            <a:ext cx="6877878" cy="443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24BD288-E7BB-8723-C948-4DC1F1A2E3E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71209" y="1562689"/>
            <a:ext cx="6877052" cy="4221091"/>
          </a:xfrm>
        </p:spPr>
        <p:txBody>
          <a:bodyPr/>
          <a:lstStyle/>
          <a:p>
            <a:r>
              <a:rPr lang="en-US"/>
              <a:t>This is what the first list level formatting looks like. To add a bullet, hit return to move the text to a new line, highlight the text and hit tab on your keyboard. Keep hitting tab to go to the next level bullet. To go back a level, hit shift + tab. This method applies to every text box placeholder in your document.</a:t>
            </a:r>
          </a:p>
          <a:p>
            <a:pPr lvl="1"/>
            <a:r>
              <a:rPr lang="en-US"/>
              <a:t>This is what the first list level bullet looks like.</a:t>
            </a:r>
          </a:p>
          <a:p>
            <a:pPr lvl="2"/>
            <a:r>
              <a:rPr lang="en-US"/>
              <a:t>This is what the second list level bullet looks like.</a:t>
            </a:r>
          </a:p>
          <a:p>
            <a:pPr lvl="3"/>
            <a:r>
              <a:rPr lang="en-US"/>
              <a:t>This is what the fourth list level bullet looks like.</a:t>
            </a:r>
          </a:p>
          <a:p>
            <a:pPr marL="548640" marR="0" lvl="3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This is what the fourth list level bullet looks like.</a:t>
            </a:r>
          </a:p>
          <a:p>
            <a:pPr lvl="3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7BA17E9-0DA1-CEFD-AD86-7580FF3550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549275"/>
            <a:ext cx="4403724" cy="5543550"/>
          </a:xfrm>
          <a:custGeom>
            <a:avLst/>
            <a:gdLst>
              <a:gd name="connsiteX0" fmla="*/ 0 w 4403724"/>
              <a:gd name="connsiteY0" fmla="*/ 0 h 6016434"/>
              <a:gd name="connsiteX1" fmla="*/ 4103786 w 4403724"/>
              <a:gd name="connsiteY1" fmla="*/ 0 h 6016434"/>
              <a:gd name="connsiteX2" fmla="*/ 4403724 w 4403724"/>
              <a:gd name="connsiteY2" fmla="*/ 299938 h 6016434"/>
              <a:gd name="connsiteX3" fmla="*/ 4403724 w 4403724"/>
              <a:gd name="connsiteY3" fmla="*/ 5716496 h 6016434"/>
              <a:gd name="connsiteX4" fmla="*/ 4103786 w 4403724"/>
              <a:gd name="connsiteY4" fmla="*/ 6016434 h 6016434"/>
              <a:gd name="connsiteX5" fmla="*/ 0 w 4403724"/>
              <a:gd name="connsiteY5" fmla="*/ 6016434 h 601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3724" h="6016434">
                <a:moveTo>
                  <a:pt x="0" y="0"/>
                </a:moveTo>
                <a:lnTo>
                  <a:pt x="4103786" y="0"/>
                </a:lnTo>
                <a:cubicBezTo>
                  <a:pt x="4269437" y="0"/>
                  <a:pt x="4403724" y="134287"/>
                  <a:pt x="4403724" y="299938"/>
                </a:cubicBezTo>
                <a:lnTo>
                  <a:pt x="4403724" y="5716496"/>
                </a:lnTo>
                <a:cubicBezTo>
                  <a:pt x="4403724" y="5882147"/>
                  <a:pt x="4269437" y="6016434"/>
                  <a:pt x="4103786" y="6016434"/>
                </a:cubicBezTo>
                <a:lnTo>
                  <a:pt x="0" y="60164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DBFC910-0157-2F9A-5BEC-A3457F4C3C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71209" y="1024044"/>
            <a:ext cx="6877879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B0F24-4C04-A5D0-8C7F-F08C7C12D8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2937730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Shap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2911" y="1562689"/>
            <a:ext cx="5761040" cy="4530136"/>
          </a:xfrm>
        </p:spPr>
        <p:txBody>
          <a:bodyPr anchor="t"/>
          <a:lstStyle/>
          <a:p>
            <a:r>
              <a:rPr lang="en-US"/>
              <a:t>This is what the first list level formatting looks like. To add a bullet, hit return to move the text to a new line, highlight the text and hit tab on your keyboard. Keep hitting tab to go to the next level bullet. To go back a level, hit shift + tab. This method applies to every text box placeholder in your document.</a:t>
            </a:r>
          </a:p>
          <a:p>
            <a:pPr lvl="1"/>
            <a:r>
              <a:rPr lang="en-US"/>
              <a:t>This is what the first list level bullet looks like.</a:t>
            </a:r>
          </a:p>
          <a:p>
            <a:pPr lvl="2"/>
            <a:r>
              <a:rPr lang="en-US"/>
              <a:t>This is what the second list level bullet looks like.</a:t>
            </a:r>
          </a:p>
          <a:p>
            <a:pPr lvl="3"/>
            <a:r>
              <a:rPr lang="en-US"/>
              <a:t>This is what the third list level bullet looks like.</a:t>
            </a:r>
          </a:p>
          <a:p>
            <a:pPr lvl="3"/>
            <a:r>
              <a:rPr lang="en-US"/>
              <a:t>This is what the fourth list level bullet looks like.</a:t>
            </a:r>
          </a:p>
        </p:txBody>
      </p:sp>
      <p:grpSp>
        <p:nvGrpSpPr>
          <p:cNvPr id="70" name="Group 69" hidden="1">
            <a:extLst>
              <a:ext uri="{FF2B5EF4-FFF2-40B4-BE49-F238E27FC236}">
                <a16:creationId xmlns:a16="http://schemas.microsoft.com/office/drawing/2014/main" id="{B19F929C-E513-4DBF-83EA-88C0EAC0DB6D}"/>
              </a:ext>
            </a:extLst>
          </p:cNvPr>
          <p:cNvGrpSpPr/>
          <p:nvPr userDrawn="1"/>
        </p:nvGrpSpPr>
        <p:grpSpPr>
          <a:xfrm>
            <a:off x="12632931" y="775394"/>
            <a:ext cx="2933700" cy="4986643"/>
            <a:chOff x="13939217" y="775394"/>
            <a:chExt cx="2933700" cy="498664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0235FAB-F6AD-44A9-9004-70A82B241808}"/>
                </a:ext>
              </a:extLst>
            </p:cNvPr>
            <p:cNvSpPr/>
            <p:nvPr userDrawn="1"/>
          </p:nvSpPr>
          <p:spPr>
            <a:xfrm>
              <a:off x="13939217" y="2530162"/>
              <a:ext cx="2933700" cy="147710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4C3287BD-5EDE-4531-8ACA-EDAA36B82936}"/>
                </a:ext>
              </a:extLst>
            </p:cNvPr>
            <p:cNvSpPr/>
            <p:nvPr userDrawn="1"/>
          </p:nvSpPr>
          <p:spPr>
            <a:xfrm>
              <a:off x="13939217" y="1452772"/>
              <a:ext cx="2933700" cy="8765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6F93028F-B2DE-4F19-9D25-C4F5D3D45ED0}"/>
                </a:ext>
              </a:extLst>
            </p:cNvPr>
            <p:cNvSpPr/>
            <p:nvPr userDrawn="1"/>
          </p:nvSpPr>
          <p:spPr>
            <a:xfrm>
              <a:off x="13939217" y="4208083"/>
              <a:ext cx="2933700" cy="8765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50D391E-FD23-49F9-934B-224A3A85D672}"/>
                </a:ext>
              </a:extLst>
            </p:cNvPr>
            <p:cNvSpPr/>
            <p:nvPr userDrawn="1"/>
          </p:nvSpPr>
          <p:spPr>
            <a:xfrm>
              <a:off x="13939217" y="775394"/>
              <a:ext cx="2933700" cy="47656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A8D97F7C-E76E-4E0F-9B8A-0106A36E80C6}"/>
                </a:ext>
              </a:extLst>
            </p:cNvPr>
            <p:cNvSpPr/>
            <p:nvPr userDrawn="1"/>
          </p:nvSpPr>
          <p:spPr>
            <a:xfrm>
              <a:off x="13939217" y="5285472"/>
              <a:ext cx="2933700" cy="47656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974A8C1-313E-40A9-B12A-1F331C23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5" y="549275"/>
            <a:ext cx="5761036" cy="443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D489701-11C0-A2BA-5E17-5C03CF1207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6773861" y="549275"/>
            <a:ext cx="5418137" cy="5543550"/>
          </a:xfrm>
          <a:custGeom>
            <a:avLst/>
            <a:gdLst>
              <a:gd name="connsiteX0" fmla="*/ 5118199 w 5418137"/>
              <a:gd name="connsiteY0" fmla="*/ 0 h 6016434"/>
              <a:gd name="connsiteX1" fmla="*/ 4540203 w 5418137"/>
              <a:gd name="connsiteY1" fmla="*/ 0 h 6016434"/>
              <a:gd name="connsiteX2" fmla="*/ 1014413 w 5418137"/>
              <a:gd name="connsiteY2" fmla="*/ 0 h 6016434"/>
              <a:gd name="connsiteX3" fmla="*/ 0 w 5418137"/>
              <a:gd name="connsiteY3" fmla="*/ 0 h 6016434"/>
              <a:gd name="connsiteX4" fmla="*/ 0 w 5418137"/>
              <a:gd name="connsiteY4" fmla="*/ 6016434 h 6016434"/>
              <a:gd name="connsiteX5" fmla="*/ 1014413 w 5418137"/>
              <a:gd name="connsiteY5" fmla="*/ 6016434 h 6016434"/>
              <a:gd name="connsiteX6" fmla="*/ 4540203 w 5418137"/>
              <a:gd name="connsiteY6" fmla="*/ 6016434 h 6016434"/>
              <a:gd name="connsiteX7" fmla="*/ 5118199 w 5418137"/>
              <a:gd name="connsiteY7" fmla="*/ 6016434 h 6016434"/>
              <a:gd name="connsiteX8" fmla="*/ 5418137 w 5418137"/>
              <a:gd name="connsiteY8" fmla="*/ 5716496 h 6016434"/>
              <a:gd name="connsiteX9" fmla="*/ 5418137 w 5418137"/>
              <a:gd name="connsiteY9" fmla="*/ 299938 h 6016434"/>
              <a:gd name="connsiteX10" fmla="*/ 5118199 w 5418137"/>
              <a:gd name="connsiteY10" fmla="*/ 0 h 601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18137" h="6016434">
                <a:moveTo>
                  <a:pt x="5118199" y="0"/>
                </a:moveTo>
                <a:lnTo>
                  <a:pt x="4540203" y="0"/>
                </a:lnTo>
                <a:lnTo>
                  <a:pt x="1014413" y="0"/>
                </a:lnTo>
                <a:lnTo>
                  <a:pt x="0" y="0"/>
                </a:lnTo>
                <a:lnTo>
                  <a:pt x="0" y="6016434"/>
                </a:lnTo>
                <a:lnTo>
                  <a:pt x="1014413" y="6016434"/>
                </a:lnTo>
                <a:lnTo>
                  <a:pt x="4540203" y="6016434"/>
                </a:lnTo>
                <a:lnTo>
                  <a:pt x="5118199" y="6016434"/>
                </a:lnTo>
                <a:cubicBezTo>
                  <a:pt x="5283850" y="6016434"/>
                  <a:pt x="5418137" y="5882147"/>
                  <a:pt x="5418137" y="5716496"/>
                </a:cubicBezTo>
                <a:lnTo>
                  <a:pt x="5418137" y="299938"/>
                </a:lnTo>
                <a:cubicBezTo>
                  <a:pt x="5418137" y="134287"/>
                  <a:pt x="5283850" y="0"/>
                  <a:pt x="51181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921A89A-EEA0-6ACC-A192-BFD8C94E06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024044"/>
            <a:ext cx="5761036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C06D92-D621-B498-CCDC-0737B4CB5D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91182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6F3AD-2B0C-87F2-874A-AA9584FE8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D7D0C4-06EB-9BA7-9E56-4A62C173EB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024044"/>
            <a:ext cx="11306175" cy="246221"/>
          </a:xfrm>
        </p:spPr>
        <p:txBody>
          <a:bodyPr vert="horz" lIns="0" tIns="0" rIns="0" bIns="0" rtlCol="0">
            <a:spAutoFit/>
          </a:bodyPr>
          <a:lstStyle>
            <a:lvl1pPr>
              <a:defRPr lang="en-US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EA900C96-E96E-41D6-D102-B9300B5795D2}"/>
              </a:ext>
            </a:extLst>
          </p:cNvPr>
          <p:cNvGrpSpPr/>
          <p:nvPr userDrawn="1"/>
        </p:nvGrpSpPr>
        <p:grpSpPr>
          <a:xfrm>
            <a:off x="-2853757" y="-1001"/>
            <a:ext cx="2615974" cy="5897304"/>
            <a:chOff x="-2853757" y="-1001"/>
            <a:chExt cx="2615974" cy="589730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747771-5D9B-719A-ED59-DCFD97BC2109}"/>
                </a:ext>
              </a:extLst>
            </p:cNvPr>
            <p:cNvGrpSpPr/>
            <p:nvPr userDrawn="1"/>
          </p:nvGrpSpPr>
          <p:grpSpPr>
            <a:xfrm>
              <a:off x="-2853757" y="-1001"/>
              <a:ext cx="2615974" cy="5897304"/>
              <a:chOff x="-2853757" y="-1001"/>
              <a:chExt cx="2615974" cy="589730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4033000-5466-FB7D-F4A8-7A98BE0F402F}"/>
                  </a:ext>
                </a:extLst>
              </p:cNvPr>
              <p:cNvSpPr/>
              <p:nvPr/>
            </p:nvSpPr>
            <p:spPr>
              <a:xfrm>
                <a:off x="-2853756" y="-1001"/>
                <a:ext cx="2615973" cy="58973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29199EB-6D1F-CDEE-78CA-D8E83F58C4F4}"/>
                  </a:ext>
                </a:extLst>
              </p:cNvPr>
              <p:cNvSpPr/>
              <p:nvPr/>
            </p:nvSpPr>
            <p:spPr>
              <a:xfrm>
                <a:off x="-2853757" y="-1001"/>
                <a:ext cx="2615974" cy="718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put your</a:t>
                </a:r>
                <a:br>
                  <a:rPr lang="en-US" sz="1600"/>
                </a:br>
                <a:r>
                  <a:rPr lang="en-US" sz="1600"/>
                  <a:t>icon in a circle</a:t>
                </a:r>
              </a:p>
            </p:txBody>
          </p:sp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18203794-D216-091B-DC31-7396B3D832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66001" y="2142556"/>
                <a:ext cx="1726324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>
                    <a:solidFill>
                      <a:schemeClr val="tx1"/>
                    </a:solidFill>
                  </a:rPr>
                  <a:t>Copy your desired icon and paste it in the circle above.</a:t>
                </a:r>
                <a:endParaRPr lang="en-US" sz="1100" b="1"/>
              </a:p>
            </p:txBody>
          </p:sp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0EC4704B-8235-E2B1-8E20-4415A6DE5B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66001" y="2697981"/>
                <a:ext cx="1726324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>
                    <a:solidFill>
                      <a:schemeClr val="tx1"/>
                    </a:solidFill>
                  </a:rPr>
                  <a:t>Group both the circle and the icon and copy paste it into your slide.</a:t>
                </a:r>
                <a:endParaRPr lang="en-US" sz="1100" b="1"/>
              </a:p>
            </p:txBody>
          </p:sp>
          <p:sp>
            <p:nvSpPr>
              <p:cNvPr id="8" name="Text Placeholder 6">
                <a:extLst>
                  <a:ext uri="{FF2B5EF4-FFF2-40B4-BE49-F238E27FC236}">
                    <a16:creationId xmlns:a16="http://schemas.microsoft.com/office/drawing/2014/main" id="{6AF73938-79E1-9607-6A52-A1EF7B32C7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750145" y="2069776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01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" name="Text Placeholder 6">
                <a:extLst>
                  <a:ext uri="{FF2B5EF4-FFF2-40B4-BE49-F238E27FC236}">
                    <a16:creationId xmlns:a16="http://schemas.microsoft.com/office/drawing/2014/main" id="{59A54AF4-0AE7-8DD6-5C8E-EA3BE3ECCD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750145" y="2755383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02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1" name="Text Placeholder 6">
              <a:extLst>
                <a:ext uri="{FF2B5EF4-FFF2-40B4-BE49-F238E27FC236}">
                  <a16:creationId xmlns:a16="http://schemas.microsoft.com/office/drawing/2014/main" id="{E3B9CD17-3DEB-CB90-0075-B06800514D7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24958" y="4926959"/>
              <a:ext cx="2285290" cy="346214"/>
            </a:xfrm>
            <a:prstGeom prst="rect">
              <a:avLst/>
            </a:prstGeom>
          </p:spPr>
          <p:txBody>
            <a:bodyPr lIns="0" tIns="0" rIns="0" bIns="4680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/>
                <a:t>Tip: </a:t>
              </a:r>
              <a:r>
                <a:rPr lang="en-US" sz="1100">
                  <a:solidFill>
                    <a:schemeClr val="tx1"/>
                  </a:solidFill>
                </a:rPr>
                <a:t>Make sure scale your icon properly in the middle of the circle.</a:t>
              </a:r>
            </a:p>
            <a:p>
              <a:r>
                <a:rPr lang="en-US" sz="11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Do not change the color of the icon and circle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1EC90E2-F3C7-2FE1-D182-5A3FF257B305}"/>
                </a:ext>
              </a:extLst>
            </p:cNvPr>
            <p:cNvGrpSpPr/>
            <p:nvPr userDrawn="1"/>
          </p:nvGrpSpPr>
          <p:grpSpPr>
            <a:xfrm>
              <a:off x="-2379743" y="3649817"/>
              <a:ext cx="663967" cy="663961"/>
              <a:chOff x="2055901" y="3161305"/>
              <a:chExt cx="931664" cy="93165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B5B72C4-66BA-CEE7-3D73-2EF6604F9B40}"/>
                  </a:ext>
                </a:extLst>
              </p:cNvPr>
              <p:cNvSpPr/>
              <p:nvPr userDrawn="1"/>
            </p:nvSpPr>
            <p:spPr>
              <a:xfrm>
                <a:off x="2055901" y="3161305"/>
                <a:ext cx="931664" cy="9316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B3444EF-3D11-E84D-9319-6ACCC7131CCD}"/>
                  </a:ext>
                </a:extLst>
              </p:cNvPr>
              <p:cNvSpPr/>
              <p:nvPr userDrawn="1"/>
            </p:nvSpPr>
            <p:spPr>
              <a:xfrm>
                <a:off x="2149392" y="3251487"/>
                <a:ext cx="693359" cy="689178"/>
              </a:xfrm>
              <a:custGeom>
                <a:avLst/>
                <a:gdLst>
                  <a:gd name="connsiteX0" fmla="*/ 102489 w 331660"/>
                  <a:gd name="connsiteY0" fmla="*/ 214122 h 329660"/>
                  <a:gd name="connsiteX1" fmla="*/ 97917 w 331660"/>
                  <a:gd name="connsiteY1" fmla="*/ 210788 h 329660"/>
                  <a:gd name="connsiteX2" fmla="*/ 74581 w 331660"/>
                  <a:gd name="connsiteY2" fmla="*/ 210788 h 329660"/>
                  <a:gd name="connsiteX3" fmla="*/ 0 w 331660"/>
                  <a:gd name="connsiteY3" fmla="*/ 285369 h 329660"/>
                  <a:gd name="connsiteX4" fmla="*/ 0 w 331660"/>
                  <a:gd name="connsiteY4" fmla="*/ 318516 h 329660"/>
                  <a:gd name="connsiteX5" fmla="*/ 11144 w 331660"/>
                  <a:gd name="connsiteY5" fmla="*/ 329660 h 329660"/>
                  <a:gd name="connsiteX6" fmla="*/ 133636 w 331660"/>
                  <a:gd name="connsiteY6" fmla="*/ 329660 h 329660"/>
                  <a:gd name="connsiteX7" fmla="*/ 138208 w 331660"/>
                  <a:gd name="connsiteY7" fmla="*/ 323469 h 329660"/>
                  <a:gd name="connsiteX8" fmla="*/ 102584 w 331660"/>
                  <a:gd name="connsiteY8" fmla="*/ 214217 h 329660"/>
                  <a:gd name="connsiteX9" fmla="*/ 165830 w 331660"/>
                  <a:gd name="connsiteY9" fmla="*/ 183071 h 329660"/>
                  <a:gd name="connsiteX10" fmla="*/ 257366 w 331660"/>
                  <a:gd name="connsiteY10" fmla="*/ 91535 h 329660"/>
                  <a:gd name="connsiteX11" fmla="*/ 165830 w 331660"/>
                  <a:gd name="connsiteY11" fmla="*/ 0 h 329660"/>
                  <a:gd name="connsiteX12" fmla="*/ 74295 w 331660"/>
                  <a:gd name="connsiteY12" fmla="*/ 91535 h 329660"/>
                  <a:gd name="connsiteX13" fmla="*/ 165830 w 331660"/>
                  <a:gd name="connsiteY13" fmla="*/ 183071 h 329660"/>
                  <a:gd name="connsiteX14" fmla="*/ 165830 w 331660"/>
                  <a:gd name="connsiteY14" fmla="*/ 213455 h 329660"/>
                  <a:gd name="connsiteX15" fmla="*/ 151543 w 331660"/>
                  <a:gd name="connsiteY15" fmla="*/ 227743 h 329660"/>
                  <a:gd name="connsiteX16" fmla="*/ 151543 w 331660"/>
                  <a:gd name="connsiteY16" fmla="*/ 303943 h 329660"/>
                  <a:gd name="connsiteX17" fmla="*/ 165830 w 331660"/>
                  <a:gd name="connsiteY17" fmla="*/ 318230 h 329660"/>
                  <a:gd name="connsiteX18" fmla="*/ 180118 w 331660"/>
                  <a:gd name="connsiteY18" fmla="*/ 303943 h 329660"/>
                  <a:gd name="connsiteX19" fmla="*/ 180118 w 331660"/>
                  <a:gd name="connsiteY19" fmla="*/ 227743 h 329660"/>
                  <a:gd name="connsiteX20" fmla="*/ 165830 w 331660"/>
                  <a:gd name="connsiteY20" fmla="*/ 213455 h 329660"/>
                  <a:gd name="connsiteX21" fmla="*/ 256985 w 331660"/>
                  <a:gd name="connsiteY21" fmla="*/ 210884 h 329660"/>
                  <a:gd name="connsiteX22" fmla="*/ 233743 w 331660"/>
                  <a:gd name="connsiteY22" fmla="*/ 210884 h 329660"/>
                  <a:gd name="connsiteX23" fmla="*/ 229172 w 331660"/>
                  <a:gd name="connsiteY23" fmla="*/ 214217 h 329660"/>
                  <a:gd name="connsiteX24" fmla="*/ 193548 w 331660"/>
                  <a:gd name="connsiteY24" fmla="*/ 323469 h 329660"/>
                  <a:gd name="connsiteX25" fmla="*/ 198120 w 331660"/>
                  <a:gd name="connsiteY25" fmla="*/ 329660 h 329660"/>
                  <a:gd name="connsiteX26" fmla="*/ 320516 w 331660"/>
                  <a:gd name="connsiteY26" fmla="*/ 329660 h 329660"/>
                  <a:gd name="connsiteX27" fmla="*/ 331661 w 331660"/>
                  <a:gd name="connsiteY27" fmla="*/ 318516 h 329660"/>
                  <a:gd name="connsiteX28" fmla="*/ 331661 w 331660"/>
                  <a:gd name="connsiteY28" fmla="*/ 285369 h 329660"/>
                  <a:gd name="connsiteX29" fmla="*/ 257080 w 331660"/>
                  <a:gd name="connsiteY29" fmla="*/ 210788 h 32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31660" h="329660">
                    <a:moveTo>
                      <a:pt x="102489" y="214122"/>
                    </a:moveTo>
                    <a:cubicBezTo>
                      <a:pt x="101822" y="212122"/>
                      <a:pt x="100013" y="210788"/>
                      <a:pt x="97917" y="210788"/>
                    </a:cubicBezTo>
                    <a:lnTo>
                      <a:pt x="74581" y="210788"/>
                    </a:lnTo>
                    <a:cubicBezTo>
                      <a:pt x="33338" y="210788"/>
                      <a:pt x="0" y="244221"/>
                      <a:pt x="0" y="285369"/>
                    </a:cubicBezTo>
                    <a:lnTo>
                      <a:pt x="0" y="318516"/>
                    </a:lnTo>
                    <a:cubicBezTo>
                      <a:pt x="0" y="324612"/>
                      <a:pt x="4953" y="329660"/>
                      <a:pt x="11144" y="329660"/>
                    </a:cubicBezTo>
                    <a:lnTo>
                      <a:pt x="133636" y="329660"/>
                    </a:lnTo>
                    <a:cubicBezTo>
                      <a:pt x="136874" y="329660"/>
                      <a:pt x="139160" y="326517"/>
                      <a:pt x="138208" y="323469"/>
                    </a:cubicBezTo>
                    <a:lnTo>
                      <a:pt x="102584" y="214217"/>
                    </a:lnTo>
                    <a:close/>
                    <a:moveTo>
                      <a:pt x="165830" y="183071"/>
                    </a:moveTo>
                    <a:cubicBezTo>
                      <a:pt x="216408" y="183071"/>
                      <a:pt x="257366" y="142113"/>
                      <a:pt x="257366" y="91535"/>
                    </a:cubicBezTo>
                    <a:cubicBezTo>
                      <a:pt x="257366" y="40957"/>
                      <a:pt x="216408" y="0"/>
                      <a:pt x="165830" y="0"/>
                    </a:cubicBezTo>
                    <a:cubicBezTo>
                      <a:pt x="115253" y="0"/>
                      <a:pt x="74295" y="40957"/>
                      <a:pt x="74295" y="91535"/>
                    </a:cubicBezTo>
                    <a:cubicBezTo>
                      <a:pt x="74295" y="142113"/>
                      <a:pt x="115253" y="183071"/>
                      <a:pt x="165830" y="183071"/>
                    </a:cubicBezTo>
                    <a:close/>
                    <a:moveTo>
                      <a:pt x="165830" y="213455"/>
                    </a:moveTo>
                    <a:cubicBezTo>
                      <a:pt x="157925" y="213455"/>
                      <a:pt x="151543" y="219837"/>
                      <a:pt x="151543" y="227743"/>
                    </a:cubicBezTo>
                    <a:lnTo>
                      <a:pt x="151543" y="303943"/>
                    </a:lnTo>
                    <a:cubicBezTo>
                      <a:pt x="151543" y="311849"/>
                      <a:pt x="157925" y="318230"/>
                      <a:pt x="165830" y="318230"/>
                    </a:cubicBezTo>
                    <a:cubicBezTo>
                      <a:pt x="173736" y="318230"/>
                      <a:pt x="180118" y="311849"/>
                      <a:pt x="180118" y="303943"/>
                    </a:cubicBezTo>
                    <a:lnTo>
                      <a:pt x="180118" y="227743"/>
                    </a:lnTo>
                    <a:cubicBezTo>
                      <a:pt x="180118" y="219837"/>
                      <a:pt x="173736" y="213455"/>
                      <a:pt x="165830" y="213455"/>
                    </a:cubicBezTo>
                    <a:close/>
                    <a:moveTo>
                      <a:pt x="256985" y="210884"/>
                    </a:moveTo>
                    <a:lnTo>
                      <a:pt x="233743" y="210884"/>
                    </a:lnTo>
                    <a:cubicBezTo>
                      <a:pt x="231648" y="210884"/>
                      <a:pt x="229838" y="212217"/>
                      <a:pt x="229172" y="214217"/>
                    </a:cubicBezTo>
                    <a:lnTo>
                      <a:pt x="193548" y="323469"/>
                    </a:lnTo>
                    <a:cubicBezTo>
                      <a:pt x="192500" y="326517"/>
                      <a:pt x="194881" y="329660"/>
                      <a:pt x="198120" y="329660"/>
                    </a:cubicBezTo>
                    <a:lnTo>
                      <a:pt x="320516" y="329660"/>
                    </a:lnTo>
                    <a:cubicBezTo>
                      <a:pt x="326612" y="329660"/>
                      <a:pt x="331661" y="324707"/>
                      <a:pt x="331661" y="318516"/>
                    </a:cubicBezTo>
                    <a:lnTo>
                      <a:pt x="331661" y="285369"/>
                    </a:lnTo>
                    <a:cubicBezTo>
                      <a:pt x="331661" y="244126"/>
                      <a:pt x="298228" y="210788"/>
                      <a:pt x="257080" y="2107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937ACF0-A532-C450-B3D1-9A4A8913E42C}"/>
                </a:ext>
              </a:extLst>
            </p:cNvPr>
            <p:cNvGrpSpPr/>
            <p:nvPr userDrawn="1"/>
          </p:nvGrpSpPr>
          <p:grpSpPr>
            <a:xfrm>
              <a:off x="-1302839" y="3649817"/>
              <a:ext cx="663967" cy="663961"/>
              <a:chOff x="2055901" y="3161305"/>
              <a:chExt cx="931664" cy="93165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B591386-22E0-D53D-CBBE-889756060FAB}"/>
                  </a:ext>
                </a:extLst>
              </p:cNvPr>
              <p:cNvSpPr/>
              <p:nvPr userDrawn="1"/>
            </p:nvSpPr>
            <p:spPr>
              <a:xfrm>
                <a:off x="2055901" y="3161305"/>
                <a:ext cx="931664" cy="9316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4A7DA18-C7C8-AFF7-06A5-73E45742D87E}"/>
                  </a:ext>
                </a:extLst>
              </p:cNvPr>
              <p:cNvSpPr/>
              <p:nvPr userDrawn="1"/>
            </p:nvSpPr>
            <p:spPr>
              <a:xfrm>
                <a:off x="2286804" y="3393621"/>
                <a:ext cx="469857" cy="467024"/>
              </a:xfrm>
              <a:custGeom>
                <a:avLst/>
                <a:gdLst>
                  <a:gd name="connsiteX0" fmla="*/ 102489 w 331660"/>
                  <a:gd name="connsiteY0" fmla="*/ 214122 h 329660"/>
                  <a:gd name="connsiteX1" fmla="*/ 97917 w 331660"/>
                  <a:gd name="connsiteY1" fmla="*/ 210788 h 329660"/>
                  <a:gd name="connsiteX2" fmla="*/ 74581 w 331660"/>
                  <a:gd name="connsiteY2" fmla="*/ 210788 h 329660"/>
                  <a:gd name="connsiteX3" fmla="*/ 0 w 331660"/>
                  <a:gd name="connsiteY3" fmla="*/ 285369 h 329660"/>
                  <a:gd name="connsiteX4" fmla="*/ 0 w 331660"/>
                  <a:gd name="connsiteY4" fmla="*/ 318516 h 329660"/>
                  <a:gd name="connsiteX5" fmla="*/ 11144 w 331660"/>
                  <a:gd name="connsiteY5" fmla="*/ 329660 h 329660"/>
                  <a:gd name="connsiteX6" fmla="*/ 133636 w 331660"/>
                  <a:gd name="connsiteY6" fmla="*/ 329660 h 329660"/>
                  <a:gd name="connsiteX7" fmla="*/ 138208 w 331660"/>
                  <a:gd name="connsiteY7" fmla="*/ 323469 h 329660"/>
                  <a:gd name="connsiteX8" fmla="*/ 102584 w 331660"/>
                  <a:gd name="connsiteY8" fmla="*/ 214217 h 329660"/>
                  <a:gd name="connsiteX9" fmla="*/ 165830 w 331660"/>
                  <a:gd name="connsiteY9" fmla="*/ 183071 h 329660"/>
                  <a:gd name="connsiteX10" fmla="*/ 257366 w 331660"/>
                  <a:gd name="connsiteY10" fmla="*/ 91535 h 329660"/>
                  <a:gd name="connsiteX11" fmla="*/ 165830 w 331660"/>
                  <a:gd name="connsiteY11" fmla="*/ 0 h 329660"/>
                  <a:gd name="connsiteX12" fmla="*/ 74295 w 331660"/>
                  <a:gd name="connsiteY12" fmla="*/ 91535 h 329660"/>
                  <a:gd name="connsiteX13" fmla="*/ 165830 w 331660"/>
                  <a:gd name="connsiteY13" fmla="*/ 183071 h 329660"/>
                  <a:gd name="connsiteX14" fmla="*/ 165830 w 331660"/>
                  <a:gd name="connsiteY14" fmla="*/ 213455 h 329660"/>
                  <a:gd name="connsiteX15" fmla="*/ 151543 w 331660"/>
                  <a:gd name="connsiteY15" fmla="*/ 227743 h 329660"/>
                  <a:gd name="connsiteX16" fmla="*/ 151543 w 331660"/>
                  <a:gd name="connsiteY16" fmla="*/ 303943 h 329660"/>
                  <a:gd name="connsiteX17" fmla="*/ 165830 w 331660"/>
                  <a:gd name="connsiteY17" fmla="*/ 318230 h 329660"/>
                  <a:gd name="connsiteX18" fmla="*/ 180118 w 331660"/>
                  <a:gd name="connsiteY18" fmla="*/ 303943 h 329660"/>
                  <a:gd name="connsiteX19" fmla="*/ 180118 w 331660"/>
                  <a:gd name="connsiteY19" fmla="*/ 227743 h 329660"/>
                  <a:gd name="connsiteX20" fmla="*/ 165830 w 331660"/>
                  <a:gd name="connsiteY20" fmla="*/ 213455 h 329660"/>
                  <a:gd name="connsiteX21" fmla="*/ 256985 w 331660"/>
                  <a:gd name="connsiteY21" fmla="*/ 210884 h 329660"/>
                  <a:gd name="connsiteX22" fmla="*/ 233743 w 331660"/>
                  <a:gd name="connsiteY22" fmla="*/ 210884 h 329660"/>
                  <a:gd name="connsiteX23" fmla="*/ 229172 w 331660"/>
                  <a:gd name="connsiteY23" fmla="*/ 214217 h 329660"/>
                  <a:gd name="connsiteX24" fmla="*/ 193548 w 331660"/>
                  <a:gd name="connsiteY24" fmla="*/ 323469 h 329660"/>
                  <a:gd name="connsiteX25" fmla="*/ 198120 w 331660"/>
                  <a:gd name="connsiteY25" fmla="*/ 329660 h 329660"/>
                  <a:gd name="connsiteX26" fmla="*/ 320516 w 331660"/>
                  <a:gd name="connsiteY26" fmla="*/ 329660 h 329660"/>
                  <a:gd name="connsiteX27" fmla="*/ 331661 w 331660"/>
                  <a:gd name="connsiteY27" fmla="*/ 318516 h 329660"/>
                  <a:gd name="connsiteX28" fmla="*/ 331661 w 331660"/>
                  <a:gd name="connsiteY28" fmla="*/ 285369 h 329660"/>
                  <a:gd name="connsiteX29" fmla="*/ 257080 w 331660"/>
                  <a:gd name="connsiteY29" fmla="*/ 210788 h 32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31660" h="329660">
                    <a:moveTo>
                      <a:pt x="102489" y="214122"/>
                    </a:moveTo>
                    <a:cubicBezTo>
                      <a:pt x="101822" y="212122"/>
                      <a:pt x="100013" y="210788"/>
                      <a:pt x="97917" y="210788"/>
                    </a:cubicBezTo>
                    <a:lnTo>
                      <a:pt x="74581" y="210788"/>
                    </a:lnTo>
                    <a:cubicBezTo>
                      <a:pt x="33338" y="210788"/>
                      <a:pt x="0" y="244221"/>
                      <a:pt x="0" y="285369"/>
                    </a:cubicBezTo>
                    <a:lnTo>
                      <a:pt x="0" y="318516"/>
                    </a:lnTo>
                    <a:cubicBezTo>
                      <a:pt x="0" y="324612"/>
                      <a:pt x="4953" y="329660"/>
                      <a:pt x="11144" y="329660"/>
                    </a:cubicBezTo>
                    <a:lnTo>
                      <a:pt x="133636" y="329660"/>
                    </a:lnTo>
                    <a:cubicBezTo>
                      <a:pt x="136874" y="329660"/>
                      <a:pt x="139160" y="326517"/>
                      <a:pt x="138208" y="323469"/>
                    </a:cubicBezTo>
                    <a:lnTo>
                      <a:pt x="102584" y="214217"/>
                    </a:lnTo>
                    <a:close/>
                    <a:moveTo>
                      <a:pt x="165830" y="183071"/>
                    </a:moveTo>
                    <a:cubicBezTo>
                      <a:pt x="216408" y="183071"/>
                      <a:pt x="257366" y="142113"/>
                      <a:pt x="257366" y="91535"/>
                    </a:cubicBezTo>
                    <a:cubicBezTo>
                      <a:pt x="257366" y="40957"/>
                      <a:pt x="216408" y="0"/>
                      <a:pt x="165830" y="0"/>
                    </a:cubicBezTo>
                    <a:cubicBezTo>
                      <a:pt x="115253" y="0"/>
                      <a:pt x="74295" y="40957"/>
                      <a:pt x="74295" y="91535"/>
                    </a:cubicBezTo>
                    <a:cubicBezTo>
                      <a:pt x="74295" y="142113"/>
                      <a:pt x="115253" y="183071"/>
                      <a:pt x="165830" y="183071"/>
                    </a:cubicBezTo>
                    <a:close/>
                    <a:moveTo>
                      <a:pt x="165830" y="213455"/>
                    </a:moveTo>
                    <a:cubicBezTo>
                      <a:pt x="157925" y="213455"/>
                      <a:pt x="151543" y="219837"/>
                      <a:pt x="151543" y="227743"/>
                    </a:cubicBezTo>
                    <a:lnTo>
                      <a:pt x="151543" y="303943"/>
                    </a:lnTo>
                    <a:cubicBezTo>
                      <a:pt x="151543" y="311849"/>
                      <a:pt x="157925" y="318230"/>
                      <a:pt x="165830" y="318230"/>
                    </a:cubicBezTo>
                    <a:cubicBezTo>
                      <a:pt x="173736" y="318230"/>
                      <a:pt x="180118" y="311849"/>
                      <a:pt x="180118" y="303943"/>
                    </a:cubicBezTo>
                    <a:lnTo>
                      <a:pt x="180118" y="227743"/>
                    </a:lnTo>
                    <a:cubicBezTo>
                      <a:pt x="180118" y="219837"/>
                      <a:pt x="173736" y="213455"/>
                      <a:pt x="165830" y="213455"/>
                    </a:cubicBezTo>
                    <a:close/>
                    <a:moveTo>
                      <a:pt x="256985" y="210884"/>
                    </a:moveTo>
                    <a:lnTo>
                      <a:pt x="233743" y="210884"/>
                    </a:lnTo>
                    <a:cubicBezTo>
                      <a:pt x="231648" y="210884"/>
                      <a:pt x="229838" y="212217"/>
                      <a:pt x="229172" y="214217"/>
                    </a:cubicBezTo>
                    <a:lnTo>
                      <a:pt x="193548" y="323469"/>
                    </a:lnTo>
                    <a:cubicBezTo>
                      <a:pt x="192500" y="326517"/>
                      <a:pt x="194881" y="329660"/>
                      <a:pt x="198120" y="329660"/>
                    </a:cubicBezTo>
                    <a:lnTo>
                      <a:pt x="320516" y="329660"/>
                    </a:lnTo>
                    <a:cubicBezTo>
                      <a:pt x="326612" y="329660"/>
                      <a:pt x="331661" y="324707"/>
                      <a:pt x="331661" y="318516"/>
                    </a:cubicBezTo>
                    <a:lnTo>
                      <a:pt x="331661" y="285369"/>
                    </a:lnTo>
                    <a:cubicBezTo>
                      <a:pt x="331661" y="244126"/>
                      <a:pt x="298228" y="210788"/>
                      <a:pt x="257080" y="2107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9" name="Graphic 18" descr="Close with solid fill">
              <a:extLst>
                <a:ext uri="{FF2B5EF4-FFF2-40B4-BE49-F238E27FC236}">
                  <a16:creationId xmlns:a16="http://schemas.microsoft.com/office/drawing/2014/main" id="{502BC8E6-6F61-AC46-37B9-F92AAF1D5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166001" y="3392316"/>
              <a:ext cx="202961" cy="202961"/>
            </a:xfrm>
            <a:prstGeom prst="rect">
              <a:avLst/>
            </a:prstGeom>
          </p:spPr>
        </p:pic>
        <p:pic>
          <p:nvPicPr>
            <p:cNvPr id="21" name="Graphic 20" descr="Checkmark with solid fill">
              <a:extLst>
                <a:ext uri="{FF2B5EF4-FFF2-40B4-BE49-F238E27FC236}">
                  <a16:creationId xmlns:a16="http://schemas.microsoft.com/office/drawing/2014/main" id="{E08BC1B3-2AE2-659A-1B36-D194D6FA71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059733" y="3360681"/>
              <a:ext cx="231378" cy="231378"/>
            </a:xfrm>
            <a:prstGeom prst="rect">
              <a:avLst/>
            </a:prstGeom>
          </p:spPr>
        </p:pic>
        <p:sp>
          <p:nvSpPr>
            <p:cNvPr id="23" name="Text Placeholder 6">
              <a:extLst>
                <a:ext uri="{FF2B5EF4-FFF2-40B4-BE49-F238E27FC236}">
                  <a16:creationId xmlns:a16="http://schemas.microsoft.com/office/drawing/2014/main" id="{CF0271AB-DA07-D95B-F360-755D9D25328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494148" y="4423509"/>
              <a:ext cx="910901" cy="346214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4680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3" indent="-79375" algn="l"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</a:pPr>
              <a:r>
                <a:rPr lang="en-US" sz="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Icon too big</a:t>
              </a:r>
            </a:p>
            <a:p>
              <a:pPr marL="93663" indent="-79375" algn="l"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</a:pPr>
              <a:r>
                <a:rPr lang="en-US" sz="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Icon not centered</a:t>
              </a:r>
            </a:p>
          </p:txBody>
        </p:sp>
        <p:sp>
          <p:nvSpPr>
            <p:cNvPr id="24" name="Text Placeholder 6">
              <a:extLst>
                <a:ext uri="{FF2B5EF4-FFF2-40B4-BE49-F238E27FC236}">
                  <a16:creationId xmlns:a16="http://schemas.microsoft.com/office/drawing/2014/main" id="{A494821E-00BA-CEE6-E341-F80DDFFC346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350578" y="4423509"/>
              <a:ext cx="910901" cy="346214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4680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3" indent="-79375" algn="l"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</a:pPr>
              <a:r>
                <a:rPr lang="en-US" sz="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Icon scaled properly</a:t>
              </a:r>
            </a:p>
          </p:txBody>
        </p:sp>
      </p:grp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A869445-4AC5-98B4-6605-FA0D896200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579447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7">
            <a:extLst>
              <a:ext uri="{FF2B5EF4-FFF2-40B4-BE49-F238E27FC236}">
                <a16:creationId xmlns:a16="http://schemas.microsoft.com/office/drawing/2014/main" id="{7715DC9E-E35F-98A7-1957-93A05D79F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47" b="39782"/>
          <a:stretch/>
        </p:blipFill>
        <p:spPr>
          <a:xfrm flipH="1">
            <a:off x="6409268" y="0"/>
            <a:ext cx="5782732" cy="28241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1270000" dist="2540000" dir="2940000">
              <a:schemeClr val="bg1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6F3AD-2B0C-87F2-874A-AA9584FE8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D7D0C4-06EB-9BA7-9E56-4A62C173EB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024044"/>
            <a:ext cx="11306175" cy="246221"/>
          </a:xfrm>
        </p:spPr>
        <p:txBody>
          <a:bodyPr vert="horz" lIns="0" tIns="0" rIns="0" bIns="0" rtlCol="0">
            <a:spAutoFit/>
          </a:bodyPr>
          <a:lstStyle>
            <a:lvl1pPr>
              <a:defRPr lang="en-US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EA900C96-E96E-41D6-D102-B9300B5795D2}"/>
              </a:ext>
            </a:extLst>
          </p:cNvPr>
          <p:cNvGrpSpPr/>
          <p:nvPr userDrawn="1"/>
        </p:nvGrpSpPr>
        <p:grpSpPr>
          <a:xfrm>
            <a:off x="-2853757" y="-1001"/>
            <a:ext cx="2615974" cy="5897304"/>
            <a:chOff x="-2853757" y="-1001"/>
            <a:chExt cx="2615974" cy="589730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747771-5D9B-719A-ED59-DCFD97BC2109}"/>
                </a:ext>
              </a:extLst>
            </p:cNvPr>
            <p:cNvGrpSpPr/>
            <p:nvPr userDrawn="1"/>
          </p:nvGrpSpPr>
          <p:grpSpPr>
            <a:xfrm>
              <a:off x="-2853757" y="-1001"/>
              <a:ext cx="2615974" cy="5897304"/>
              <a:chOff x="-2853757" y="-1001"/>
              <a:chExt cx="2615974" cy="589730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4033000-5466-FB7D-F4A8-7A98BE0F402F}"/>
                  </a:ext>
                </a:extLst>
              </p:cNvPr>
              <p:cNvSpPr/>
              <p:nvPr/>
            </p:nvSpPr>
            <p:spPr>
              <a:xfrm>
                <a:off x="-2853756" y="-1001"/>
                <a:ext cx="2615973" cy="58973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29199EB-6D1F-CDEE-78CA-D8E83F58C4F4}"/>
                  </a:ext>
                </a:extLst>
              </p:cNvPr>
              <p:cNvSpPr/>
              <p:nvPr/>
            </p:nvSpPr>
            <p:spPr>
              <a:xfrm>
                <a:off x="-2853757" y="-1001"/>
                <a:ext cx="2615974" cy="718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put your</a:t>
                </a:r>
                <a:br>
                  <a:rPr lang="en-US" sz="1600"/>
                </a:br>
                <a:r>
                  <a:rPr lang="en-US" sz="1600"/>
                  <a:t>icon in a circle</a:t>
                </a:r>
              </a:p>
            </p:txBody>
          </p:sp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18203794-D216-091B-DC31-7396B3D832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66001" y="2142556"/>
                <a:ext cx="1726324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>
                    <a:solidFill>
                      <a:schemeClr val="tx1"/>
                    </a:solidFill>
                  </a:rPr>
                  <a:t>Copy your desired icon and paste it in the circle above.</a:t>
                </a:r>
                <a:endParaRPr lang="en-US" sz="1100" b="1"/>
              </a:p>
            </p:txBody>
          </p:sp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0EC4704B-8235-E2B1-8E20-4415A6DE5B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66001" y="2697981"/>
                <a:ext cx="1726324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>
                    <a:solidFill>
                      <a:schemeClr val="tx1"/>
                    </a:solidFill>
                  </a:rPr>
                  <a:t>Group both the circle and the icon and copy paste it into your slide.</a:t>
                </a:r>
                <a:endParaRPr lang="en-US" sz="1100" b="1"/>
              </a:p>
            </p:txBody>
          </p:sp>
          <p:sp>
            <p:nvSpPr>
              <p:cNvPr id="8" name="Text Placeholder 6">
                <a:extLst>
                  <a:ext uri="{FF2B5EF4-FFF2-40B4-BE49-F238E27FC236}">
                    <a16:creationId xmlns:a16="http://schemas.microsoft.com/office/drawing/2014/main" id="{6AF73938-79E1-9607-6A52-A1EF7B32C7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750145" y="2069776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01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" name="Text Placeholder 6">
                <a:extLst>
                  <a:ext uri="{FF2B5EF4-FFF2-40B4-BE49-F238E27FC236}">
                    <a16:creationId xmlns:a16="http://schemas.microsoft.com/office/drawing/2014/main" id="{59A54AF4-0AE7-8DD6-5C8E-EA3BE3ECCD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750145" y="2755383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02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1" name="Text Placeholder 6">
              <a:extLst>
                <a:ext uri="{FF2B5EF4-FFF2-40B4-BE49-F238E27FC236}">
                  <a16:creationId xmlns:a16="http://schemas.microsoft.com/office/drawing/2014/main" id="{E3B9CD17-3DEB-CB90-0075-B06800514D7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24958" y="4926959"/>
              <a:ext cx="2285290" cy="346214"/>
            </a:xfrm>
            <a:prstGeom prst="rect">
              <a:avLst/>
            </a:prstGeom>
          </p:spPr>
          <p:txBody>
            <a:bodyPr lIns="0" tIns="0" rIns="0" bIns="4680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/>
                <a:t>Tip: </a:t>
              </a:r>
              <a:r>
                <a:rPr lang="en-US" sz="1100">
                  <a:solidFill>
                    <a:schemeClr val="tx1"/>
                  </a:solidFill>
                </a:rPr>
                <a:t>Make sure scale your icon properly in the middle of the circle.</a:t>
              </a:r>
            </a:p>
            <a:p>
              <a:r>
                <a:rPr lang="en-US" sz="11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Do not change the color of the icon and circle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1EC90E2-F3C7-2FE1-D182-5A3FF257B305}"/>
                </a:ext>
              </a:extLst>
            </p:cNvPr>
            <p:cNvGrpSpPr/>
            <p:nvPr userDrawn="1"/>
          </p:nvGrpSpPr>
          <p:grpSpPr>
            <a:xfrm>
              <a:off x="-2379743" y="3649817"/>
              <a:ext cx="663967" cy="663961"/>
              <a:chOff x="2055901" y="3161305"/>
              <a:chExt cx="931664" cy="93165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B5B72C4-66BA-CEE7-3D73-2EF6604F9B40}"/>
                  </a:ext>
                </a:extLst>
              </p:cNvPr>
              <p:cNvSpPr/>
              <p:nvPr userDrawn="1"/>
            </p:nvSpPr>
            <p:spPr>
              <a:xfrm>
                <a:off x="2055901" y="3161305"/>
                <a:ext cx="931664" cy="9316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B3444EF-3D11-E84D-9319-6ACCC7131CCD}"/>
                  </a:ext>
                </a:extLst>
              </p:cNvPr>
              <p:cNvSpPr/>
              <p:nvPr userDrawn="1"/>
            </p:nvSpPr>
            <p:spPr>
              <a:xfrm>
                <a:off x="2149392" y="3251487"/>
                <a:ext cx="693359" cy="689178"/>
              </a:xfrm>
              <a:custGeom>
                <a:avLst/>
                <a:gdLst>
                  <a:gd name="connsiteX0" fmla="*/ 102489 w 331660"/>
                  <a:gd name="connsiteY0" fmla="*/ 214122 h 329660"/>
                  <a:gd name="connsiteX1" fmla="*/ 97917 w 331660"/>
                  <a:gd name="connsiteY1" fmla="*/ 210788 h 329660"/>
                  <a:gd name="connsiteX2" fmla="*/ 74581 w 331660"/>
                  <a:gd name="connsiteY2" fmla="*/ 210788 h 329660"/>
                  <a:gd name="connsiteX3" fmla="*/ 0 w 331660"/>
                  <a:gd name="connsiteY3" fmla="*/ 285369 h 329660"/>
                  <a:gd name="connsiteX4" fmla="*/ 0 w 331660"/>
                  <a:gd name="connsiteY4" fmla="*/ 318516 h 329660"/>
                  <a:gd name="connsiteX5" fmla="*/ 11144 w 331660"/>
                  <a:gd name="connsiteY5" fmla="*/ 329660 h 329660"/>
                  <a:gd name="connsiteX6" fmla="*/ 133636 w 331660"/>
                  <a:gd name="connsiteY6" fmla="*/ 329660 h 329660"/>
                  <a:gd name="connsiteX7" fmla="*/ 138208 w 331660"/>
                  <a:gd name="connsiteY7" fmla="*/ 323469 h 329660"/>
                  <a:gd name="connsiteX8" fmla="*/ 102584 w 331660"/>
                  <a:gd name="connsiteY8" fmla="*/ 214217 h 329660"/>
                  <a:gd name="connsiteX9" fmla="*/ 165830 w 331660"/>
                  <a:gd name="connsiteY9" fmla="*/ 183071 h 329660"/>
                  <a:gd name="connsiteX10" fmla="*/ 257366 w 331660"/>
                  <a:gd name="connsiteY10" fmla="*/ 91535 h 329660"/>
                  <a:gd name="connsiteX11" fmla="*/ 165830 w 331660"/>
                  <a:gd name="connsiteY11" fmla="*/ 0 h 329660"/>
                  <a:gd name="connsiteX12" fmla="*/ 74295 w 331660"/>
                  <a:gd name="connsiteY12" fmla="*/ 91535 h 329660"/>
                  <a:gd name="connsiteX13" fmla="*/ 165830 w 331660"/>
                  <a:gd name="connsiteY13" fmla="*/ 183071 h 329660"/>
                  <a:gd name="connsiteX14" fmla="*/ 165830 w 331660"/>
                  <a:gd name="connsiteY14" fmla="*/ 213455 h 329660"/>
                  <a:gd name="connsiteX15" fmla="*/ 151543 w 331660"/>
                  <a:gd name="connsiteY15" fmla="*/ 227743 h 329660"/>
                  <a:gd name="connsiteX16" fmla="*/ 151543 w 331660"/>
                  <a:gd name="connsiteY16" fmla="*/ 303943 h 329660"/>
                  <a:gd name="connsiteX17" fmla="*/ 165830 w 331660"/>
                  <a:gd name="connsiteY17" fmla="*/ 318230 h 329660"/>
                  <a:gd name="connsiteX18" fmla="*/ 180118 w 331660"/>
                  <a:gd name="connsiteY18" fmla="*/ 303943 h 329660"/>
                  <a:gd name="connsiteX19" fmla="*/ 180118 w 331660"/>
                  <a:gd name="connsiteY19" fmla="*/ 227743 h 329660"/>
                  <a:gd name="connsiteX20" fmla="*/ 165830 w 331660"/>
                  <a:gd name="connsiteY20" fmla="*/ 213455 h 329660"/>
                  <a:gd name="connsiteX21" fmla="*/ 256985 w 331660"/>
                  <a:gd name="connsiteY21" fmla="*/ 210884 h 329660"/>
                  <a:gd name="connsiteX22" fmla="*/ 233743 w 331660"/>
                  <a:gd name="connsiteY22" fmla="*/ 210884 h 329660"/>
                  <a:gd name="connsiteX23" fmla="*/ 229172 w 331660"/>
                  <a:gd name="connsiteY23" fmla="*/ 214217 h 329660"/>
                  <a:gd name="connsiteX24" fmla="*/ 193548 w 331660"/>
                  <a:gd name="connsiteY24" fmla="*/ 323469 h 329660"/>
                  <a:gd name="connsiteX25" fmla="*/ 198120 w 331660"/>
                  <a:gd name="connsiteY25" fmla="*/ 329660 h 329660"/>
                  <a:gd name="connsiteX26" fmla="*/ 320516 w 331660"/>
                  <a:gd name="connsiteY26" fmla="*/ 329660 h 329660"/>
                  <a:gd name="connsiteX27" fmla="*/ 331661 w 331660"/>
                  <a:gd name="connsiteY27" fmla="*/ 318516 h 329660"/>
                  <a:gd name="connsiteX28" fmla="*/ 331661 w 331660"/>
                  <a:gd name="connsiteY28" fmla="*/ 285369 h 329660"/>
                  <a:gd name="connsiteX29" fmla="*/ 257080 w 331660"/>
                  <a:gd name="connsiteY29" fmla="*/ 210788 h 32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31660" h="329660">
                    <a:moveTo>
                      <a:pt x="102489" y="214122"/>
                    </a:moveTo>
                    <a:cubicBezTo>
                      <a:pt x="101822" y="212122"/>
                      <a:pt x="100013" y="210788"/>
                      <a:pt x="97917" y="210788"/>
                    </a:cubicBezTo>
                    <a:lnTo>
                      <a:pt x="74581" y="210788"/>
                    </a:lnTo>
                    <a:cubicBezTo>
                      <a:pt x="33338" y="210788"/>
                      <a:pt x="0" y="244221"/>
                      <a:pt x="0" y="285369"/>
                    </a:cubicBezTo>
                    <a:lnTo>
                      <a:pt x="0" y="318516"/>
                    </a:lnTo>
                    <a:cubicBezTo>
                      <a:pt x="0" y="324612"/>
                      <a:pt x="4953" y="329660"/>
                      <a:pt x="11144" y="329660"/>
                    </a:cubicBezTo>
                    <a:lnTo>
                      <a:pt x="133636" y="329660"/>
                    </a:lnTo>
                    <a:cubicBezTo>
                      <a:pt x="136874" y="329660"/>
                      <a:pt x="139160" y="326517"/>
                      <a:pt x="138208" y="323469"/>
                    </a:cubicBezTo>
                    <a:lnTo>
                      <a:pt x="102584" y="214217"/>
                    </a:lnTo>
                    <a:close/>
                    <a:moveTo>
                      <a:pt x="165830" y="183071"/>
                    </a:moveTo>
                    <a:cubicBezTo>
                      <a:pt x="216408" y="183071"/>
                      <a:pt x="257366" y="142113"/>
                      <a:pt x="257366" y="91535"/>
                    </a:cubicBezTo>
                    <a:cubicBezTo>
                      <a:pt x="257366" y="40957"/>
                      <a:pt x="216408" y="0"/>
                      <a:pt x="165830" y="0"/>
                    </a:cubicBezTo>
                    <a:cubicBezTo>
                      <a:pt x="115253" y="0"/>
                      <a:pt x="74295" y="40957"/>
                      <a:pt x="74295" y="91535"/>
                    </a:cubicBezTo>
                    <a:cubicBezTo>
                      <a:pt x="74295" y="142113"/>
                      <a:pt x="115253" y="183071"/>
                      <a:pt x="165830" y="183071"/>
                    </a:cubicBezTo>
                    <a:close/>
                    <a:moveTo>
                      <a:pt x="165830" y="213455"/>
                    </a:moveTo>
                    <a:cubicBezTo>
                      <a:pt x="157925" y="213455"/>
                      <a:pt x="151543" y="219837"/>
                      <a:pt x="151543" y="227743"/>
                    </a:cubicBezTo>
                    <a:lnTo>
                      <a:pt x="151543" y="303943"/>
                    </a:lnTo>
                    <a:cubicBezTo>
                      <a:pt x="151543" y="311849"/>
                      <a:pt x="157925" y="318230"/>
                      <a:pt x="165830" y="318230"/>
                    </a:cubicBezTo>
                    <a:cubicBezTo>
                      <a:pt x="173736" y="318230"/>
                      <a:pt x="180118" y="311849"/>
                      <a:pt x="180118" y="303943"/>
                    </a:cubicBezTo>
                    <a:lnTo>
                      <a:pt x="180118" y="227743"/>
                    </a:lnTo>
                    <a:cubicBezTo>
                      <a:pt x="180118" y="219837"/>
                      <a:pt x="173736" y="213455"/>
                      <a:pt x="165830" y="213455"/>
                    </a:cubicBezTo>
                    <a:close/>
                    <a:moveTo>
                      <a:pt x="256985" y="210884"/>
                    </a:moveTo>
                    <a:lnTo>
                      <a:pt x="233743" y="210884"/>
                    </a:lnTo>
                    <a:cubicBezTo>
                      <a:pt x="231648" y="210884"/>
                      <a:pt x="229838" y="212217"/>
                      <a:pt x="229172" y="214217"/>
                    </a:cubicBezTo>
                    <a:lnTo>
                      <a:pt x="193548" y="323469"/>
                    </a:lnTo>
                    <a:cubicBezTo>
                      <a:pt x="192500" y="326517"/>
                      <a:pt x="194881" y="329660"/>
                      <a:pt x="198120" y="329660"/>
                    </a:cubicBezTo>
                    <a:lnTo>
                      <a:pt x="320516" y="329660"/>
                    </a:lnTo>
                    <a:cubicBezTo>
                      <a:pt x="326612" y="329660"/>
                      <a:pt x="331661" y="324707"/>
                      <a:pt x="331661" y="318516"/>
                    </a:cubicBezTo>
                    <a:lnTo>
                      <a:pt x="331661" y="285369"/>
                    </a:lnTo>
                    <a:cubicBezTo>
                      <a:pt x="331661" y="244126"/>
                      <a:pt x="298228" y="210788"/>
                      <a:pt x="257080" y="2107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937ACF0-A532-C450-B3D1-9A4A8913E42C}"/>
                </a:ext>
              </a:extLst>
            </p:cNvPr>
            <p:cNvGrpSpPr/>
            <p:nvPr userDrawn="1"/>
          </p:nvGrpSpPr>
          <p:grpSpPr>
            <a:xfrm>
              <a:off x="-1302839" y="3649817"/>
              <a:ext cx="663967" cy="663961"/>
              <a:chOff x="2055901" y="3161305"/>
              <a:chExt cx="931664" cy="93165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B591386-22E0-D53D-CBBE-889756060FAB}"/>
                  </a:ext>
                </a:extLst>
              </p:cNvPr>
              <p:cNvSpPr/>
              <p:nvPr userDrawn="1"/>
            </p:nvSpPr>
            <p:spPr>
              <a:xfrm>
                <a:off x="2055901" y="3161305"/>
                <a:ext cx="931664" cy="93165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4A7DA18-C7C8-AFF7-06A5-73E45742D87E}"/>
                  </a:ext>
                </a:extLst>
              </p:cNvPr>
              <p:cNvSpPr/>
              <p:nvPr userDrawn="1"/>
            </p:nvSpPr>
            <p:spPr>
              <a:xfrm>
                <a:off x="2286804" y="3393621"/>
                <a:ext cx="469857" cy="467024"/>
              </a:xfrm>
              <a:custGeom>
                <a:avLst/>
                <a:gdLst>
                  <a:gd name="connsiteX0" fmla="*/ 102489 w 331660"/>
                  <a:gd name="connsiteY0" fmla="*/ 214122 h 329660"/>
                  <a:gd name="connsiteX1" fmla="*/ 97917 w 331660"/>
                  <a:gd name="connsiteY1" fmla="*/ 210788 h 329660"/>
                  <a:gd name="connsiteX2" fmla="*/ 74581 w 331660"/>
                  <a:gd name="connsiteY2" fmla="*/ 210788 h 329660"/>
                  <a:gd name="connsiteX3" fmla="*/ 0 w 331660"/>
                  <a:gd name="connsiteY3" fmla="*/ 285369 h 329660"/>
                  <a:gd name="connsiteX4" fmla="*/ 0 w 331660"/>
                  <a:gd name="connsiteY4" fmla="*/ 318516 h 329660"/>
                  <a:gd name="connsiteX5" fmla="*/ 11144 w 331660"/>
                  <a:gd name="connsiteY5" fmla="*/ 329660 h 329660"/>
                  <a:gd name="connsiteX6" fmla="*/ 133636 w 331660"/>
                  <a:gd name="connsiteY6" fmla="*/ 329660 h 329660"/>
                  <a:gd name="connsiteX7" fmla="*/ 138208 w 331660"/>
                  <a:gd name="connsiteY7" fmla="*/ 323469 h 329660"/>
                  <a:gd name="connsiteX8" fmla="*/ 102584 w 331660"/>
                  <a:gd name="connsiteY8" fmla="*/ 214217 h 329660"/>
                  <a:gd name="connsiteX9" fmla="*/ 165830 w 331660"/>
                  <a:gd name="connsiteY9" fmla="*/ 183071 h 329660"/>
                  <a:gd name="connsiteX10" fmla="*/ 257366 w 331660"/>
                  <a:gd name="connsiteY10" fmla="*/ 91535 h 329660"/>
                  <a:gd name="connsiteX11" fmla="*/ 165830 w 331660"/>
                  <a:gd name="connsiteY11" fmla="*/ 0 h 329660"/>
                  <a:gd name="connsiteX12" fmla="*/ 74295 w 331660"/>
                  <a:gd name="connsiteY12" fmla="*/ 91535 h 329660"/>
                  <a:gd name="connsiteX13" fmla="*/ 165830 w 331660"/>
                  <a:gd name="connsiteY13" fmla="*/ 183071 h 329660"/>
                  <a:gd name="connsiteX14" fmla="*/ 165830 w 331660"/>
                  <a:gd name="connsiteY14" fmla="*/ 213455 h 329660"/>
                  <a:gd name="connsiteX15" fmla="*/ 151543 w 331660"/>
                  <a:gd name="connsiteY15" fmla="*/ 227743 h 329660"/>
                  <a:gd name="connsiteX16" fmla="*/ 151543 w 331660"/>
                  <a:gd name="connsiteY16" fmla="*/ 303943 h 329660"/>
                  <a:gd name="connsiteX17" fmla="*/ 165830 w 331660"/>
                  <a:gd name="connsiteY17" fmla="*/ 318230 h 329660"/>
                  <a:gd name="connsiteX18" fmla="*/ 180118 w 331660"/>
                  <a:gd name="connsiteY18" fmla="*/ 303943 h 329660"/>
                  <a:gd name="connsiteX19" fmla="*/ 180118 w 331660"/>
                  <a:gd name="connsiteY19" fmla="*/ 227743 h 329660"/>
                  <a:gd name="connsiteX20" fmla="*/ 165830 w 331660"/>
                  <a:gd name="connsiteY20" fmla="*/ 213455 h 329660"/>
                  <a:gd name="connsiteX21" fmla="*/ 256985 w 331660"/>
                  <a:gd name="connsiteY21" fmla="*/ 210884 h 329660"/>
                  <a:gd name="connsiteX22" fmla="*/ 233743 w 331660"/>
                  <a:gd name="connsiteY22" fmla="*/ 210884 h 329660"/>
                  <a:gd name="connsiteX23" fmla="*/ 229172 w 331660"/>
                  <a:gd name="connsiteY23" fmla="*/ 214217 h 329660"/>
                  <a:gd name="connsiteX24" fmla="*/ 193548 w 331660"/>
                  <a:gd name="connsiteY24" fmla="*/ 323469 h 329660"/>
                  <a:gd name="connsiteX25" fmla="*/ 198120 w 331660"/>
                  <a:gd name="connsiteY25" fmla="*/ 329660 h 329660"/>
                  <a:gd name="connsiteX26" fmla="*/ 320516 w 331660"/>
                  <a:gd name="connsiteY26" fmla="*/ 329660 h 329660"/>
                  <a:gd name="connsiteX27" fmla="*/ 331661 w 331660"/>
                  <a:gd name="connsiteY27" fmla="*/ 318516 h 329660"/>
                  <a:gd name="connsiteX28" fmla="*/ 331661 w 331660"/>
                  <a:gd name="connsiteY28" fmla="*/ 285369 h 329660"/>
                  <a:gd name="connsiteX29" fmla="*/ 257080 w 331660"/>
                  <a:gd name="connsiteY29" fmla="*/ 210788 h 32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31660" h="329660">
                    <a:moveTo>
                      <a:pt x="102489" y="214122"/>
                    </a:moveTo>
                    <a:cubicBezTo>
                      <a:pt x="101822" y="212122"/>
                      <a:pt x="100013" y="210788"/>
                      <a:pt x="97917" y="210788"/>
                    </a:cubicBezTo>
                    <a:lnTo>
                      <a:pt x="74581" y="210788"/>
                    </a:lnTo>
                    <a:cubicBezTo>
                      <a:pt x="33338" y="210788"/>
                      <a:pt x="0" y="244221"/>
                      <a:pt x="0" y="285369"/>
                    </a:cubicBezTo>
                    <a:lnTo>
                      <a:pt x="0" y="318516"/>
                    </a:lnTo>
                    <a:cubicBezTo>
                      <a:pt x="0" y="324612"/>
                      <a:pt x="4953" y="329660"/>
                      <a:pt x="11144" y="329660"/>
                    </a:cubicBezTo>
                    <a:lnTo>
                      <a:pt x="133636" y="329660"/>
                    </a:lnTo>
                    <a:cubicBezTo>
                      <a:pt x="136874" y="329660"/>
                      <a:pt x="139160" y="326517"/>
                      <a:pt x="138208" y="323469"/>
                    </a:cubicBezTo>
                    <a:lnTo>
                      <a:pt x="102584" y="214217"/>
                    </a:lnTo>
                    <a:close/>
                    <a:moveTo>
                      <a:pt x="165830" y="183071"/>
                    </a:moveTo>
                    <a:cubicBezTo>
                      <a:pt x="216408" y="183071"/>
                      <a:pt x="257366" y="142113"/>
                      <a:pt x="257366" y="91535"/>
                    </a:cubicBezTo>
                    <a:cubicBezTo>
                      <a:pt x="257366" y="40957"/>
                      <a:pt x="216408" y="0"/>
                      <a:pt x="165830" y="0"/>
                    </a:cubicBezTo>
                    <a:cubicBezTo>
                      <a:pt x="115253" y="0"/>
                      <a:pt x="74295" y="40957"/>
                      <a:pt x="74295" y="91535"/>
                    </a:cubicBezTo>
                    <a:cubicBezTo>
                      <a:pt x="74295" y="142113"/>
                      <a:pt x="115253" y="183071"/>
                      <a:pt x="165830" y="183071"/>
                    </a:cubicBezTo>
                    <a:close/>
                    <a:moveTo>
                      <a:pt x="165830" y="213455"/>
                    </a:moveTo>
                    <a:cubicBezTo>
                      <a:pt x="157925" y="213455"/>
                      <a:pt x="151543" y="219837"/>
                      <a:pt x="151543" y="227743"/>
                    </a:cubicBezTo>
                    <a:lnTo>
                      <a:pt x="151543" y="303943"/>
                    </a:lnTo>
                    <a:cubicBezTo>
                      <a:pt x="151543" y="311849"/>
                      <a:pt x="157925" y="318230"/>
                      <a:pt x="165830" y="318230"/>
                    </a:cubicBezTo>
                    <a:cubicBezTo>
                      <a:pt x="173736" y="318230"/>
                      <a:pt x="180118" y="311849"/>
                      <a:pt x="180118" y="303943"/>
                    </a:cubicBezTo>
                    <a:lnTo>
                      <a:pt x="180118" y="227743"/>
                    </a:lnTo>
                    <a:cubicBezTo>
                      <a:pt x="180118" y="219837"/>
                      <a:pt x="173736" y="213455"/>
                      <a:pt x="165830" y="213455"/>
                    </a:cubicBezTo>
                    <a:close/>
                    <a:moveTo>
                      <a:pt x="256985" y="210884"/>
                    </a:moveTo>
                    <a:lnTo>
                      <a:pt x="233743" y="210884"/>
                    </a:lnTo>
                    <a:cubicBezTo>
                      <a:pt x="231648" y="210884"/>
                      <a:pt x="229838" y="212217"/>
                      <a:pt x="229172" y="214217"/>
                    </a:cubicBezTo>
                    <a:lnTo>
                      <a:pt x="193548" y="323469"/>
                    </a:lnTo>
                    <a:cubicBezTo>
                      <a:pt x="192500" y="326517"/>
                      <a:pt x="194881" y="329660"/>
                      <a:pt x="198120" y="329660"/>
                    </a:cubicBezTo>
                    <a:lnTo>
                      <a:pt x="320516" y="329660"/>
                    </a:lnTo>
                    <a:cubicBezTo>
                      <a:pt x="326612" y="329660"/>
                      <a:pt x="331661" y="324707"/>
                      <a:pt x="331661" y="318516"/>
                    </a:cubicBezTo>
                    <a:lnTo>
                      <a:pt x="331661" y="285369"/>
                    </a:lnTo>
                    <a:cubicBezTo>
                      <a:pt x="331661" y="244126"/>
                      <a:pt x="298228" y="210788"/>
                      <a:pt x="257080" y="2107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9" name="Graphic 18" descr="Close with solid fill">
              <a:extLst>
                <a:ext uri="{FF2B5EF4-FFF2-40B4-BE49-F238E27FC236}">
                  <a16:creationId xmlns:a16="http://schemas.microsoft.com/office/drawing/2014/main" id="{502BC8E6-6F61-AC46-37B9-F92AAF1D5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166001" y="3392316"/>
              <a:ext cx="202961" cy="202961"/>
            </a:xfrm>
            <a:prstGeom prst="rect">
              <a:avLst/>
            </a:prstGeom>
          </p:spPr>
        </p:pic>
        <p:pic>
          <p:nvPicPr>
            <p:cNvPr id="21" name="Graphic 20" descr="Checkmark with solid fill">
              <a:extLst>
                <a:ext uri="{FF2B5EF4-FFF2-40B4-BE49-F238E27FC236}">
                  <a16:creationId xmlns:a16="http://schemas.microsoft.com/office/drawing/2014/main" id="{E08BC1B3-2AE2-659A-1B36-D194D6FA71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059733" y="3360681"/>
              <a:ext cx="231378" cy="231378"/>
            </a:xfrm>
            <a:prstGeom prst="rect">
              <a:avLst/>
            </a:prstGeom>
          </p:spPr>
        </p:pic>
        <p:sp>
          <p:nvSpPr>
            <p:cNvPr id="23" name="Text Placeholder 6">
              <a:extLst>
                <a:ext uri="{FF2B5EF4-FFF2-40B4-BE49-F238E27FC236}">
                  <a16:creationId xmlns:a16="http://schemas.microsoft.com/office/drawing/2014/main" id="{CF0271AB-DA07-D95B-F360-755D9D25328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494148" y="4423509"/>
              <a:ext cx="910901" cy="346214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4680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3" indent="-79375" algn="l"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</a:pPr>
              <a:r>
                <a:rPr lang="en-US" sz="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Icon too big</a:t>
              </a:r>
            </a:p>
            <a:p>
              <a:pPr marL="93663" indent="-79375" algn="l"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</a:pPr>
              <a:r>
                <a:rPr lang="en-US" sz="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Icon not centered</a:t>
              </a:r>
            </a:p>
          </p:txBody>
        </p:sp>
        <p:sp>
          <p:nvSpPr>
            <p:cNvPr id="24" name="Text Placeholder 6">
              <a:extLst>
                <a:ext uri="{FF2B5EF4-FFF2-40B4-BE49-F238E27FC236}">
                  <a16:creationId xmlns:a16="http://schemas.microsoft.com/office/drawing/2014/main" id="{A494821E-00BA-CEE6-E341-F80DDFFC346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350578" y="4423509"/>
              <a:ext cx="910901" cy="346214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4680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3" indent="-79375" algn="l"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</a:pPr>
              <a:r>
                <a:rPr lang="en-US" sz="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Icon scaled properly</a:t>
              </a:r>
            </a:p>
          </p:txBody>
        </p:sp>
      </p:grp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A869445-4AC5-98B4-6605-FA0D896200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955676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AEA1C1-7529-0EA4-E923-A2E12E8B83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602728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2914" y="549275"/>
            <a:ext cx="11306174" cy="401970"/>
          </a:xfrm>
        </p:spPr>
        <p:txBody>
          <a:bodyPr lIns="0" tIns="0" rIns="0" bIns="0"/>
          <a:lstStyle>
            <a:lvl1pPr>
              <a:defRPr sz="2902" b="0" i="0">
                <a:solidFill>
                  <a:srgbClr val="BCEDAF"/>
                </a:solidFill>
                <a:latin typeface="Gilroy-Bold"/>
                <a:cs typeface="Gilroy-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27" b="0" i="0">
                <a:solidFill>
                  <a:schemeClr val="bg1"/>
                </a:solidFill>
                <a:latin typeface="Gilroy-Bold"/>
                <a:cs typeface="Gilroy-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947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Magglas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6D48F6-9900-83AF-7B4B-20F69B0298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6" name="Title 16">
            <a:extLst>
              <a:ext uri="{FF2B5EF4-FFF2-40B4-BE49-F238E27FC236}">
                <a16:creationId xmlns:a16="http://schemas.microsoft.com/office/drawing/2014/main" id="{6CE83C71-026D-DF59-E9A3-A9AEF349D7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Cover option B: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58B0D0-31A5-75EE-2429-02D703B70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66EDD3E-F115-A80D-738E-DCCD0C5BF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94E690AE-982B-AB44-C28B-F9EDEBCE106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C862F438-454A-B664-767E-256F8ACFBD90}"/>
              </a:ext>
            </a:extLst>
          </p:cNvPr>
          <p:cNvGrpSpPr/>
          <p:nvPr userDrawn="1"/>
        </p:nvGrpSpPr>
        <p:grpSpPr>
          <a:xfrm>
            <a:off x="-3458965" y="-31788"/>
            <a:ext cx="3221183" cy="4967969"/>
            <a:chOff x="-3458965" y="-31788"/>
            <a:chExt cx="3221183" cy="496796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924C55D-FB68-1605-3753-C372DDFA10A6}"/>
                </a:ext>
              </a:extLst>
            </p:cNvPr>
            <p:cNvGrpSpPr/>
            <p:nvPr userDrawn="1"/>
          </p:nvGrpSpPr>
          <p:grpSpPr>
            <a:xfrm>
              <a:off x="-3458965" y="1514227"/>
              <a:ext cx="3221183" cy="3421954"/>
              <a:chOff x="909814" y="714623"/>
              <a:chExt cx="3221183" cy="3421954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7D84941-A9EA-E103-7FAD-F09DB06AA706}"/>
                  </a:ext>
                </a:extLst>
              </p:cNvPr>
              <p:cNvSpPr/>
              <p:nvPr/>
            </p:nvSpPr>
            <p:spPr>
              <a:xfrm>
                <a:off x="909815" y="939015"/>
                <a:ext cx="3221182" cy="3197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4C912A4-B170-E3DD-42B9-10DC4D21AA2D}"/>
                  </a:ext>
                </a:extLst>
              </p:cNvPr>
              <p:cNvSpPr/>
              <p:nvPr/>
            </p:nvSpPr>
            <p:spPr>
              <a:xfrm>
                <a:off x="909814" y="714623"/>
                <a:ext cx="3221182" cy="68666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align your image</a:t>
                </a:r>
                <a:br>
                  <a:rPr lang="en-US" sz="1600"/>
                </a:br>
                <a:r>
                  <a:rPr lang="en-US" sz="1600"/>
                  <a:t>in the magglass</a:t>
                </a:r>
              </a:p>
            </p:txBody>
          </p:sp>
          <p:sp>
            <p:nvSpPr>
              <p:cNvPr id="44" name="Text Placeholder 6">
                <a:extLst>
                  <a:ext uri="{FF2B5EF4-FFF2-40B4-BE49-F238E27FC236}">
                    <a16:creationId xmlns:a16="http://schemas.microsoft.com/office/drawing/2014/main" id="{D1A87090-2937-5A49-F1F0-68E8767B58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1666238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01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5" name="Text Placeholder 6">
                <a:extLst>
                  <a:ext uri="{FF2B5EF4-FFF2-40B4-BE49-F238E27FC236}">
                    <a16:creationId xmlns:a16="http://schemas.microsoft.com/office/drawing/2014/main" id="{CFA8E7CB-4C1B-179E-E9F3-3CA940FA79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7" y="1570596"/>
                <a:ext cx="2225269" cy="501564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After you add your photo,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right click on the magglass with your image and select crop.</a:t>
                </a:r>
              </a:p>
            </p:txBody>
          </p:sp>
          <p:sp>
            <p:nvSpPr>
              <p:cNvPr id="46" name="Text Placeholder 6">
                <a:extLst>
                  <a:ext uri="{FF2B5EF4-FFF2-40B4-BE49-F238E27FC236}">
                    <a16:creationId xmlns:a16="http://schemas.microsoft.com/office/drawing/2014/main" id="{D613A42B-BDF1-1246-25A8-00D743C6D4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2241465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02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7" name="Text Placeholder 6">
                <a:extLst>
                  <a:ext uri="{FF2B5EF4-FFF2-40B4-BE49-F238E27FC236}">
                    <a16:creationId xmlns:a16="http://schemas.microsoft.com/office/drawing/2014/main" id="{E214735E-0A5B-C0A1-416F-8C8FD6CE0D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8" y="2295004"/>
                <a:ext cx="2229400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Adjust your photo </a:t>
                </a:r>
                <a:r>
                  <a:rPr lang="en-US" sz="1100">
                    <a:solidFill>
                      <a:schemeClr val="tx1"/>
                    </a:solidFill>
                  </a:rPr>
                  <a:t>to your</a:t>
                </a:r>
                <a:br>
                  <a:rPr lang="en-US" sz="1100">
                    <a:solidFill>
                      <a:schemeClr val="tx1"/>
                    </a:solidFill>
                  </a:rPr>
                </a:br>
                <a:r>
                  <a:rPr lang="en-US" sz="1100">
                    <a:solidFill>
                      <a:schemeClr val="tx1"/>
                    </a:solidFill>
                  </a:rPr>
                  <a:t>desired position</a:t>
                </a:r>
              </a:p>
            </p:txBody>
          </p:sp>
          <p:sp>
            <p:nvSpPr>
              <p:cNvPr id="48" name="Text Placeholder 6">
                <a:extLst>
                  <a:ext uri="{FF2B5EF4-FFF2-40B4-BE49-F238E27FC236}">
                    <a16:creationId xmlns:a16="http://schemas.microsoft.com/office/drawing/2014/main" id="{B1CB2460-0A67-5AF0-C144-0A54CCCD17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3368" y="2803029"/>
                <a:ext cx="1091408" cy="902701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/>
                  <a:t>Tip: </a:t>
                </a:r>
                <a:r>
                  <a:rPr lang="en-US" sz="1100">
                    <a:solidFill>
                      <a:schemeClr val="tx1"/>
                    </a:solidFill>
                  </a:rPr>
                  <a:t>While dragging your image, hold the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SHIFT key </a:t>
                </a:r>
                <a:r>
                  <a:rPr lang="en-US" sz="1100">
                    <a:solidFill>
                      <a:schemeClr val="tx1"/>
                    </a:solidFill>
                  </a:rPr>
                  <a:t>to smoothly move your image.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52F7B48-7399-37E5-912C-563A80BD46D0}"/>
                </a:ext>
              </a:extLst>
            </p:cNvPr>
            <p:cNvGrpSpPr/>
            <p:nvPr userDrawn="1"/>
          </p:nvGrpSpPr>
          <p:grpSpPr>
            <a:xfrm>
              <a:off x="-3458965" y="-31788"/>
              <a:ext cx="3221183" cy="1376709"/>
              <a:chOff x="909814" y="939014"/>
              <a:chExt cx="3221183" cy="1376709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3D60A01-7543-8098-BE0B-F4B7113237E2}"/>
                  </a:ext>
                </a:extLst>
              </p:cNvPr>
              <p:cNvSpPr/>
              <p:nvPr/>
            </p:nvSpPr>
            <p:spPr>
              <a:xfrm>
                <a:off x="909815" y="939014"/>
                <a:ext cx="3221182" cy="13767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82CBC7A-A511-04E0-A3D5-52957E058FD2}"/>
                  </a:ext>
                </a:extLst>
              </p:cNvPr>
              <p:cNvSpPr/>
              <p:nvPr/>
            </p:nvSpPr>
            <p:spPr>
              <a:xfrm>
                <a:off x="909814" y="939015"/>
                <a:ext cx="3221182" cy="4622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add an image</a:t>
                </a:r>
              </a:p>
            </p:txBody>
          </p:sp>
          <p:sp>
            <p:nvSpPr>
              <p:cNvPr id="52" name="Text Placeholder 6">
                <a:extLst>
                  <a:ext uri="{FF2B5EF4-FFF2-40B4-BE49-F238E27FC236}">
                    <a16:creationId xmlns:a16="http://schemas.microsoft.com/office/drawing/2014/main" id="{4691AB75-4785-1A19-86A8-F360A26F91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5096" y="1570596"/>
                <a:ext cx="2601612" cy="25695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Click on the           inside of the magglass placeholder on slide </a:t>
                </a:r>
                <a:r>
                  <a:rPr lang="en-US" sz="1100">
                    <a:solidFill>
                      <a:schemeClr val="tx1"/>
                    </a:solidFill>
                  </a:rPr>
                  <a:t>and select your desired image.</a:t>
                </a:r>
                <a:endParaRPr lang="en-US" sz="1100" b="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803C01D-DCB5-11FD-B989-7357887F7652}"/>
                </a:ext>
              </a:extLst>
            </p:cNvPr>
            <p:cNvGrpSpPr/>
            <p:nvPr userDrawn="1"/>
          </p:nvGrpSpPr>
          <p:grpSpPr>
            <a:xfrm>
              <a:off x="-3299381" y="3423885"/>
              <a:ext cx="1676278" cy="1512296"/>
              <a:chOff x="-3299381" y="5332712"/>
              <a:chExt cx="1423447" cy="1284198"/>
            </a:xfrm>
          </p:grpSpPr>
          <p:pic>
            <p:nvPicPr>
              <p:cNvPr id="54" name="Picture 53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A80897E7-101A-41FE-40FF-D782E9F547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6719" b="11294"/>
              <a:stretch/>
            </p:blipFill>
            <p:spPr>
              <a:xfrm>
                <a:off x="-3258730" y="5457454"/>
                <a:ext cx="1315065" cy="1064424"/>
              </a:xfrm>
              <a:prstGeom prst="rect">
                <a:avLst/>
              </a:prstGeom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77620D2-57AE-3CC9-77CC-F81831210F83}"/>
                  </a:ext>
                </a:extLst>
              </p:cNvPr>
              <p:cNvSpPr/>
              <p:nvPr/>
            </p:nvSpPr>
            <p:spPr>
              <a:xfrm>
                <a:off x="-3299381" y="5332712"/>
                <a:ext cx="1423447" cy="402975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42D1305-659B-D819-DFC5-DB033647F1C2}"/>
                  </a:ext>
                </a:extLst>
              </p:cNvPr>
              <p:cNvSpPr/>
              <p:nvPr/>
            </p:nvSpPr>
            <p:spPr>
              <a:xfrm flipV="1">
                <a:off x="-3299381" y="6287677"/>
                <a:ext cx="1423447" cy="329233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FB0E6EE-0B25-D955-1D49-00651328BE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9921" t="17357" r="26209" b="20008"/>
            <a:stretch/>
          </p:blipFill>
          <p:spPr>
            <a:xfrm>
              <a:off x="-2300098" y="520976"/>
              <a:ext cx="272994" cy="256953"/>
            </a:xfrm>
            <a:prstGeom prst="rect">
              <a:avLst/>
            </a:prstGeom>
          </p:spPr>
        </p:pic>
      </p:grp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7FA7C9D-45D4-1B83-1A55-B26CD75236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89120" y="1401290"/>
            <a:ext cx="5221000" cy="4352413"/>
          </a:xfrm>
          <a:custGeom>
            <a:avLst/>
            <a:gdLst>
              <a:gd name="connsiteX0" fmla="*/ 2111632 w 5066061"/>
              <a:gd name="connsiteY0" fmla="*/ 0 h 4223250"/>
              <a:gd name="connsiteX1" fmla="*/ 3526680 w 5066061"/>
              <a:gd name="connsiteY1" fmla="*/ 544235 h 4223250"/>
              <a:gd name="connsiteX2" fmla="*/ 3527188 w 5066061"/>
              <a:gd name="connsiteY2" fmla="*/ 544785 h 4223250"/>
              <a:gd name="connsiteX3" fmla="*/ 3688198 w 5066061"/>
              <a:gd name="connsiteY3" fmla="*/ 707008 h 4223250"/>
              <a:gd name="connsiteX4" fmla="*/ 5054640 w 5066061"/>
              <a:gd name="connsiteY4" fmla="*/ 2083901 h 4223250"/>
              <a:gd name="connsiteX5" fmla="*/ 5054640 w 5066061"/>
              <a:gd name="connsiteY5" fmla="*/ 2139350 h 4223250"/>
              <a:gd name="connsiteX6" fmla="*/ 3688354 w 5066061"/>
              <a:gd name="connsiteY6" fmla="*/ 3516073 h 4223250"/>
              <a:gd name="connsiteX7" fmla="*/ 3527031 w 5066061"/>
              <a:gd name="connsiteY7" fmla="*/ 3678610 h 4223250"/>
              <a:gd name="connsiteX8" fmla="*/ 3508758 w 5066061"/>
              <a:gd name="connsiteY8" fmla="*/ 3694937 h 4223250"/>
              <a:gd name="connsiteX9" fmla="*/ 2111632 w 5066061"/>
              <a:gd name="connsiteY9" fmla="*/ 4223250 h 4223250"/>
              <a:gd name="connsiteX10" fmla="*/ 0 w 5066061"/>
              <a:gd name="connsiteY10" fmla="*/ 2111632 h 4223250"/>
              <a:gd name="connsiteX11" fmla="*/ 2111632 w 5066061"/>
              <a:gd name="connsiteY11" fmla="*/ 0 h 422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66061" h="4223250">
                <a:moveTo>
                  <a:pt x="2111632" y="0"/>
                </a:moveTo>
                <a:cubicBezTo>
                  <a:pt x="2655984" y="0"/>
                  <a:pt x="3152216" y="206061"/>
                  <a:pt x="3526680" y="544235"/>
                </a:cubicBezTo>
                <a:lnTo>
                  <a:pt x="3527188" y="544785"/>
                </a:lnTo>
                <a:cubicBezTo>
                  <a:pt x="3583749" y="595911"/>
                  <a:pt x="3637462" y="650095"/>
                  <a:pt x="3688198" y="707008"/>
                </a:cubicBezTo>
                <a:lnTo>
                  <a:pt x="5054640" y="2083901"/>
                </a:lnTo>
                <a:cubicBezTo>
                  <a:pt x="5069868" y="2099249"/>
                  <a:pt x="5069868" y="2124002"/>
                  <a:pt x="5054640" y="2139350"/>
                </a:cubicBezTo>
                <a:lnTo>
                  <a:pt x="3688354" y="3516073"/>
                </a:lnTo>
                <a:cubicBezTo>
                  <a:pt x="3637501" y="3573104"/>
                  <a:pt x="3583698" y="3627405"/>
                  <a:pt x="3527031" y="3678610"/>
                </a:cubicBezTo>
                <a:lnTo>
                  <a:pt x="3508758" y="3694937"/>
                </a:lnTo>
                <a:cubicBezTo>
                  <a:pt x="3136450" y="4023721"/>
                  <a:pt x="2647351" y="4223250"/>
                  <a:pt x="2111632" y="4223250"/>
                </a:cubicBezTo>
                <a:cubicBezTo>
                  <a:pt x="945425" y="4223250"/>
                  <a:pt x="0" y="3277865"/>
                  <a:pt x="0" y="2111632"/>
                </a:cubicBezTo>
                <a:cubicBezTo>
                  <a:pt x="0" y="945425"/>
                  <a:pt x="945425" y="0"/>
                  <a:pt x="211163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Ins="54000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>
                    <a:lumMod val="75000"/>
                  </a:schemeClr>
                </a:solidFill>
                <a:latin typeface="Gilroy" pitchFamily="2" charset="77"/>
                <a:ea typeface="+mn-ea"/>
                <a:cs typeface="+mn-cs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860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Gradien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6E0E32-4A8A-605F-331B-B833467144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9267" y="0"/>
            <a:ext cx="5782732" cy="6859450"/>
          </a:xfrm>
          <a:solidFill>
            <a:schemeClr val="bg1">
              <a:lumMod val="85000"/>
            </a:schemeClr>
          </a:solidFill>
          <a:effectLst>
            <a:innerShdw blurRad="1270000" dist="1209808" dir="10800000">
              <a:schemeClr val="bg1"/>
            </a:innerShdw>
          </a:effectLst>
        </p:spPr>
        <p:txBody>
          <a:bodyPr bIns="1007999" anchor="ctr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8E75E66-588B-5842-924F-1E324EC58D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0B79D0A7-201C-7349-9DB8-9912EAADC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Cover option C: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3651CD0-8F14-3D45-B0D3-DB8CF6C76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7144C0-9662-4D85-F5A3-F3F1070C2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FAFAE03E-4CA0-4DD6-009D-1D0B333DD3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94B16730-BEE2-4A49-C223-13083BC0564A}"/>
              </a:ext>
            </a:extLst>
          </p:cNvPr>
          <p:cNvGrpSpPr/>
          <p:nvPr userDrawn="1"/>
        </p:nvGrpSpPr>
        <p:grpSpPr>
          <a:xfrm>
            <a:off x="-3458965" y="-31788"/>
            <a:ext cx="3221183" cy="4967969"/>
            <a:chOff x="-3458965" y="-31788"/>
            <a:chExt cx="3221183" cy="496796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ACFF049-6795-F461-D7FC-5DC2DB7BD700}"/>
                </a:ext>
              </a:extLst>
            </p:cNvPr>
            <p:cNvGrpSpPr/>
            <p:nvPr userDrawn="1"/>
          </p:nvGrpSpPr>
          <p:grpSpPr>
            <a:xfrm>
              <a:off x="-3458965" y="1514227"/>
              <a:ext cx="3221183" cy="3421954"/>
              <a:chOff x="909814" y="714623"/>
              <a:chExt cx="3221183" cy="3421954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4E144EA-AAF7-55CE-099B-95E80FD44C54}"/>
                  </a:ext>
                </a:extLst>
              </p:cNvPr>
              <p:cNvSpPr/>
              <p:nvPr/>
            </p:nvSpPr>
            <p:spPr>
              <a:xfrm>
                <a:off x="909815" y="939015"/>
                <a:ext cx="3221182" cy="3197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392F73F-3D53-4C11-6738-6EA0478BFF90}"/>
                  </a:ext>
                </a:extLst>
              </p:cNvPr>
              <p:cNvSpPr/>
              <p:nvPr/>
            </p:nvSpPr>
            <p:spPr>
              <a:xfrm>
                <a:off x="909814" y="714623"/>
                <a:ext cx="3221182" cy="68666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align your image</a:t>
                </a:r>
                <a:br>
                  <a:rPr lang="en-US" sz="1600"/>
                </a:br>
                <a:r>
                  <a:rPr lang="en-US" sz="1600"/>
                  <a:t>within the slide</a:t>
                </a:r>
              </a:p>
            </p:txBody>
          </p:sp>
          <p:sp>
            <p:nvSpPr>
              <p:cNvPr id="58" name="Text Placeholder 6">
                <a:extLst>
                  <a:ext uri="{FF2B5EF4-FFF2-40B4-BE49-F238E27FC236}">
                    <a16:creationId xmlns:a16="http://schemas.microsoft.com/office/drawing/2014/main" id="{A1505489-E30A-35E6-CD51-29F9EF25DA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1666238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01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9" name="Text Placeholder 6">
                <a:extLst>
                  <a:ext uri="{FF2B5EF4-FFF2-40B4-BE49-F238E27FC236}">
                    <a16:creationId xmlns:a16="http://schemas.microsoft.com/office/drawing/2014/main" id="{BDCA7C8F-775F-A646-6490-5C41F2D150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7" y="1570596"/>
                <a:ext cx="2225269" cy="501564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After you add your photo,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right click on the image image and select crop.</a:t>
                </a:r>
              </a:p>
            </p:txBody>
          </p:sp>
          <p:sp>
            <p:nvSpPr>
              <p:cNvPr id="60" name="Text Placeholder 6">
                <a:extLst>
                  <a:ext uri="{FF2B5EF4-FFF2-40B4-BE49-F238E27FC236}">
                    <a16:creationId xmlns:a16="http://schemas.microsoft.com/office/drawing/2014/main" id="{9DFE43A2-2253-C328-5AFD-3327032FA2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2241465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02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1" name="Text Placeholder 6">
                <a:extLst>
                  <a:ext uri="{FF2B5EF4-FFF2-40B4-BE49-F238E27FC236}">
                    <a16:creationId xmlns:a16="http://schemas.microsoft.com/office/drawing/2014/main" id="{53A8699F-ACB4-5554-B0DD-6358BBB094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8" y="2295004"/>
                <a:ext cx="2229400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Adjust your photo </a:t>
                </a:r>
                <a:r>
                  <a:rPr lang="en-US" sz="1100">
                    <a:solidFill>
                      <a:schemeClr val="tx1"/>
                    </a:solidFill>
                  </a:rPr>
                  <a:t>to your</a:t>
                </a:r>
                <a:br>
                  <a:rPr lang="en-US" sz="1100">
                    <a:solidFill>
                      <a:schemeClr val="tx1"/>
                    </a:solidFill>
                  </a:rPr>
                </a:br>
                <a:r>
                  <a:rPr lang="en-US" sz="1100">
                    <a:solidFill>
                      <a:schemeClr val="tx1"/>
                    </a:solidFill>
                  </a:rPr>
                  <a:t>desired position</a:t>
                </a:r>
              </a:p>
            </p:txBody>
          </p:sp>
          <p:sp>
            <p:nvSpPr>
              <p:cNvPr id="62" name="Text Placeholder 6">
                <a:extLst>
                  <a:ext uri="{FF2B5EF4-FFF2-40B4-BE49-F238E27FC236}">
                    <a16:creationId xmlns:a16="http://schemas.microsoft.com/office/drawing/2014/main" id="{2B72AD2A-6F46-CCE2-9591-07DF385C2F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3368" y="2803029"/>
                <a:ext cx="1091408" cy="902701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/>
                  <a:t>Tip: </a:t>
                </a:r>
                <a:r>
                  <a:rPr lang="en-US" sz="1100">
                    <a:solidFill>
                      <a:schemeClr val="tx1"/>
                    </a:solidFill>
                  </a:rPr>
                  <a:t>While dragging your image, hold the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SHIFT key </a:t>
                </a:r>
                <a:r>
                  <a:rPr lang="en-US" sz="1100">
                    <a:solidFill>
                      <a:schemeClr val="tx1"/>
                    </a:solidFill>
                  </a:rPr>
                  <a:t>to smoothly move your image.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9A1363A-1A19-725C-175B-5E69A8C049C3}"/>
                </a:ext>
              </a:extLst>
            </p:cNvPr>
            <p:cNvGrpSpPr/>
            <p:nvPr userDrawn="1"/>
          </p:nvGrpSpPr>
          <p:grpSpPr>
            <a:xfrm>
              <a:off x="-3458965" y="-31788"/>
              <a:ext cx="3221183" cy="1376709"/>
              <a:chOff x="909814" y="939014"/>
              <a:chExt cx="3221183" cy="1376709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9DFCE4B-DD06-3DF3-4410-4B9F83A2B33D}"/>
                  </a:ext>
                </a:extLst>
              </p:cNvPr>
              <p:cNvSpPr/>
              <p:nvPr/>
            </p:nvSpPr>
            <p:spPr>
              <a:xfrm>
                <a:off x="909815" y="939014"/>
                <a:ext cx="3221182" cy="13767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918C132-0FAD-2F9C-766A-F1541F00FF2E}"/>
                  </a:ext>
                </a:extLst>
              </p:cNvPr>
              <p:cNvSpPr/>
              <p:nvPr/>
            </p:nvSpPr>
            <p:spPr>
              <a:xfrm>
                <a:off x="909814" y="939015"/>
                <a:ext cx="3221182" cy="4622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add an image</a:t>
                </a:r>
              </a:p>
            </p:txBody>
          </p:sp>
          <p:sp>
            <p:nvSpPr>
              <p:cNvPr id="66" name="Text Placeholder 6">
                <a:extLst>
                  <a:ext uri="{FF2B5EF4-FFF2-40B4-BE49-F238E27FC236}">
                    <a16:creationId xmlns:a16="http://schemas.microsoft.com/office/drawing/2014/main" id="{298303A6-9393-3DF3-5A86-24753F23E2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5096" y="1570596"/>
                <a:ext cx="2601612" cy="25695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Click on the           inside of the image placeholder on slide </a:t>
                </a:r>
                <a:r>
                  <a:rPr lang="en-US" sz="1100">
                    <a:solidFill>
                      <a:schemeClr val="tx1"/>
                    </a:solidFill>
                  </a:rPr>
                  <a:t>and select your desired image.</a:t>
                </a:r>
                <a:endParaRPr lang="en-US" sz="1100" b="1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306E86A-4C47-5579-88F3-05BDBF805145}"/>
                </a:ext>
              </a:extLst>
            </p:cNvPr>
            <p:cNvGrpSpPr/>
            <p:nvPr userDrawn="1"/>
          </p:nvGrpSpPr>
          <p:grpSpPr>
            <a:xfrm>
              <a:off x="-3299381" y="3423885"/>
              <a:ext cx="1676278" cy="1512296"/>
              <a:chOff x="-3299381" y="5332712"/>
              <a:chExt cx="1423447" cy="1284198"/>
            </a:xfrm>
          </p:grpSpPr>
          <p:pic>
            <p:nvPicPr>
              <p:cNvPr id="68" name="Picture 67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8DD63E8A-5F08-8E8A-C723-CCDE26E174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6719" b="11294"/>
              <a:stretch/>
            </p:blipFill>
            <p:spPr>
              <a:xfrm>
                <a:off x="-3258730" y="5457454"/>
                <a:ext cx="1315065" cy="1064424"/>
              </a:xfrm>
              <a:prstGeom prst="rect">
                <a:avLst/>
              </a:prstGeom>
            </p:spPr>
          </p:pic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3283653-185C-CDEF-42E8-E18B36F8666B}"/>
                  </a:ext>
                </a:extLst>
              </p:cNvPr>
              <p:cNvSpPr/>
              <p:nvPr/>
            </p:nvSpPr>
            <p:spPr>
              <a:xfrm>
                <a:off x="-3299381" y="5332712"/>
                <a:ext cx="1423447" cy="402975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00321F6-668D-F997-D305-999103EA579A}"/>
                  </a:ext>
                </a:extLst>
              </p:cNvPr>
              <p:cNvSpPr/>
              <p:nvPr/>
            </p:nvSpPr>
            <p:spPr>
              <a:xfrm flipV="1">
                <a:off x="-3299381" y="6287677"/>
                <a:ext cx="1423447" cy="329233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13FFA1C8-EEB6-025F-B9BE-7CB5E2855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9921" t="17357" r="26209" b="20008"/>
            <a:stretch/>
          </p:blipFill>
          <p:spPr>
            <a:xfrm>
              <a:off x="-2315596" y="520976"/>
              <a:ext cx="272994" cy="256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417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Cover with Magglass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C745C5-8FAB-C644-4DD0-9EBE53BF530C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D43D1-5C38-DC10-532B-6A18C438B6D9}"/>
              </a:ext>
            </a:extLst>
          </p:cNvPr>
          <p:cNvSpPr txBox="1"/>
          <p:nvPr userDrawn="1"/>
        </p:nvSpPr>
        <p:spPr>
          <a:xfrm>
            <a:off x="12629662" y="12504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0356C7-337F-4CEA-04C5-BC5ED5FB8F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0EA798ED-3ADE-62B9-C7B6-6023D3348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Cover option D: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E3296B8-E15A-6E47-E723-A48297F39D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2FC0B68-6B95-EC8D-1AFE-C8000507B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D6AF7430-DDFF-8A36-F754-9D8F3AAABA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63C5EB1E-8063-75E5-8EA1-D9046A1C4B8D}"/>
              </a:ext>
            </a:extLst>
          </p:cNvPr>
          <p:cNvGrpSpPr/>
          <p:nvPr userDrawn="1"/>
        </p:nvGrpSpPr>
        <p:grpSpPr>
          <a:xfrm>
            <a:off x="-3458965" y="-31788"/>
            <a:ext cx="3221183" cy="4967969"/>
            <a:chOff x="-3458965" y="-31788"/>
            <a:chExt cx="3221183" cy="49679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2FC4158-E0B5-C3B8-29DB-801574E70EE6}"/>
                </a:ext>
              </a:extLst>
            </p:cNvPr>
            <p:cNvGrpSpPr/>
            <p:nvPr userDrawn="1"/>
          </p:nvGrpSpPr>
          <p:grpSpPr>
            <a:xfrm>
              <a:off x="-3458965" y="1514227"/>
              <a:ext cx="3221183" cy="3421954"/>
              <a:chOff x="909814" y="714623"/>
              <a:chExt cx="3221183" cy="342195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220A7D5-D797-3D0D-E531-04AEF251B5C4}"/>
                  </a:ext>
                </a:extLst>
              </p:cNvPr>
              <p:cNvSpPr/>
              <p:nvPr/>
            </p:nvSpPr>
            <p:spPr>
              <a:xfrm>
                <a:off x="909815" y="939015"/>
                <a:ext cx="3221182" cy="3197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6FA9C3-B28C-00A7-4085-31D7C775DF68}"/>
                  </a:ext>
                </a:extLst>
              </p:cNvPr>
              <p:cNvSpPr/>
              <p:nvPr/>
            </p:nvSpPr>
            <p:spPr>
              <a:xfrm>
                <a:off x="909814" y="714623"/>
                <a:ext cx="3221182" cy="68666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align your image</a:t>
                </a:r>
                <a:br>
                  <a:rPr lang="en-US" sz="1600"/>
                </a:br>
                <a:r>
                  <a:rPr lang="en-US" sz="1600"/>
                  <a:t>in the magglass</a:t>
                </a:r>
              </a:p>
            </p:txBody>
          </p:sp>
          <p:sp>
            <p:nvSpPr>
              <p:cNvPr id="24" name="Text Placeholder 6">
                <a:extLst>
                  <a:ext uri="{FF2B5EF4-FFF2-40B4-BE49-F238E27FC236}">
                    <a16:creationId xmlns:a16="http://schemas.microsoft.com/office/drawing/2014/main" id="{5AC0FB78-089F-C8AE-8A75-8DC3E271C3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1666238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01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" name="Text Placeholder 6">
                <a:extLst>
                  <a:ext uri="{FF2B5EF4-FFF2-40B4-BE49-F238E27FC236}">
                    <a16:creationId xmlns:a16="http://schemas.microsoft.com/office/drawing/2014/main" id="{2D50D849-B477-D96A-63FC-41D4E79BCB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7" y="1570596"/>
                <a:ext cx="2225269" cy="501564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After you add your photo,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right click on the magglass with your image and select crop.</a:t>
                </a:r>
              </a:p>
            </p:txBody>
          </p:sp>
          <p:sp>
            <p:nvSpPr>
              <p:cNvPr id="26" name="Text Placeholder 6">
                <a:extLst>
                  <a:ext uri="{FF2B5EF4-FFF2-40B4-BE49-F238E27FC236}">
                    <a16:creationId xmlns:a16="http://schemas.microsoft.com/office/drawing/2014/main" id="{CC40B6AA-F774-9A80-B70C-A05F7D7831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2241465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02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" name="Text Placeholder 6">
                <a:extLst>
                  <a:ext uri="{FF2B5EF4-FFF2-40B4-BE49-F238E27FC236}">
                    <a16:creationId xmlns:a16="http://schemas.microsoft.com/office/drawing/2014/main" id="{B57A9F20-2844-C052-3559-11B59A8D68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8" y="2295004"/>
                <a:ext cx="2229400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Adjust your photo </a:t>
                </a:r>
                <a:r>
                  <a:rPr lang="en-US" sz="1100">
                    <a:solidFill>
                      <a:schemeClr val="tx1"/>
                    </a:solidFill>
                  </a:rPr>
                  <a:t>to your</a:t>
                </a:r>
                <a:br>
                  <a:rPr lang="en-US" sz="1100">
                    <a:solidFill>
                      <a:schemeClr val="tx1"/>
                    </a:solidFill>
                  </a:rPr>
                </a:br>
                <a:r>
                  <a:rPr lang="en-US" sz="1100">
                    <a:solidFill>
                      <a:schemeClr val="tx1"/>
                    </a:solidFill>
                  </a:rPr>
                  <a:t>desired position</a:t>
                </a:r>
              </a:p>
            </p:txBody>
          </p:sp>
          <p:sp>
            <p:nvSpPr>
              <p:cNvPr id="28" name="Text Placeholder 6">
                <a:extLst>
                  <a:ext uri="{FF2B5EF4-FFF2-40B4-BE49-F238E27FC236}">
                    <a16:creationId xmlns:a16="http://schemas.microsoft.com/office/drawing/2014/main" id="{E7C1971D-A4DC-4807-6270-FE115AB0CF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3368" y="2803029"/>
                <a:ext cx="1091408" cy="902701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/>
                  <a:t>Tip: </a:t>
                </a:r>
                <a:r>
                  <a:rPr lang="en-US" sz="1100">
                    <a:solidFill>
                      <a:schemeClr val="tx1"/>
                    </a:solidFill>
                  </a:rPr>
                  <a:t>While dragging your image, hold the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SHIFT key </a:t>
                </a:r>
                <a:r>
                  <a:rPr lang="en-US" sz="1100">
                    <a:solidFill>
                      <a:schemeClr val="tx1"/>
                    </a:solidFill>
                  </a:rPr>
                  <a:t>to smoothly move your image.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B2B26EB-9252-42C9-DDBC-C729227D9D4C}"/>
                </a:ext>
              </a:extLst>
            </p:cNvPr>
            <p:cNvGrpSpPr/>
            <p:nvPr userDrawn="1"/>
          </p:nvGrpSpPr>
          <p:grpSpPr>
            <a:xfrm>
              <a:off x="-3458965" y="-31788"/>
              <a:ext cx="3221183" cy="1376709"/>
              <a:chOff x="909814" y="939014"/>
              <a:chExt cx="3221183" cy="13767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55BECE6-A43F-23AB-A451-5950136ACAB8}"/>
                  </a:ext>
                </a:extLst>
              </p:cNvPr>
              <p:cNvSpPr/>
              <p:nvPr/>
            </p:nvSpPr>
            <p:spPr>
              <a:xfrm>
                <a:off x="909815" y="939014"/>
                <a:ext cx="3221182" cy="13767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F47E4FC-F18D-6BCC-325B-A31FA4CA326B}"/>
                  </a:ext>
                </a:extLst>
              </p:cNvPr>
              <p:cNvSpPr/>
              <p:nvPr/>
            </p:nvSpPr>
            <p:spPr>
              <a:xfrm>
                <a:off x="909814" y="939015"/>
                <a:ext cx="3221182" cy="4622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add an image</a:t>
                </a:r>
              </a:p>
            </p:txBody>
          </p:sp>
          <p:sp>
            <p:nvSpPr>
              <p:cNvPr id="21" name="Text Placeholder 6">
                <a:extLst>
                  <a:ext uri="{FF2B5EF4-FFF2-40B4-BE49-F238E27FC236}">
                    <a16:creationId xmlns:a16="http://schemas.microsoft.com/office/drawing/2014/main" id="{478D794E-0A51-1E89-F430-C32407BBCF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5096" y="1570596"/>
                <a:ext cx="2601612" cy="25695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Click on the           inside of the magglass placeholder on slide </a:t>
                </a:r>
                <a:r>
                  <a:rPr lang="en-US" sz="1100">
                    <a:solidFill>
                      <a:schemeClr val="tx1"/>
                    </a:solidFill>
                  </a:rPr>
                  <a:t>and select your desired image.</a:t>
                </a:r>
                <a:endParaRPr lang="en-US" sz="1100" b="1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2BE335E-953B-A7CE-2453-1E77772DB98C}"/>
                </a:ext>
              </a:extLst>
            </p:cNvPr>
            <p:cNvGrpSpPr/>
            <p:nvPr userDrawn="1"/>
          </p:nvGrpSpPr>
          <p:grpSpPr>
            <a:xfrm>
              <a:off x="-3299381" y="3423885"/>
              <a:ext cx="1676278" cy="1512296"/>
              <a:chOff x="-3299381" y="5332712"/>
              <a:chExt cx="1423447" cy="1284198"/>
            </a:xfrm>
          </p:grpSpPr>
          <p:pic>
            <p:nvPicPr>
              <p:cNvPr id="12" name="Picture 11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4925306-9B05-028D-47CC-20909C3AF0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6719" b="11294"/>
              <a:stretch/>
            </p:blipFill>
            <p:spPr>
              <a:xfrm>
                <a:off x="-3258730" y="5457454"/>
                <a:ext cx="1315065" cy="1064424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2597385-6312-AE03-2666-035CD5B0E9E2}"/>
                  </a:ext>
                </a:extLst>
              </p:cNvPr>
              <p:cNvSpPr/>
              <p:nvPr/>
            </p:nvSpPr>
            <p:spPr>
              <a:xfrm>
                <a:off x="-3299381" y="5332712"/>
                <a:ext cx="1423447" cy="402975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E32B08A-4728-1C2F-1803-FD854C730DE4}"/>
                  </a:ext>
                </a:extLst>
              </p:cNvPr>
              <p:cNvSpPr/>
              <p:nvPr/>
            </p:nvSpPr>
            <p:spPr>
              <a:xfrm flipV="1">
                <a:off x="-3299381" y="6287677"/>
                <a:ext cx="1423447" cy="329233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669BAEE-7CDD-D58A-ACE7-9655C31493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9921" t="17357" r="26209" b="20008"/>
            <a:stretch/>
          </p:blipFill>
          <p:spPr>
            <a:xfrm>
              <a:off x="-2300098" y="520976"/>
              <a:ext cx="272994" cy="256953"/>
            </a:xfrm>
            <a:prstGeom prst="rect">
              <a:avLst/>
            </a:prstGeom>
          </p:spPr>
        </p:pic>
      </p:grp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F4961D1-CD7E-E1E0-F904-5162282612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89120" y="1401290"/>
            <a:ext cx="5221000" cy="4352413"/>
          </a:xfrm>
          <a:custGeom>
            <a:avLst/>
            <a:gdLst>
              <a:gd name="connsiteX0" fmla="*/ 2111632 w 5066061"/>
              <a:gd name="connsiteY0" fmla="*/ 0 h 4223250"/>
              <a:gd name="connsiteX1" fmla="*/ 3526680 w 5066061"/>
              <a:gd name="connsiteY1" fmla="*/ 544235 h 4223250"/>
              <a:gd name="connsiteX2" fmla="*/ 3527188 w 5066061"/>
              <a:gd name="connsiteY2" fmla="*/ 544785 h 4223250"/>
              <a:gd name="connsiteX3" fmla="*/ 3688198 w 5066061"/>
              <a:gd name="connsiteY3" fmla="*/ 707008 h 4223250"/>
              <a:gd name="connsiteX4" fmla="*/ 5054640 w 5066061"/>
              <a:gd name="connsiteY4" fmla="*/ 2083901 h 4223250"/>
              <a:gd name="connsiteX5" fmla="*/ 5054640 w 5066061"/>
              <a:gd name="connsiteY5" fmla="*/ 2139350 h 4223250"/>
              <a:gd name="connsiteX6" fmla="*/ 3688354 w 5066061"/>
              <a:gd name="connsiteY6" fmla="*/ 3516073 h 4223250"/>
              <a:gd name="connsiteX7" fmla="*/ 3527031 w 5066061"/>
              <a:gd name="connsiteY7" fmla="*/ 3678610 h 4223250"/>
              <a:gd name="connsiteX8" fmla="*/ 3508758 w 5066061"/>
              <a:gd name="connsiteY8" fmla="*/ 3694937 h 4223250"/>
              <a:gd name="connsiteX9" fmla="*/ 2111632 w 5066061"/>
              <a:gd name="connsiteY9" fmla="*/ 4223250 h 4223250"/>
              <a:gd name="connsiteX10" fmla="*/ 0 w 5066061"/>
              <a:gd name="connsiteY10" fmla="*/ 2111632 h 4223250"/>
              <a:gd name="connsiteX11" fmla="*/ 2111632 w 5066061"/>
              <a:gd name="connsiteY11" fmla="*/ 0 h 422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66061" h="4223250">
                <a:moveTo>
                  <a:pt x="2111632" y="0"/>
                </a:moveTo>
                <a:cubicBezTo>
                  <a:pt x="2655984" y="0"/>
                  <a:pt x="3152216" y="206061"/>
                  <a:pt x="3526680" y="544235"/>
                </a:cubicBezTo>
                <a:lnTo>
                  <a:pt x="3527188" y="544785"/>
                </a:lnTo>
                <a:cubicBezTo>
                  <a:pt x="3583749" y="595911"/>
                  <a:pt x="3637462" y="650095"/>
                  <a:pt x="3688198" y="707008"/>
                </a:cubicBezTo>
                <a:lnTo>
                  <a:pt x="5054640" y="2083901"/>
                </a:lnTo>
                <a:cubicBezTo>
                  <a:pt x="5069868" y="2099249"/>
                  <a:pt x="5069868" y="2124002"/>
                  <a:pt x="5054640" y="2139350"/>
                </a:cubicBezTo>
                <a:lnTo>
                  <a:pt x="3688354" y="3516073"/>
                </a:lnTo>
                <a:cubicBezTo>
                  <a:pt x="3637501" y="3573104"/>
                  <a:pt x="3583698" y="3627405"/>
                  <a:pt x="3527031" y="3678610"/>
                </a:cubicBezTo>
                <a:lnTo>
                  <a:pt x="3508758" y="3694937"/>
                </a:lnTo>
                <a:cubicBezTo>
                  <a:pt x="3136450" y="4023721"/>
                  <a:pt x="2647351" y="4223250"/>
                  <a:pt x="2111632" y="4223250"/>
                </a:cubicBezTo>
                <a:cubicBezTo>
                  <a:pt x="945425" y="4223250"/>
                  <a:pt x="0" y="3277865"/>
                  <a:pt x="0" y="2111632"/>
                </a:cubicBezTo>
                <a:cubicBezTo>
                  <a:pt x="0" y="945425"/>
                  <a:pt x="945425" y="0"/>
                  <a:pt x="211163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Ins="54000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>
                    <a:lumMod val="75000"/>
                  </a:schemeClr>
                </a:solidFill>
                <a:latin typeface="Gilroy" pitchFamily="2" charset="77"/>
                <a:ea typeface="+mn-ea"/>
                <a:cs typeface="+mn-cs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8291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Cover with Frame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C745C5-8FAB-C644-4DD0-9EBE53BF530C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0356C7-337F-4CEA-04C5-BC5ED5FB8F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0EA798ED-3ADE-62B9-C7B6-6023D3348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Cover option D: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E3296B8-E15A-6E47-E723-A48297F39D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2FC0B68-6B95-EC8D-1AFE-C8000507B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3F9512-D55E-610E-7F06-2AF55861E81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flipH="1">
            <a:off x="6667425" y="556681"/>
            <a:ext cx="5524569" cy="5853619"/>
          </a:xfrm>
          <a:custGeom>
            <a:avLst/>
            <a:gdLst>
              <a:gd name="connsiteX0" fmla="*/ 5401219 w 5688888"/>
              <a:gd name="connsiteY0" fmla="*/ 0 h 5940425"/>
              <a:gd name="connsiteX1" fmla="*/ 4908850 w 5688888"/>
              <a:gd name="connsiteY1" fmla="*/ 0 h 5940425"/>
              <a:gd name="connsiteX2" fmla="*/ 4846864 w 5688888"/>
              <a:gd name="connsiteY2" fmla="*/ 0 h 5940425"/>
              <a:gd name="connsiteX3" fmla="*/ 4354495 w 5688888"/>
              <a:gd name="connsiteY3" fmla="*/ 0 h 5940425"/>
              <a:gd name="connsiteX4" fmla="*/ 1465290 w 5688888"/>
              <a:gd name="connsiteY4" fmla="*/ 0 h 5940425"/>
              <a:gd name="connsiteX5" fmla="*/ 972920 w 5688888"/>
              <a:gd name="connsiteY5" fmla="*/ 0 h 5940425"/>
              <a:gd name="connsiteX6" fmla="*/ 492369 w 5688888"/>
              <a:gd name="connsiteY6" fmla="*/ 0 h 5940425"/>
              <a:gd name="connsiteX7" fmla="*/ 0 w 5688888"/>
              <a:gd name="connsiteY7" fmla="*/ 0 h 5940425"/>
              <a:gd name="connsiteX8" fmla="*/ 0 w 5688888"/>
              <a:gd name="connsiteY8" fmla="*/ 5940425 h 5940425"/>
              <a:gd name="connsiteX9" fmla="*/ 492369 w 5688888"/>
              <a:gd name="connsiteY9" fmla="*/ 5940425 h 5940425"/>
              <a:gd name="connsiteX10" fmla="*/ 972920 w 5688888"/>
              <a:gd name="connsiteY10" fmla="*/ 5940425 h 5940425"/>
              <a:gd name="connsiteX11" fmla="*/ 1465290 w 5688888"/>
              <a:gd name="connsiteY11" fmla="*/ 5940425 h 5940425"/>
              <a:gd name="connsiteX12" fmla="*/ 4354495 w 5688888"/>
              <a:gd name="connsiteY12" fmla="*/ 5940425 h 5940425"/>
              <a:gd name="connsiteX13" fmla="*/ 4846864 w 5688888"/>
              <a:gd name="connsiteY13" fmla="*/ 5940425 h 5940425"/>
              <a:gd name="connsiteX14" fmla="*/ 4908850 w 5688888"/>
              <a:gd name="connsiteY14" fmla="*/ 5940425 h 5940425"/>
              <a:gd name="connsiteX15" fmla="*/ 5401219 w 5688888"/>
              <a:gd name="connsiteY15" fmla="*/ 5940425 h 5940425"/>
              <a:gd name="connsiteX16" fmla="*/ 5688888 w 5688888"/>
              <a:gd name="connsiteY16" fmla="*/ 5644277 h 5940425"/>
              <a:gd name="connsiteX17" fmla="*/ 5688888 w 5688888"/>
              <a:gd name="connsiteY17" fmla="*/ 296149 h 5940425"/>
              <a:gd name="connsiteX18" fmla="*/ 5401219 w 5688888"/>
              <a:gd name="connsiteY18" fmla="*/ 0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8888" h="5940425">
                <a:moveTo>
                  <a:pt x="5401219" y="0"/>
                </a:moveTo>
                <a:lnTo>
                  <a:pt x="4908850" y="0"/>
                </a:lnTo>
                <a:lnTo>
                  <a:pt x="4846864" y="0"/>
                </a:lnTo>
                <a:lnTo>
                  <a:pt x="4354495" y="0"/>
                </a:lnTo>
                <a:lnTo>
                  <a:pt x="1465290" y="0"/>
                </a:lnTo>
                <a:lnTo>
                  <a:pt x="972920" y="0"/>
                </a:lnTo>
                <a:lnTo>
                  <a:pt x="492369" y="0"/>
                </a:lnTo>
                <a:lnTo>
                  <a:pt x="0" y="0"/>
                </a:lnTo>
                <a:lnTo>
                  <a:pt x="0" y="5940425"/>
                </a:lnTo>
                <a:lnTo>
                  <a:pt x="492369" y="5940425"/>
                </a:lnTo>
                <a:lnTo>
                  <a:pt x="972920" y="5940425"/>
                </a:lnTo>
                <a:lnTo>
                  <a:pt x="1465290" y="5940425"/>
                </a:lnTo>
                <a:lnTo>
                  <a:pt x="4354495" y="5940425"/>
                </a:lnTo>
                <a:lnTo>
                  <a:pt x="4846864" y="5940425"/>
                </a:lnTo>
                <a:lnTo>
                  <a:pt x="4908850" y="5940425"/>
                </a:lnTo>
                <a:lnTo>
                  <a:pt x="5401219" y="5940425"/>
                </a:lnTo>
                <a:cubicBezTo>
                  <a:pt x="5560094" y="5940425"/>
                  <a:pt x="5688888" y="5807835"/>
                  <a:pt x="5688888" y="5644277"/>
                </a:cubicBezTo>
                <a:lnTo>
                  <a:pt x="5688888" y="296149"/>
                </a:lnTo>
                <a:cubicBezTo>
                  <a:pt x="5688888" y="132591"/>
                  <a:pt x="5560094" y="0"/>
                  <a:pt x="54012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lang="en-US" sz="20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B6A6E491-D5BE-7ADA-E387-33D053DE969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284A75E3-6010-963D-FF7C-158CD22BCA82}"/>
              </a:ext>
            </a:extLst>
          </p:cNvPr>
          <p:cNvGrpSpPr/>
          <p:nvPr userDrawn="1"/>
        </p:nvGrpSpPr>
        <p:grpSpPr>
          <a:xfrm>
            <a:off x="-3458965" y="-31788"/>
            <a:ext cx="3221183" cy="4967969"/>
            <a:chOff x="-3458965" y="-31788"/>
            <a:chExt cx="3221183" cy="496796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6C0D77C-5928-B67D-7363-DA79ADAAF092}"/>
                </a:ext>
              </a:extLst>
            </p:cNvPr>
            <p:cNvGrpSpPr/>
            <p:nvPr userDrawn="1"/>
          </p:nvGrpSpPr>
          <p:grpSpPr>
            <a:xfrm>
              <a:off x="-3458965" y="1514227"/>
              <a:ext cx="3221183" cy="3421954"/>
              <a:chOff x="909814" y="714623"/>
              <a:chExt cx="3221183" cy="3421954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695136B-0980-4C78-EFC5-9B0B08273A47}"/>
                  </a:ext>
                </a:extLst>
              </p:cNvPr>
              <p:cNvSpPr/>
              <p:nvPr/>
            </p:nvSpPr>
            <p:spPr>
              <a:xfrm>
                <a:off x="909815" y="939015"/>
                <a:ext cx="3221182" cy="3197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DECBE9F-AD4A-31F4-CF17-1FBE4DEBC764}"/>
                  </a:ext>
                </a:extLst>
              </p:cNvPr>
              <p:cNvSpPr/>
              <p:nvPr/>
            </p:nvSpPr>
            <p:spPr>
              <a:xfrm>
                <a:off x="909814" y="714623"/>
                <a:ext cx="3221182" cy="68666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align your image</a:t>
                </a:r>
                <a:br>
                  <a:rPr lang="en-US" sz="1600"/>
                </a:br>
                <a:r>
                  <a:rPr lang="en-US" sz="1600"/>
                  <a:t>within the slide</a:t>
                </a:r>
              </a:p>
            </p:txBody>
          </p:sp>
          <p:sp>
            <p:nvSpPr>
              <p:cNvPr id="43" name="Text Placeholder 6">
                <a:extLst>
                  <a:ext uri="{FF2B5EF4-FFF2-40B4-BE49-F238E27FC236}">
                    <a16:creationId xmlns:a16="http://schemas.microsoft.com/office/drawing/2014/main" id="{04739BDF-3D08-CD4E-FEAE-E663135B88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1666238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01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4" name="Text Placeholder 6">
                <a:extLst>
                  <a:ext uri="{FF2B5EF4-FFF2-40B4-BE49-F238E27FC236}">
                    <a16:creationId xmlns:a16="http://schemas.microsoft.com/office/drawing/2014/main" id="{AA40811B-CEF5-1399-CE2C-72CA60854F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7" y="1570596"/>
                <a:ext cx="2225269" cy="501564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After you add your photo,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right click on the image image and select crop.</a:t>
                </a:r>
              </a:p>
            </p:txBody>
          </p:sp>
          <p:sp>
            <p:nvSpPr>
              <p:cNvPr id="45" name="Text Placeholder 6">
                <a:extLst>
                  <a:ext uri="{FF2B5EF4-FFF2-40B4-BE49-F238E27FC236}">
                    <a16:creationId xmlns:a16="http://schemas.microsoft.com/office/drawing/2014/main" id="{D0845B9E-A27E-188F-9033-85D5AD692F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8324" y="2241465"/>
                <a:ext cx="478088" cy="405922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accent1"/>
                    </a:solidFill>
                  </a:rPr>
                  <a:t>02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6" name="Text Placeholder 6">
                <a:extLst>
                  <a:ext uri="{FF2B5EF4-FFF2-40B4-BE49-F238E27FC236}">
                    <a16:creationId xmlns:a16="http://schemas.microsoft.com/office/drawing/2014/main" id="{2C4260A9-9A9F-DF05-5FB3-DC50870130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9508" y="2295004"/>
                <a:ext cx="2229400" cy="26036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Adjust your photo </a:t>
                </a:r>
                <a:r>
                  <a:rPr lang="en-US" sz="1100">
                    <a:solidFill>
                      <a:schemeClr val="tx1"/>
                    </a:solidFill>
                  </a:rPr>
                  <a:t>to your</a:t>
                </a:r>
                <a:br>
                  <a:rPr lang="en-US" sz="1100">
                    <a:solidFill>
                      <a:schemeClr val="tx1"/>
                    </a:solidFill>
                  </a:rPr>
                </a:br>
                <a:r>
                  <a:rPr lang="en-US" sz="1100">
                    <a:solidFill>
                      <a:schemeClr val="tx1"/>
                    </a:solidFill>
                  </a:rPr>
                  <a:t>desired position</a:t>
                </a:r>
              </a:p>
            </p:txBody>
          </p:sp>
          <p:sp>
            <p:nvSpPr>
              <p:cNvPr id="47" name="Text Placeholder 6">
                <a:extLst>
                  <a:ext uri="{FF2B5EF4-FFF2-40B4-BE49-F238E27FC236}">
                    <a16:creationId xmlns:a16="http://schemas.microsoft.com/office/drawing/2014/main" id="{9525FFB2-AAD4-DD9D-98BF-78F0DEBE2B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3368" y="2803029"/>
                <a:ext cx="1091408" cy="902701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/>
                  <a:t>Tip: </a:t>
                </a:r>
                <a:r>
                  <a:rPr lang="en-US" sz="1100">
                    <a:solidFill>
                      <a:schemeClr val="tx1"/>
                    </a:solidFill>
                  </a:rPr>
                  <a:t>While dragging your image, hold the </a:t>
                </a:r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SHIFT key </a:t>
                </a:r>
                <a:r>
                  <a:rPr lang="en-US" sz="1100">
                    <a:solidFill>
                      <a:schemeClr val="tx1"/>
                    </a:solidFill>
                  </a:rPr>
                  <a:t>to smoothly move your image.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A1B1BDE-A6EA-45B6-B0F5-04D133F086DA}"/>
                </a:ext>
              </a:extLst>
            </p:cNvPr>
            <p:cNvGrpSpPr/>
            <p:nvPr userDrawn="1"/>
          </p:nvGrpSpPr>
          <p:grpSpPr>
            <a:xfrm>
              <a:off x="-3458965" y="-31788"/>
              <a:ext cx="3221183" cy="1376709"/>
              <a:chOff x="909814" y="939014"/>
              <a:chExt cx="3221183" cy="1376709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1DE49EF-1934-D68F-5EE5-28CD5CE7BFEB}"/>
                  </a:ext>
                </a:extLst>
              </p:cNvPr>
              <p:cNvSpPr/>
              <p:nvPr/>
            </p:nvSpPr>
            <p:spPr>
              <a:xfrm>
                <a:off x="909815" y="939014"/>
                <a:ext cx="3221182" cy="13767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36350E2-036E-1C8B-BDF2-878DF25FCF29}"/>
                  </a:ext>
                </a:extLst>
              </p:cNvPr>
              <p:cNvSpPr/>
              <p:nvPr/>
            </p:nvSpPr>
            <p:spPr>
              <a:xfrm>
                <a:off x="909814" y="939015"/>
                <a:ext cx="3221182" cy="4622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How to add an image</a:t>
                </a:r>
              </a:p>
            </p:txBody>
          </p:sp>
          <p:sp>
            <p:nvSpPr>
              <p:cNvPr id="51" name="Text Placeholder 6">
                <a:extLst>
                  <a:ext uri="{FF2B5EF4-FFF2-40B4-BE49-F238E27FC236}">
                    <a16:creationId xmlns:a16="http://schemas.microsoft.com/office/drawing/2014/main" id="{CFA127E9-5E08-52C1-DB6F-ED5074B3B9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5096" y="1570596"/>
                <a:ext cx="2601612" cy="256953"/>
              </a:xfrm>
              <a:prstGeom prst="rect">
                <a:avLst/>
              </a:prstGeom>
            </p:spPr>
            <p:txBody>
              <a:bodyPr lIns="0" tIns="0" rIns="0" bIns="4680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54864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Click on the           inside of the image placeholder on slide </a:t>
                </a:r>
                <a:r>
                  <a:rPr lang="en-US" sz="1100">
                    <a:solidFill>
                      <a:schemeClr val="tx1"/>
                    </a:solidFill>
                  </a:rPr>
                  <a:t>and select your desired image.</a:t>
                </a:r>
                <a:endParaRPr lang="en-US" sz="1100" b="1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326432F-79D8-0AFB-5AB5-30F7F0BA605F}"/>
                </a:ext>
              </a:extLst>
            </p:cNvPr>
            <p:cNvGrpSpPr/>
            <p:nvPr userDrawn="1"/>
          </p:nvGrpSpPr>
          <p:grpSpPr>
            <a:xfrm>
              <a:off x="-3299381" y="3423885"/>
              <a:ext cx="1676278" cy="1512296"/>
              <a:chOff x="-3299381" y="5332712"/>
              <a:chExt cx="1423447" cy="1284198"/>
            </a:xfrm>
          </p:grpSpPr>
          <p:pic>
            <p:nvPicPr>
              <p:cNvPr id="53" name="Picture 5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F4C747D2-EC98-FE70-2C80-86AFE1E857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6719" b="11294"/>
              <a:stretch/>
            </p:blipFill>
            <p:spPr>
              <a:xfrm>
                <a:off x="-3258730" y="5457454"/>
                <a:ext cx="1315065" cy="1064424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11D5EEE-41EF-CCDB-243A-4D532AD6D9DC}"/>
                  </a:ext>
                </a:extLst>
              </p:cNvPr>
              <p:cNvSpPr/>
              <p:nvPr/>
            </p:nvSpPr>
            <p:spPr>
              <a:xfrm>
                <a:off x="-3299381" y="5332712"/>
                <a:ext cx="1423447" cy="402975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19ACA81-084B-304D-B9E2-8ECAD0AF2E6F}"/>
                  </a:ext>
                </a:extLst>
              </p:cNvPr>
              <p:cNvSpPr/>
              <p:nvPr/>
            </p:nvSpPr>
            <p:spPr>
              <a:xfrm flipV="1">
                <a:off x="-3299381" y="6287677"/>
                <a:ext cx="1423447" cy="329233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alpha val="0"/>
                    </a:schemeClr>
                  </a:gs>
                  <a:gs pos="57000">
                    <a:schemeClr val="bg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712E59E-99C3-4858-E663-B4A4E7CD76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9921" t="17357" r="26209" b="20008"/>
            <a:stretch/>
          </p:blipFill>
          <p:spPr>
            <a:xfrm>
              <a:off x="-2315596" y="520976"/>
              <a:ext cx="272994" cy="256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968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ynamic Cov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1020BF6-B5BB-6E53-0DBB-ECDE14C6EB2D}"/>
              </a:ext>
            </a:extLst>
          </p:cNvPr>
          <p:cNvGrpSpPr/>
          <p:nvPr userDrawn="1"/>
        </p:nvGrpSpPr>
        <p:grpSpPr>
          <a:xfrm>
            <a:off x="6454832" y="0"/>
            <a:ext cx="5737168" cy="6858000"/>
            <a:chOff x="6760172" y="0"/>
            <a:chExt cx="5431828" cy="64930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0F195BD-4DCA-BEFD-CCE8-79AD90E3D5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6018" y="0"/>
              <a:ext cx="4645981" cy="649300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C292FD-10F7-1356-9C0C-F8D570C497F1}"/>
                </a:ext>
              </a:extLst>
            </p:cNvPr>
            <p:cNvSpPr/>
            <p:nvPr userDrawn="1"/>
          </p:nvSpPr>
          <p:spPr>
            <a:xfrm>
              <a:off x="7546019" y="0"/>
              <a:ext cx="4645981" cy="3065417"/>
            </a:xfrm>
            <a:prstGeom prst="rect">
              <a:avLst/>
            </a:prstGeom>
            <a:gradFill>
              <a:gsLst>
                <a:gs pos="0">
                  <a:srgbClr val="8EB5E6">
                    <a:alpha val="77954"/>
                    <a:lumMod val="86000"/>
                  </a:srgbClr>
                </a:gs>
                <a:gs pos="89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26039E-5239-0879-A2F5-FA516D8348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0172" y="0"/>
              <a:ext cx="3662613" cy="6493008"/>
            </a:xfrm>
            <a:prstGeom prst="rect">
              <a:avLst/>
            </a:prstGeom>
            <a:effectLst/>
          </p:spPr>
        </p:pic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5343DDC-4010-56E2-13DC-E395F30CCB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1E80B53E-91AB-5FE1-D9B6-887980F8C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1600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Dynamic Cover A: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A64271-2E79-A485-1C2D-472A5E580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B3269F7-50D0-0121-A625-A874261975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DD37F7BA-25A5-8754-7910-ABBDFB6166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49DE9-BAD6-9975-B407-1483B69DF06B}"/>
              </a:ext>
            </a:extLst>
          </p:cNvPr>
          <p:cNvSpPr txBox="1"/>
          <p:nvPr userDrawn="1"/>
        </p:nvSpPr>
        <p:spPr>
          <a:xfrm>
            <a:off x="9442174" y="181458"/>
            <a:ext cx="2554184" cy="5168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7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shown does not include required overpatch. Please be sure to follow instructions for using the overpatch.</a:t>
            </a:r>
          </a:p>
        </p:txBody>
      </p:sp>
    </p:spTree>
    <p:extLst>
      <p:ext uri="{BB962C8B-B14F-4D97-AF65-F5344CB8AC3E}">
        <p14:creationId xmlns:p14="http://schemas.microsoft.com/office/powerpoint/2010/main" val="21796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ynamic Cov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D311EB0-39CF-4BDD-DB4F-A1209315571A}"/>
              </a:ext>
            </a:extLst>
          </p:cNvPr>
          <p:cNvGrpSpPr/>
          <p:nvPr userDrawn="1"/>
        </p:nvGrpSpPr>
        <p:grpSpPr>
          <a:xfrm>
            <a:off x="6605753" y="-2"/>
            <a:ext cx="5586248" cy="6858002"/>
            <a:chOff x="6915955" y="380820"/>
            <a:chExt cx="5276045" cy="6477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0F195BD-4DCA-BEFD-CCE8-79AD90E3D5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17" t="5606" r="45544"/>
            <a:stretch/>
          </p:blipFill>
          <p:spPr>
            <a:xfrm>
              <a:off x="7546018" y="380820"/>
              <a:ext cx="4645981" cy="6477178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312F427-8040-DBC4-0524-506364CC0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15955" y="380822"/>
              <a:ext cx="5276045" cy="6477177"/>
            </a:xfrm>
            <a:prstGeom prst="rect">
              <a:avLst/>
            </a:prstGeom>
            <a:noFill/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E425EAC-DFCC-29D3-3BAC-9B63AF833CAA}"/>
              </a:ext>
            </a:extLst>
          </p:cNvPr>
          <p:cNvSpPr txBox="1"/>
          <p:nvPr userDrawn="1"/>
        </p:nvSpPr>
        <p:spPr>
          <a:xfrm>
            <a:off x="18508133" y="2489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6259CE-A5D4-4E33-F3A7-D2ADA17DA2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077948"/>
            <a:ext cx="5782732" cy="603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en-US" sz="2000" b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5" name="Title 16">
            <a:extLst>
              <a:ext uri="{FF2B5EF4-FFF2-40B4-BE49-F238E27FC236}">
                <a16:creationId xmlns:a16="http://schemas.microsoft.com/office/drawing/2014/main" id="{AA962718-B76F-D641-C604-76AFE7349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4400"/>
            <a:ext cx="5782732" cy="1931794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4800" b="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Dynamic Cover B:</a:t>
            </a:r>
            <a:br>
              <a:rPr lang="en-US"/>
            </a:br>
            <a:r>
              <a:rPr lang="en-US"/>
              <a:t>Main title can extend </a:t>
            </a:r>
            <a:br>
              <a:rPr lang="en-US"/>
            </a:br>
            <a:r>
              <a:rPr lang="en-US"/>
              <a:t>to two or more lines</a:t>
            </a:r>
            <a:endParaRPr lang="en-PH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DBDB162-27B6-593F-8C89-74F8C29684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216400"/>
            <a:ext cx="5782732" cy="381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text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B4BAD2C-CF81-3032-F32E-846F3B903B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347EE400-DAE1-C218-AD03-76CA3E8CB79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 lIns="0" tIns="0" rIns="0" bIns="0" anchor="b"/>
          <a:lstStyle>
            <a:lvl1pPr algn="l">
              <a:defRPr/>
            </a:lvl1pPr>
          </a:lstStyle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57035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2914" y="549275"/>
            <a:ext cx="11306174" cy="4431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4" y="1562689"/>
            <a:ext cx="11306172" cy="45301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C7AE4A1-284C-4837-B5F3-EA9E6447635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t="27773" b="27773"/>
          <a:stretch/>
        </p:blipFill>
        <p:spPr>
          <a:xfrm>
            <a:off x="334583" y="6610209"/>
            <a:ext cx="953673" cy="1410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2829D4-7B3E-400A-92DD-5F7983DF6D9F}"/>
              </a:ext>
            </a:extLst>
          </p:cNvPr>
          <p:cNvCxnSpPr>
            <a:cxnSpLocks/>
          </p:cNvCxnSpPr>
          <p:nvPr userDrawn="1"/>
        </p:nvCxnSpPr>
        <p:spPr>
          <a:xfrm>
            <a:off x="442913" y="6494464"/>
            <a:ext cx="1130617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9B68293-3258-455D-35BB-34DC982F34DB}"/>
              </a:ext>
            </a:extLst>
          </p:cNvPr>
          <p:cNvSpPr txBox="1">
            <a:spLocks/>
          </p:cNvSpPr>
          <p:nvPr userDrawn="1"/>
        </p:nvSpPr>
        <p:spPr>
          <a:xfrm>
            <a:off x="11302678" y="6543675"/>
            <a:ext cx="446406" cy="20755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800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System Font Regular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462F665-1504-430B-A348-AF20EC8B5F95}" type="slidenum">
              <a:rPr lang="en-US" smtClean="0"/>
              <a:pPr algn="r"/>
              <a:t>‹#›</a:t>
            </a:fld>
            <a:endParaRPr lang="en-PH" sz="800" kern="1200"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A263-6642-960D-F607-D13E13A8B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50824"/>
            <a:ext cx="4114800" cy="253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23" r:id="rId2"/>
    <p:sldLayoutId id="2147483900" r:id="rId3"/>
    <p:sldLayoutId id="2147483912" r:id="rId4"/>
    <p:sldLayoutId id="2147483896" r:id="rId5"/>
    <p:sldLayoutId id="2147483918" r:id="rId6"/>
    <p:sldLayoutId id="2147483902" r:id="rId7"/>
    <p:sldLayoutId id="2147483861" r:id="rId8"/>
    <p:sldLayoutId id="2147483892" r:id="rId9"/>
    <p:sldLayoutId id="2147483893" r:id="rId10"/>
    <p:sldLayoutId id="2147483889" r:id="rId11"/>
    <p:sldLayoutId id="2147483890" r:id="rId12"/>
    <p:sldLayoutId id="2147483891" r:id="rId13"/>
    <p:sldLayoutId id="2147483917" r:id="rId14"/>
    <p:sldLayoutId id="2147483921" r:id="rId15"/>
    <p:sldLayoutId id="2147483922" r:id="rId16"/>
    <p:sldLayoutId id="2147483895" r:id="rId17"/>
    <p:sldLayoutId id="2147483910" r:id="rId18"/>
    <p:sldLayoutId id="2147483911" r:id="rId19"/>
    <p:sldLayoutId id="2147483915" r:id="rId20"/>
    <p:sldLayoutId id="2147483844" r:id="rId21"/>
    <p:sldLayoutId id="2147483925" r:id="rId22"/>
    <p:sldLayoutId id="2147483919" r:id="rId23"/>
    <p:sldLayoutId id="2147483926" r:id="rId24"/>
    <p:sldLayoutId id="2147483903" r:id="rId25"/>
    <p:sldLayoutId id="2147483904" r:id="rId26"/>
    <p:sldLayoutId id="2147483909" r:id="rId27"/>
    <p:sldLayoutId id="2147483825" r:id="rId28"/>
    <p:sldLayoutId id="2147483916" r:id="rId29"/>
    <p:sldLayoutId id="2147483914" r:id="rId30"/>
    <p:sldLayoutId id="2147483887" r:id="rId31"/>
    <p:sldLayoutId id="2147483848" r:id="rId32"/>
    <p:sldLayoutId id="2147483859" r:id="rId33"/>
    <p:sldLayoutId id="2147483920" r:id="rId34"/>
    <p:sldLayoutId id="2147483924" r:id="rId35"/>
    <p:sldLayoutId id="2147483870" r:id="rId36"/>
    <p:sldLayoutId id="2147483927" r:id="rId3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b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Font typeface="System Font Regular"/>
        <a:buChar char="–"/>
        <a:defRPr sz="16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9" userDrawn="1">
          <p15:clr>
            <a:srgbClr val="F26B43"/>
          </p15:clr>
        </p15:guide>
        <p15:guide id="4" pos="7401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pos="1844" userDrawn="1">
          <p15:clr>
            <a:srgbClr val="FDE53C"/>
          </p15:clr>
        </p15:guide>
        <p15:guide id="8" pos="2116" userDrawn="1">
          <p15:clr>
            <a:srgbClr val="FDE53C"/>
          </p15:clr>
        </p15:guide>
        <p15:guide id="9" pos="3704" userDrawn="1">
          <p15:clr>
            <a:srgbClr val="FDE53C"/>
          </p15:clr>
        </p15:guide>
        <p15:guide id="10" pos="3976" userDrawn="1">
          <p15:clr>
            <a:srgbClr val="FDE53C"/>
          </p15:clr>
        </p15:guide>
        <p15:guide id="11" pos="5541" userDrawn="1">
          <p15:clr>
            <a:srgbClr val="FDE53C"/>
          </p15:clr>
        </p15:guide>
        <p15:guide id="12" pos="5813" userDrawn="1">
          <p15:clr>
            <a:srgbClr val="FDE53C"/>
          </p15:clr>
        </p15:guide>
        <p15:guide id="13" pos="3839" userDrawn="1">
          <p15:clr>
            <a:srgbClr val="FDE53C"/>
          </p15:clr>
        </p15:guide>
        <p15:guide id="14" pos="1980" userDrawn="1">
          <p15:clr>
            <a:srgbClr val="FDE53C"/>
          </p15:clr>
        </p15:guide>
        <p15:guide id="15" pos="5677" userDrawn="1">
          <p15:clr>
            <a:srgbClr val="FDE53C"/>
          </p15:clr>
        </p15:guide>
        <p15:guide id="16" pos="2479" userDrawn="1">
          <p15:clr>
            <a:srgbClr val="5ACBF0"/>
          </p15:clr>
        </p15:guide>
        <p15:guide id="17" pos="2774" userDrawn="1">
          <p15:clr>
            <a:srgbClr val="5ACBF0"/>
          </p15:clr>
        </p15:guide>
        <p15:guide id="18" pos="4906" userDrawn="1">
          <p15:clr>
            <a:srgbClr val="5ACBF0"/>
          </p15:clr>
        </p15:guide>
        <p15:guide id="19" pos="5201" userDrawn="1">
          <p15:clr>
            <a:srgbClr val="5ACBF0"/>
          </p15:clr>
        </p15:guide>
        <p15:guide id="20" pos="2622" userDrawn="1">
          <p15:clr>
            <a:srgbClr val="5ACBF0"/>
          </p15:clr>
        </p15:guide>
        <p15:guide id="21" pos="5060" userDrawn="1">
          <p15:clr>
            <a:srgbClr val="5ACBF0"/>
          </p15:clr>
        </p15:guide>
        <p15:guide id="22" orient="horz" pos="984" userDrawn="1">
          <p15:clr>
            <a:srgbClr val="F26B43"/>
          </p15:clr>
        </p15:guide>
        <p15:guide id="23" orient="horz" pos="3838" userDrawn="1">
          <p15:clr>
            <a:srgbClr val="F26B43"/>
          </p15:clr>
        </p15:guide>
        <p15:guide id="24" orient="horz" pos="799" userDrawn="1">
          <p15:clr>
            <a:srgbClr val="F26B43"/>
          </p15:clr>
        </p15:guide>
        <p15:guide id="25" orient="horz" pos="2319" userDrawn="1">
          <p15:clr>
            <a:srgbClr val="FDE53C"/>
          </p15:clr>
        </p15:guide>
        <p15:guide id="26" orient="horz" pos="2183" userDrawn="1">
          <p15:clr>
            <a:srgbClr val="FDE53C"/>
          </p15:clr>
        </p15:guide>
        <p15:guide id="27" orient="horz" pos="2455" userDrawn="1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sv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26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6.wdp"/><Relationship Id="rId5" Type="http://schemas.openxmlformats.org/officeDocument/2006/relationships/image" Target="../media/image105.png"/><Relationship Id="rId4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0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81F071D-5FE5-1018-5BE5-1EF08ABFAF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922" r="21922"/>
          <a:stretch/>
        </p:blipFill>
        <p:spPr>
          <a:xfrm>
            <a:off x="5658678" y="0"/>
            <a:ext cx="6533321" cy="6859450"/>
          </a:xfr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CF9C36BD-0848-04F6-F9FA-895FEFF9A183}"/>
              </a:ext>
            </a:extLst>
          </p:cNvPr>
          <p:cNvSpPr/>
          <p:nvPr/>
        </p:nvSpPr>
        <p:spPr>
          <a:xfrm>
            <a:off x="0" y="0"/>
            <a:ext cx="9117731" cy="6858000"/>
          </a:xfrm>
          <a:custGeom>
            <a:avLst/>
            <a:gdLst>
              <a:gd name="connsiteX0" fmla="*/ 0 w 9117731"/>
              <a:gd name="connsiteY0" fmla="*/ 0 h 6858000"/>
              <a:gd name="connsiteX1" fmla="*/ 5616962 w 9117731"/>
              <a:gd name="connsiteY1" fmla="*/ 0 h 6858000"/>
              <a:gd name="connsiteX2" fmla="*/ 9085223 w 9117731"/>
              <a:gd name="connsiteY2" fmla="*/ 3353148 h 6858000"/>
              <a:gd name="connsiteX3" fmla="*/ 9085223 w 9117731"/>
              <a:gd name="connsiteY3" fmla="*/ 3504853 h 6858000"/>
              <a:gd name="connsiteX4" fmla="*/ 5616952 w 9117731"/>
              <a:gd name="connsiteY4" fmla="*/ 6858000 h 6858000"/>
              <a:gd name="connsiteX5" fmla="*/ 0 w 9117731"/>
              <a:gd name="connsiteY5" fmla="*/ 6858000 h 6858000"/>
              <a:gd name="connsiteX6" fmla="*/ 0 w 911773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7731" h="6858000">
                <a:moveTo>
                  <a:pt x="0" y="0"/>
                </a:moveTo>
                <a:lnTo>
                  <a:pt x="5616962" y="0"/>
                </a:lnTo>
                <a:lnTo>
                  <a:pt x="9085223" y="3353148"/>
                </a:lnTo>
                <a:cubicBezTo>
                  <a:pt x="9128567" y="3395116"/>
                  <a:pt x="9128567" y="3462885"/>
                  <a:pt x="9085223" y="3504853"/>
                </a:cubicBezTo>
                <a:lnTo>
                  <a:pt x="561695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44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01B76-2857-56EC-FFBB-83FB573389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5077948"/>
            <a:ext cx="5782732" cy="60318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☞GILROY-LIGHT" pitchFamily="2" charset="77"/>
              </a:rPr>
              <a:t>Vilnius, Lithuania</a:t>
            </a:r>
          </a:p>
          <a:p>
            <a:r>
              <a:rPr lang="en-US" dirty="0">
                <a:solidFill>
                  <a:schemeClr val="bg1"/>
                </a:solidFill>
                <a:latin typeface="☞GILROY-LIGHT" pitchFamily="2" charset="77"/>
              </a:rPr>
              <a:t>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053643-8EEB-AF31-37A5-136B074F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184400"/>
            <a:ext cx="7719781" cy="1931988"/>
          </a:xfrm>
        </p:spPr>
        <p:txBody>
          <a:bodyPr/>
          <a:lstStyle/>
          <a:p>
            <a:r>
              <a:rPr lang="en-US" sz="4000" b="1" dirty="0">
                <a:solidFill>
                  <a:schemeClr val="bg2"/>
                </a:solidFill>
                <a:latin typeface="☞GILROY-BOLD" pitchFamily="2" charset="77"/>
              </a:rPr>
              <a:t>GBS as an Invaluable Ally:</a:t>
            </a:r>
            <a:br>
              <a:rPr lang="en-US" sz="4000" b="1" dirty="0">
                <a:solidFill>
                  <a:schemeClr val="bg2"/>
                </a:solidFill>
                <a:latin typeface="☞GILROY-BOLD" pitchFamily="2" charset="77"/>
              </a:rPr>
            </a:br>
            <a:r>
              <a:rPr lang="en-US" sz="3600" b="1" dirty="0">
                <a:solidFill>
                  <a:schemeClr val="accent2"/>
                </a:solidFill>
                <a:latin typeface="☞GILROY-BOLD" pitchFamily="2" charset="77"/>
              </a:rPr>
              <a:t>Fueling the Business Growth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482B2B-535C-AEBD-0A08-05495E6852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3" y="4216400"/>
            <a:ext cx="5782732" cy="381000"/>
          </a:xfrm>
        </p:spPr>
        <p:txBody>
          <a:bodyPr/>
          <a:lstStyle/>
          <a:p>
            <a:r>
              <a:rPr lang="en-US"/>
              <a:t>Q1 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9A3FB6-B393-8CB0-413C-A3FE403609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42913" y="6295153"/>
            <a:ext cx="3960812" cy="19454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☞GILROY-LIGHT" pitchFamily="2" charset="77"/>
              </a:rPr>
              <a:t>CONFIDENTIAL – DO NOT DISTRIBUTE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D05F979-E4F8-2B9D-994B-63199DDC33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773" b="27773"/>
          <a:stretch/>
        </p:blipFill>
        <p:spPr>
          <a:xfrm>
            <a:off x="195642" y="535011"/>
            <a:ext cx="2285287" cy="3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4CED0F-137F-A57B-D651-A1283B36C482}"/>
              </a:ext>
            </a:extLst>
          </p:cNvPr>
          <p:cNvSpPr/>
          <p:nvPr/>
        </p:nvSpPr>
        <p:spPr>
          <a:xfrm>
            <a:off x="1" y="-225"/>
            <a:ext cx="12191998" cy="6858000"/>
          </a:xfrm>
          <a:prstGeom prst="rect">
            <a:avLst/>
          </a:prstGeom>
          <a:solidFill>
            <a:schemeClr val="accent1"/>
          </a:solidFill>
          <a:ln w="3445" cap="flat">
            <a:noFill/>
            <a:prstDash val="solid"/>
            <a:miter/>
          </a:ln>
          <a:effectLst>
            <a:outerShdw blurRad="1270000" dist="38100" algn="l" rotWithShape="0">
              <a:prstClr val="black">
                <a:alpha val="21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D42217F-63F5-F20A-DFC0-B968DAFE88B8}"/>
              </a:ext>
            </a:extLst>
          </p:cNvPr>
          <p:cNvSpPr/>
          <p:nvPr/>
        </p:nvSpPr>
        <p:spPr>
          <a:xfrm>
            <a:off x="0" y="0"/>
            <a:ext cx="11948961" cy="6858000"/>
          </a:xfrm>
          <a:custGeom>
            <a:avLst/>
            <a:gdLst>
              <a:gd name="connsiteX0" fmla="*/ 0 w 11468561"/>
              <a:gd name="connsiteY0" fmla="*/ 0 h 6858000"/>
              <a:gd name="connsiteX1" fmla="*/ 8108539 w 11468561"/>
              <a:gd name="connsiteY1" fmla="*/ 0 h 6858000"/>
              <a:gd name="connsiteX2" fmla="*/ 11437361 w 11468561"/>
              <a:gd name="connsiteY2" fmla="*/ 3353148 h 6858000"/>
              <a:gd name="connsiteX3" fmla="*/ 11437361 w 11468561"/>
              <a:gd name="connsiteY3" fmla="*/ 3504853 h 6858000"/>
              <a:gd name="connsiteX4" fmla="*/ 8108529 w 11468561"/>
              <a:gd name="connsiteY4" fmla="*/ 6858000 h 6858000"/>
              <a:gd name="connsiteX5" fmla="*/ 0 w 11468561"/>
              <a:gd name="connsiteY5" fmla="*/ 6858000 h 6858000"/>
              <a:gd name="connsiteX6" fmla="*/ 0 w 1146856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68561" h="6858000">
                <a:moveTo>
                  <a:pt x="0" y="0"/>
                </a:moveTo>
                <a:lnTo>
                  <a:pt x="8108539" y="0"/>
                </a:lnTo>
                <a:lnTo>
                  <a:pt x="11437361" y="3353148"/>
                </a:lnTo>
                <a:cubicBezTo>
                  <a:pt x="11478962" y="3395116"/>
                  <a:pt x="11478962" y="3462885"/>
                  <a:pt x="11437361" y="3504853"/>
                </a:cubicBezTo>
                <a:lnTo>
                  <a:pt x="810852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445" cap="flat">
            <a:noFill/>
            <a:prstDash val="solid"/>
            <a:miter/>
          </a:ln>
          <a:effectLst>
            <a:outerShdw blurRad="1270000" dist="38100" algn="l" rotWithShape="0">
              <a:prstClr val="black">
                <a:alpha val="21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B7F96D0B-8C94-4AAE-E624-8C0B501EBAB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7634287" y="6623891"/>
            <a:ext cx="4114800" cy="107722"/>
          </a:xfrm>
        </p:spPr>
        <p:txBody>
          <a:bodyPr lIns="0" tIns="0" rIns="0" bIns="0">
            <a:sp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CONFIDENTIAL – DO NOT DISTRIBUTE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440C6C6-FB9D-014C-3D5C-9F84491F02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773" b="27773"/>
          <a:stretch/>
        </p:blipFill>
        <p:spPr>
          <a:xfrm>
            <a:off x="10550890" y="490330"/>
            <a:ext cx="1400217" cy="207065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E70E5399-44E0-1661-E74A-79C12468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>
                <a:latin typeface="☞GILROY-BOLD" pitchFamily="2" charset="77"/>
              </a:rPr>
            </a:br>
            <a:r>
              <a:rPr lang="en-US">
                <a:solidFill>
                  <a:schemeClr val="accent1"/>
                </a:solidFill>
                <a:latin typeface="☞GILROY-BOLD" pitchFamily="2" charset="77"/>
              </a:rPr>
              <a:t>Q&amp;A</a:t>
            </a:r>
          </a:p>
        </p:txBody>
      </p:sp>
      <p:pic>
        <p:nvPicPr>
          <p:cNvPr id="69" name="Picture Placeholder 68">
            <a:extLst>
              <a:ext uri="{FF2B5EF4-FFF2-40B4-BE49-F238E27FC236}">
                <a16:creationId xmlns:a16="http://schemas.microsoft.com/office/drawing/2014/main" id="{E820A1B8-28E7-B7DE-701E-6AA5C3D8AB3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790" t="1" r="24160" b="3"/>
          <a:stretch/>
        </p:blipFill>
        <p:spPr>
          <a:xfrm>
            <a:off x="0" y="-1"/>
            <a:ext cx="5880099" cy="6857775"/>
          </a:xfrm>
          <a:prstGeom prst="rect">
            <a:avLst/>
          </a:prstGeom>
          <a:noFill/>
          <a:effectLst>
            <a:innerShdw blurRad="1270000" dist="978215">
              <a:schemeClr val="bg1"/>
            </a:inn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4FE62E-233C-D6B7-2AC0-478F2A8DC8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☞GILROY-BOLD" pitchFamily="2" charset="77"/>
              </a:rPr>
              <a:t>04</a:t>
            </a:r>
          </a:p>
        </p:txBody>
      </p:sp>
      <p:pic>
        <p:nvPicPr>
          <p:cNvPr id="8" name="Picture Placeholder 68">
            <a:extLst>
              <a:ext uri="{FF2B5EF4-FFF2-40B4-BE49-F238E27FC236}">
                <a16:creationId xmlns:a16="http://schemas.microsoft.com/office/drawing/2014/main" id="{E1A8EE88-62B7-FD7E-4F24-383B33D327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2" r="10092"/>
          <a:stretch/>
        </p:blipFill>
        <p:spPr>
          <a:xfrm>
            <a:off x="442913" y="1317375"/>
            <a:ext cx="5066061" cy="4223250"/>
          </a:xfrm>
          <a:custGeom>
            <a:avLst/>
            <a:gdLst>
              <a:gd name="connsiteX0" fmla="*/ 2111632 w 5066061"/>
              <a:gd name="connsiteY0" fmla="*/ 0 h 4223250"/>
              <a:gd name="connsiteX1" fmla="*/ 3526680 w 5066061"/>
              <a:gd name="connsiteY1" fmla="*/ 544235 h 4223250"/>
              <a:gd name="connsiteX2" fmla="*/ 3527188 w 5066061"/>
              <a:gd name="connsiteY2" fmla="*/ 544785 h 4223250"/>
              <a:gd name="connsiteX3" fmla="*/ 3688198 w 5066061"/>
              <a:gd name="connsiteY3" fmla="*/ 707008 h 4223250"/>
              <a:gd name="connsiteX4" fmla="*/ 5054640 w 5066061"/>
              <a:gd name="connsiteY4" fmla="*/ 2083901 h 4223250"/>
              <a:gd name="connsiteX5" fmla="*/ 5054640 w 5066061"/>
              <a:gd name="connsiteY5" fmla="*/ 2139350 h 4223250"/>
              <a:gd name="connsiteX6" fmla="*/ 3688354 w 5066061"/>
              <a:gd name="connsiteY6" fmla="*/ 3516073 h 4223250"/>
              <a:gd name="connsiteX7" fmla="*/ 3527031 w 5066061"/>
              <a:gd name="connsiteY7" fmla="*/ 3678610 h 4223250"/>
              <a:gd name="connsiteX8" fmla="*/ 3508758 w 5066061"/>
              <a:gd name="connsiteY8" fmla="*/ 3694937 h 4223250"/>
              <a:gd name="connsiteX9" fmla="*/ 2111632 w 5066061"/>
              <a:gd name="connsiteY9" fmla="*/ 4223250 h 4223250"/>
              <a:gd name="connsiteX10" fmla="*/ 0 w 5066061"/>
              <a:gd name="connsiteY10" fmla="*/ 2111632 h 4223250"/>
              <a:gd name="connsiteX11" fmla="*/ 2111632 w 5066061"/>
              <a:gd name="connsiteY11" fmla="*/ 0 h 422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66061" h="4223250">
                <a:moveTo>
                  <a:pt x="2111632" y="0"/>
                </a:moveTo>
                <a:cubicBezTo>
                  <a:pt x="2655984" y="0"/>
                  <a:pt x="3152216" y="206061"/>
                  <a:pt x="3526680" y="544235"/>
                </a:cubicBezTo>
                <a:lnTo>
                  <a:pt x="3527188" y="544785"/>
                </a:lnTo>
                <a:cubicBezTo>
                  <a:pt x="3583749" y="595911"/>
                  <a:pt x="3637462" y="650095"/>
                  <a:pt x="3688198" y="707008"/>
                </a:cubicBezTo>
                <a:lnTo>
                  <a:pt x="5054640" y="2083901"/>
                </a:lnTo>
                <a:cubicBezTo>
                  <a:pt x="5069868" y="2099249"/>
                  <a:pt x="5069868" y="2124002"/>
                  <a:pt x="5054640" y="2139350"/>
                </a:cubicBezTo>
                <a:lnTo>
                  <a:pt x="3688354" y="3516073"/>
                </a:lnTo>
                <a:cubicBezTo>
                  <a:pt x="3637501" y="3573104"/>
                  <a:pt x="3583698" y="3627405"/>
                  <a:pt x="3527031" y="3678610"/>
                </a:cubicBezTo>
                <a:lnTo>
                  <a:pt x="3508758" y="3694937"/>
                </a:lnTo>
                <a:cubicBezTo>
                  <a:pt x="3136450" y="4023721"/>
                  <a:pt x="2647351" y="4223250"/>
                  <a:pt x="2111632" y="4223250"/>
                </a:cubicBezTo>
                <a:cubicBezTo>
                  <a:pt x="945425" y="4223250"/>
                  <a:pt x="0" y="3277865"/>
                  <a:pt x="0" y="2111632"/>
                </a:cubicBezTo>
                <a:cubicBezTo>
                  <a:pt x="0" y="945425"/>
                  <a:pt x="945425" y="0"/>
                  <a:pt x="2111632" y="0"/>
                </a:cubicBezTo>
                <a:close/>
              </a:path>
            </a:pathLst>
          </a:custGeom>
          <a:effectLst>
            <a:outerShdw blurRad="838013" algn="ctr" rotWithShape="0">
              <a:schemeClr val="tx1">
                <a:alpha val="57112"/>
              </a:schemeClr>
            </a:outerShdw>
          </a:effectLst>
        </p:spPr>
      </p:pic>
      <p:pic>
        <p:nvPicPr>
          <p:cNvPr id="3" name="Picture Placeholder 68">
            <a:extLst>
              <a:ext uri="{FF2B5EF4-FFF2-40B4-BE49-F238E27FC236}">
                <a16:creationId xmlns:a16="http://schemas.microsoft.com/office/drawing/2014/main" id="{D7B78F24-D4E3-F00A-D333-401B634834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31" r="11898" b="52289"/>
          <a:stretch/>
        </p:blipFill>
        <p:spPr>
          <a:xfrm>
            <a:off x="521638" y="1317375"/>
            <a:ext cx="4872708" cy="201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17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4CCB3E-7172-B43A-B29B-6ACBC177DB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396BC-BA3F-9119-884E-34DFDEEE299B}"/>
              </a:ext>
            </a:extLst>
          </p:cNvPr>
          <p:cNvSpPr txBox="1"/>
          <p:nvPr/>
        </p:nvSpPr>
        <p:spPr>
          <a:xfrm>
            <a:off x="3604591" y="2945295"/>
            <a:ext cx="4982817" cy="9674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LT" sz="4400" b="1" dirty="0">
                <a:solidFill>
                  <a:schemeClr val="bg1"/>
                </a:solidFill>
                <a:latin typeface="☞GILROY-BOLD" pitchFamily="2" charset="77"/>
              </a:rPr>
              <a:t>Thank you!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054E499-90FB-09F7-6D5A-59FFBA8171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5479131" y="6345905"/>
            <a:ext cx="1233736" cy="1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6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5739F1D-61C1-38B0-C25D-A4E0BEF01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"/>
          <a:stretch/>
        </p:blipFill>
        <p:spPr>
          <a:xfrm flipH="1">
            <a:off x="0" y="0"/>
            <a:ext cx="5782732" cy="684730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1270000" dist="2027808" dir="10800000">
              <a:schemeClr val="bg1"/>
            </a:inn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EA0265F-0160-85D9-7FCA-49FC0157685A}"/>
              </a:ext>
            </a:extLst>
          </p:cNvPr>
          <p:cNvSpPr/>
          <p:nvPr/>
        </p:nvSpPr>
        <p:spPr>
          <a:xfrm>
            <a:off x="442913" y="2043124"/>
            <a:ext cx="960374" cy="960374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☞GILROY-LIGHT" pitchFamily="2" charset="77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636F16D1-0A59-EB39-9DE8-758BFE4508AF}"/>
              </a:ext>
            </a:extLst>
          </p:cNvPr>
          <p:cNvSpPr txBox="1">
            <a:spLocks/>
          </p:cNvSpPr>
          <p:nvPr/>
        </p:nvSpPr>
        <p:spPr>
          <a:xfrm>
            <a:off x="442914" y="3214326"/>
            <a:ext cx="3393106" cy="42934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☞GILROY-BOLD" pitchFamily="2" charset="77"/>
              </a:rPr>
              <a:t>Agenda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E328C8-C131-6EBA-078A-D8FE3BF663AB}"/>
              </a:ext>
            </a:extLst>
          </p:cNvPr>
          <p:cNvGrpSpPr/>
          <p:nvPr/>
        </p:nvGrpSpPr>
        <p:grpSpPr>
          <a:xfrm>
            <a:off x="4573765" y="1223338"/>
            <a:ext cx="7148268" cy="594000"/>
            <a:chOff x="4600820" y="1513270"/>
            <a:chExt cx="7148268" cy="594000"/>
          </a:xfrm>
        </p:grpSpPr>
        <p:sp>
          <p:nvSpPr>
            <p:cNvPr id="12" name="Text Placeholder 23">
              <a:extLst>
                <a:ext uri="{FF2B5EF4-FFF2-40B4-BE49-F238E27FC236}">
                  <a16:creationId xmlns:a16="http://schemas.microsoft.com/office/drawing/2014/main" id="{BCC2B659-5E9F-7073-18E5-9560D6876E4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600820" y="1513270"/>
              <a:ext cx="596210" cy="594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2800">
                  <a:solidFill>
                    <a:schemeClr val="accent1"/>
                  </a:solidFill>
                </a:defRPr>
              </a:lvl1pPr>
              <a:lvl2pPr marL="18288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</a:defRPr>
              </a:lvl2pPr>
              <a:lvl3pPr marL="36576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>
                  <a:solidFill>
                    <a:schemeClr val="tx2"/>
                  </a:solidFill>
                </a:defRPr>
              </a:lvl3pPr>
              <a:lvl4pPr marL="54864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>
                  <a:solidFill>
                    <a:schemeClr val="tx2"/>
                  </a:solidFill>
                </a:defRPr>
              </a:lvl4pPr>
              <a:lvl5pPr marL="73152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>
                  <a:solidFill>
                    <a:schemeClr val="tx2"/>
                  </a:solidFill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PH" b="1" dirty="0">
                  <a:latin typeface="☞GILROY-BOLD" pitchFamily="2" charset="77"/>
                </a:rPr>
                <a:t>01</a:t>
              </a:r>
            </a:p>
          </p:txBody>
        </p:sp>
        <p:sp>
          <p:nvSpPr>
            <p:cNvPr id="13" name="Text Placeholder 41">
              <a:extLst>
                <a:ext uri="{FF2B5EF4-FFF2-40B4-BE49-F238E27FC236}">
                  <a16:creationId xmlns:a16="http://schemas.microsoft.com/office/drawing/2014/main" id="{92E6C309-C712-655F-30A2-C6045355A2C1}"/>
                </a:ext>
              </a:extLst>
            </p:cNvPr>
            <p:cNvSpPr txBox="1">
              <a:spLocks/>
            </p:cNvSpPr>
            <p:nvPr/>
          </p:nvSpPr>
          <p:spPr>
            <a:xfrm>
              <a:off x="5586619" y="1656381"/>
              <a:ext cx="6162469" cy="307777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300"/>
                </a:spcBef>
              </a:pPr>
              <a:r>
                <a:rPr lang="en-US" sz="2000" b="1" dirty="0">
                  <a:latin typeface="☞GILROY-SEMIBOLD" pitchFamily="2" charset="77"/>
                </a:rPr>
                <a:t>About Us</a:t>
              </a:r>
            </a:p>
          </p:txBody>
        </p:sp>
      </p:grpSp>
      <p:pic>
        <p:nvPicPr>
          <p:cNvPr id="26" name="Graphic 25" descr="Checklist with solid fill">
            <a:extLst>
              <a:ext uri="{FF2B5EF4-FFF2-40B4-BE49-F238E27FC236}">
                <a16:creationId xmlns:a16="http://schemas.microsoft.com/office/drawing/2014/main" id="{163605C5-1787-5FF3-CEB7-C510328012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2842" y="2203053"/>
            <a:ext cx="640516" cy="64051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836A31-85AE-87D0-F064-CA3477B40C35}"/>
              </a:ext>
            </a:extLst>
          </p:cNvPr>
          <p:cNvCxnSpPr>
            <a:cxnSpLocks/>
          </p:cNvCxnSpPr>
          <p:nvPr/>
        </p:nvCxnSpPr>
        <p:spPr>
          <a:xfrm>
            <a:off x="5559561" y="2170996"/>
            <a:ext cx="448011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8287C3A-E229-AA92-DF70-CA49B5BC7A54}"/>
              </a:ext>
            </a:extLst>
          </p:cNvPr>
          <p:cNvCxnSpPr>
            <a:cxnSpLocks/>
          </p:cNvCxnSpPr>
          <p:nvPr/>
        </p:nvCxnSpPr>
        <p:spPr>
          <a:xfrm>
            <a:off x="5559561" y="4893187"/>
            <a:ext cx="448011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F146FB6-910E-26A1-884E-6EFF643E0E4D}"/>
              </a:ext>
            </a:extLst>
          </p:cNvPr>
          <p:cNvGrpSpPr/>
          <p:nvPr/>
        </p:nvGrpSpPr>
        <p:grpSpPr>
          <a:xfrm>
            <a:off x="4573764" y="3820450"/>
            <a:ext cx="7148268" cy="594000"/>
            <a:chOff x="5374176" y="1488193"/>
            <a:chExt cx="7148268" cy="594000"/>
          </a:xfrm>
        </p:grpSpPr>
        <p:sp>
          <p:nvSpPr>
            <p:cNvPr id="6" name="Text Placeholder 23">
              <a:extLst>
                <a:ext uri="{FF2B5EF4-FFF2-40B4-BE49-F238E27FC236}">
                  <a16:creationId xmlns:a16="http://schemas.microsoft.com/office/drawing/2014/main" id="{AA5480A0-D89A-3281-8EDC-F3445F62F4F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374176" y="1488193"/>
              <a:ext cx="596210" cy="594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2800">
                  <a:solidFill>
                    <a:schemeClr val="accent1"/>
                  </a:solidFill>
                </a:defRPr>
              </a:lvl1pPr>
              <a:lvl2pPr marL="18288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</a:defRPr>
              </a:lvl2pPr>
              <a:lvl3pPr marL="36576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>
                  <a:solidFill>
                    <a:schemeClr val="tx2"/>
                  </a:solidFill>
                </a:defRPr>
              </a:lvl3pPr>
              <a:lvl4pPr marL="54864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>
                  <a:solidFill>
                    <a:schemeClr val="tx2"/>
                  </a:solidFill>
                </a:defRPr>
              </a:lvl4pPr>
              <a:lvl5pPr marL="73152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>
                  <a:solidFill>
                    <a:schemeClr val="tx2"/>
                  </a:solidFill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PH" b="1" dirty="0">
                  <a:latin typeface="☞GILROY-BOLD" pitchFamily="2" charset="77"/>
                </a:rPr>
                <a:t>03</a:t>
              </a:r>
            </a:p>
          </p:txBody>
        </p:sp>
        <p:sp>
          <p:nvSpPr>
            <p:cNvPr id="7" name="Text Placeholder 41">
              <a:extLst>
                <a:ext uri="{FF2B5EF4-FFF2-40B4-BE49-F238E27FC236}">
                  <a16:creationId xmlns:a16="http://schemas.microsoft.com/office/drawing/2014/main" id="{EDEBBCDA-C304-942B-7222-1BCE4AD62E5A}"/>
                </a:ext>
              </a:extLst>
            </p:cNvPr>
            <p:cNvSpPr txBox="1">
              <a:spLocks/>
            </p:cNvSpPr>
            <p:nvPr/>
          </p:nvSpPr>
          <p:spPr>
            <a:xfrm>
              <a:off x="6359975" y="1631304"/>
              <a:ext cx="6162469" cy="307777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300"/>
                </a:spcBef>
              </a:pPr>
              <a:r>
                <a:rPr lang="en-US" sz="2000" b="1" dirty="0">
                  <a:latin typeface="☞GILROY-SEMIBOLD" pitchFamily="2" charset="77"/>
                </a:rPr>
                <a:t>5 Activities That Fuel Growth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47F9EC-A39E-43ED-6CD9-A7F0915A6273}"/>
              </a:ext>
            </a:extLst>
          </p:cNvPr>
          <p:cNvGrpSpPr/>
          <p:nvPr/>
        </p:nvGrpSpPr>
        <p:grpSpPr>
          <a:xfrm>
            <a:off x="4523863" y="5119006"/>
            <a:ext cx="7248068" cy="594000"/>
            <a:chOff x="5274376" y="1488192"/>
            <a:chExt cx="7248068" cy="594000"/>
          </a:xfrm>
        </p:grpSpPr>
        <p:sp>
          <p:nvSpPr>
            <p:cNvPr id="15" name="Text Placeholder 23">
              <a:extLst>
                <a:ext uri="{FF2B5EF4-FFF2-40B4-BE49-F238E27FC236}">
                  <a16:creationId xmlns:a16="http://schemas.microsoft.com/office/drawing/2014/main" id="{26EBAF26-301F-DF52-CC72-CF66FD2C991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74376" y="1488192"/>
              <a:ext cx="696009" cy="594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2800">
                  <a:solidFill>
                    <a:schemeClr val="accent1"/>
                  </a:solidFill>
                </a:defRPr>
              </a:lvl1pPr>
              <a:lvl2pPr marL="18288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</a:defRPr>
              </a:lvl2pPr>
              <a:lvl3pPr marL="36576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>
                  <a:solidFill>
                    <a:schemeClr val="tx2"/>
                  </a:solidFill>
                </a:defRPr>
              </a:lvl3pPr>
              <a:lvl4pPr marL="54864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>
                  <a:solidFill>
                    <a:schemeClr val="tx2"/>
                  </a:solidFill>
                </a:defRPr>
              </a:lvl4pPr>
              <a:lvl5pPr marL="73152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>
                  <a:solidFill>
                    <a:schemeClr val="tx2"/>
                  </a:solidFill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PH" b="1" dirty="0">
                  <a:latin typeface="☞GILROY-BOLD" pitchFamily="2" charset="77"/>
                </a:rPr>
                <a:t>04</a:t>
              </a:r>
            </a:p>
          </p:txBody>
        </p:sp>
        <p:sp>
          <p:nvSpPr>
            <p:cNvPr id="16" name="Text Placeholder 41">
              <a:extLst>
                <a:ext uri="{FF2B5EF4-FFF2-40B4-BE49-F238E27FC236}">
                  <a16:creationId xmlns:a16="http://schemas.microsoft.com/office/drawing/2014/main" id="{16C00210-FCB9-BF94-03E4-5A33A23FB442}"/>
                </a:ext>
              </a:extLst>
            </p:cNvPr>
            <p:cNvSpPr txBox="1">
              <a:spLocks/>
            </p:cNvSpPr>
            <p:nvPr/>
          </p:nvSpPr>
          <p:spPr>
            <a:xfrm>
              <a:off x="6359975" y="1631304"/>
              <a:ext cx="6162469" cy="307777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latin typeface="☞GILROY-SEMIBOLD" pitchFamily="2" charset="77"/>
                </a:rPr>
                <a:t>Q&amp;A</a:t>
              </a:r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E1F5AB8F-72D4-A100-511C-5E7FF3C437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7773" b="27773"/>
          <a:stretch/>
        </p:blipFill>
        <p:spPr>
          <a:xfrm>
            <a:off x="10986052" y="374457"/>
            <a:ext cx="965056" cy="1427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3C6BDC3-1728-5BDA-DC9E-9F83711B74E1}"/>
              </a:ext>
            </a:extLst>
          </p:cNvPr>
          <p:cNvGrpSpPr/>
          <p:nvPr/>
        </p:nvGrpSpPr>
        <p:grpSpPr>
          <a:xfrm>
            <a:off x="4573763" y="2521894"/>
            <a:ext cx="7148268" cy="594000"/>
            <a:chOff x="4600818" y="2580479"/>
            <a:chExt cx="7148268" cy="594000"/>
          </a:xfrm>
        </p:grpSpPr>
        <p:sp>
          <p:nvSpPr>
            <p:cNvPr id="2" name="Text Placeholder 23">
              <a:extLst>
                <a:ext uri="{FF2B5EF4-FFF2-40B4-BE49-F238E27FC236}">
                  <a16:creationId xmlns:a16="http://schemas.microsoft.com/office/drawing/2014/main" id="{E28FC79C-D446-ED50-ECE4-16CB3538AB4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600818" y="2580479"/>
              <a:ext cx="596210" cy="594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2800">
                  <a:solidFill>
                    <a:schemeClr val="accent1"/>
                  </a:solidFill>
                </a:defRPr>
              </a:lvl1pPr>
              <a:lvl2pPr marL="18288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</a:defRPr>
              </a:lvl2pPr>
              <a:lvl3pPr marL="36576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>
                  <a:solidFill>
                    <a:schemeClr val="tx2"/>
                  </a:solidFill>
                </a:defRPr>
              </a:lvl3pPr>
              <a:lvl4pPr marL="54864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>
                  <a:solidFill>
                    <a:schemeClr val="tx2"/>
                  </a:solidFill>
                </a:defRPr>
              </a:lvl4pPr>
              <a:lvl5pPr marL="731520" indent="-182880" defTabSz="91440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>
                  <a:solidFill>
                    <a:schemeClr val="tx2"/>
                  </a:solidFill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PH" b="1" dirty="0">
                  <a:latin typeface="☞GILROY-BOLD" pitchFamily="2" charset="77"/>
                </a:rPr>
                <a:t>02</a:t>
              </a:r>
            </a:p>
          </p:txBody>
        </p:sp>
        <p:sp>
          <p:nvSpPr>
            <p:cNvPr id="3" name="Text Placeholder 41">
              <a:extLst>
                <a:ext uri="{FF2B5EF4-FFF2-40B4-BE49-F238E27FC236}">
                  <a16:creationId xmlns:a16="http://schemas.microsoft.com/office/drawing/2014/main" id="{8ED476DC-1744-47F6-81F4-24A37AF30CD9}"/>
                </a:ext>
              </a:extLst>
            </p:cNvPr>
            <p:cNvSpPr txBox="1">
              <a:spLocks/>
            </p:cNvSpPr>
            <p:nvPr/>
          </p:nvSpPr>
          <p:spPr>
            <a:xfrm>
              <a:off x="5586617" y="2723590"/>
              <a:ext cx="6162469" cy="307777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300"/>
                </a:spcBef>
              </a:pPr>
              <a:r>
                <a:rPr lang="en-US" sz="2000" b="1" dirty="0">
                  <a:latin typeface="☞GILROY-SEMIBOLD" pitchFamily="2" charset="77"/>
                </a:rPr>
                <a:t>GBS Lithuania in Dexcom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E5996B-43E8-6C81-6BBD-27C2440B9655}"/>
              </a:ext>
            </a:extLst>
          </p:cNvPr>
          <p:cNvCxnSpPr>
            <a:cxnSpLocks/>
          </p:cNvCxnSpPr>
          <p:nvPr/>
        </p:nvCxnSpPr>
        <p:spPr>
          <a:xfrm>
            <a:off x="5559561" y="3532092"/>
            <a:ext cx="448011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536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999BFEBB-2D75-F88F-193C-0DD7CADE42EC}"/>
              </a:ext>
            </a:extLst>
          </p:cNvPr>
          <p:cNvGrpSpPr/>
          <p:nvPr/>
        </p:nvGrpSpPr>
        <p:grpSpPr>
          <a:xfrm>
            <a:off x="531389" y="3712673"/>
            <a:ext cx="1399239" cy="1670355"/>
            <a:chOff x="1221748" y="3281289"/>
            <a:chExt cx="1399239" cy="1670355"/>
          </a:xfrm>
        </p:grpSpPr>
        <p:sp>
          <p:nvSpPr>
            <p:cNvPr id="4" name="object 4"/>
            <p:cNvSpPr txBox="1"/>
            <p:nvPr/>
          </p:nvSpPr>
          <p:spPr>
            <a:xfrm>
              <a:off x="1221748" y="4511041"/>
              <a:ext cx="1399239" cy="440603"/>
            </a:xfrm>
            <a:prstGeom prst="rect">
              <a:avLst/>
            </a:prstGeom>
          </p:spPr>
          <p:txBody>
            <a:bodyPr vert="horz" wrap="square" lIns="0" tIns="29942" rIns="0" bIns="0" rtlCol="0">
              <a:spAutoFit/>
            </a:bodyPr>
            <a:lstStyle/>
            <a:p>
              <a:pPr marL="256239" marR="4607" indent="-245298">
                <a:lnSpc>
                  <a:spcPts val="1632"/>
                </a:lnSpc>
                <a:spcBef>
                  <a:spcPts val="235"/>
                </a:spcBef>
              </a:pPr>
              <a:r>
                <a:rPr sz="1451" dirty="0">
                  <a:solidFill>
                    <a:srgbClr val="8E908F"/>
                  </a:solidFill>
                  <a:latin typeface="Gilroy-Bold"/>
                  <a:cs typeface="Gilroy-Bold"/>
                </a:rPr>
                <a:t>Founded</a:t>
              </a:r>
              <a:r>
                <a:rPr sz="1451" spc="-5" dirty="0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dirty="0">
                  <a:solidFill>
                    <a:srgbClr val="8E908F"/>
                  </a:solidFill>
                  <a:latin typeface="Gilroy-Bold"/>
                  <a:cs typeface="Gilroy-Bold"/>
                </a:rPr>
                <a:t>1999</a:t>
              </a:r>
              <a:r>
                <a:rPr sz="1451" spc="-5" dirty="0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spc="-23" dirty="0">
                  <a:solidFill>
                    <a:srgbClr val="8E908F"/>
                  </a:solidFill>
                  <a:latin typeface="Gilroy-Bold"/>
                  <a:cs typeface="Gilroy-Bold"/>
                </a:rPr>
                <a:t>in </a:t>
              </a:r>
              <a:r>
                <a:rPr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San</a:t>
              </a:r>
              <a:r>
                <a:rPr sz="1451" spc="9" dirty="0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spc="-9" dirty="0">
                  <a:solidFill>
                    <a:srgbClr val="32AD10"/>
                  </a:solidFill>
                  <a:latin typeface="Gilroy-Bold"/>
                  <a:cs typeface="Gilroy-Bold"/>
                </a:rPr>
                <a:t>Diego</a:t>
              </a:r>
              <a:endParaRPr sz="1451" dirty="0">
                <a:latin typeface="Gilroy-Bold"/>
                <a:cs typeface="Gilroy-Bold"/>
              </a:endParaRPr>
            </a:p>
          </p:txBody>
        </p:sp>
        <p:grpSp>
          <p:nvGrpSpPr>
            <p:cNvPr id="9" name="object 9"/>
            <p:cNvGrpSpPr/>
            <p:nvPr/>
          </p:nvGrpSpPr>
          <p:grpSpPr>
            <a:xfrm>
              <a:off x="1388969" y="3281289"/>
              <a:ext cx="1064689" cy="1064689"/>
              <a:chOff x="930590" y="3618532"/>
              <a:chExt cx="1174115" cy="1174115"/>
            </a:xfrm>
          </p:grpSpPr>
          <p:sp>
            <p:nvSpPr>
              <p:cNvPr id="10" name="object 10"/>
              <p:cNvSpPr/>
              <p:nvPr/>
            </p:nvSpPr>
            <p:spPr>
              <a:xfrm>
                <a:off x="930590" y="3618532"/>
                <a:ext cx="1174115" cy="1174115"/>
              </a:xfrm>
              <a:custGeom>
                <a:avLst/>
                <a:gdLst/>
                <a:ahLst/>
                <a:cxnLst/>
                <a:rect l="l" t="t" r="r" b="b"/>
                <a:pathLst>
                  <a:path w="1174114" h="1174114">
                    <a:moveTo>
                      <a:pt x="586828" y="0"/>
                    </a:moveTo>
                    <a:lnTo>
                      <a:pt x="538698" y="1945"/>
                    </a:lnTo>
                    <a:lnTo>
                      <a:pt x="491640" y="7680"/>
                    </a:lnTo>
                    <a:lnTo>
                      <a:pt x="445804" y="17055"/>
                    </a:lnTo>
                    <a:lnTo>
                      <a:pt x="401342" y="29917"/>
                    </a:lnTo>
                    <a:lnTo>
                      <a:pt x="358405" y="46116"/>
                    </a:lnTo>
                    <a:lnTo>
                      <a:pt x="317143" y="65501"/>
                    </a:lnTo>
                    <a:lnTo>
                      <a:pt x="277709" y="87921"/>
                    </a:lnTo>
                    <a:lnTo>
                      <a:pt x="240252" y="113225"/>
                    </a:lnTo>
                    <a:lnTo>
                      <a:pt x="204923" y="141261"/>
                    </a:lnTo>
                    <a:lnTo>
                      <a:pt x="171875" y="171880"/>
                    </a:lnTo>
                    <a:lnTo>
                      <a:pt x="141257" y="204929"/>
                    </a:lnTo>
                    <a:lnTo>
                      <a:pt x="113221" y="240257"/>
                    </a:lnTo>
                    <a:lnTo>
                      <a:pt x="87918" y="277714"/>
                    </a:lnTo>
                    <a:lnTo>
                      <a:pt x="65499" y="317149"/>
                    </a:lnTo>
                    <a:lnTo>
                      <a:pt x="46114" y="358410"/>
                    </a:lnTo>
                    <a:lnTo>
                      <a:pt x="29916" y="401347"/>
                    </a:lnTo>
                    <a:lnTo>
                      <a:pt x="17054" y="445808"/>
                    </a:lnTo>
                    <a:lnTo>
                      <a:pt x="7680" y="491643"/>
                    </a:lnTo>
                    <a:lnTo>
                      <a:pt x="1945" y="538700"/>
                    </a:lnTo>
                    <a:lnTo>
                      <a:pt x="0" y="586828"/>
                    </a:lnTo>
                    <a:lnTo>
                      <a:pt x="1945" y="634958"/>
                    </a:lnTo>
                    <a:lnTo>
                      <a:pt x="7680" y="682017"/>
                    </a:lnTo>
                    <a:lnTo>
                      <a:pt x="17054" y="727853"/>
                    </a:lnTo>
                    <a:lnTo>
                      <a:pt x="29916" y="772315"/>
                    </a:lnTo>
                    <a:lnTo>
                      <a:pt x="46114" y="815252"/>
                    </a:lnTo>
                    <a:lnTo>
                      <a:pt x="65499" y="856513"/>
                    </a:lnTo>
                    <a:lnTo>
                      <a:pt x="87918" y="895948"/>
                    </a:lnTo>
                    <a:lnTo>
                      <a:pt x="113221" y="933405"/>
                    </a:lnTo>
                    <a:lnTo>
                      <a:pt x="141257" y="968733"/>
                    </a:lnTo>
                    <a:lnTo>
                      <a:pt x="171875" y="1001782"/>
                    </a:lnTo>
                    <a:lnTo>
                      <a:pt x="204923" y="1032400"/>
                    </a:lnTo>
                    <a:lnTo>
                      <a:pt x="240252" y="1060435"/>
                    </a:lnTo>
                    <a:lnTo>
                      <a:pt x="277709" y="1085739"/>
                    </a:lnTo>
                    <a:lnTo>
                      <a:pt x="317143" y="1108158"/>
                    </a:lnTo>
                    <a:lnTo>
                      <a:pt x="358405" y="1127542"/>
                    </a:lnTo>
                    <a:lnTo>
                      <a:pt x="401342" y="1143741"/>
                    </a:lnTo>
                    <a:lnTo>
                      <a:pt x="445804" y="1156603"/>
                    </a:lnTo>
                    <a:lnTo>
                      <a:pt x="491640" y="1165977"/>
                    </a:lnTo>
                    <a:lnTo>
                      <a:pt x="538698" y="1171712"/>
                    </a:lnTo>
                    <a:lnTo>
                      <a:pt x="586828" y="1173657"/>
                    </a:lnTo>
                    <a:lnTo>
                      <a:pt x="634957" y="1171712"/>
                    </a:lnTo>
                    <a:lnTo>
                      <a:pt x="682014" y="1165977"/>
                    </a:lnTo>
                    <a:lnTo>
                      <a:pt x="727848" y="1156603"/>
                    </a:lnTo>
                    <a:lnTo>
                      <a:pt x="772310" y="1143741"/>
                    </a:lnTo>
                    <a:lnTo>
                      <a:pt x="815246" y="1127542"/>
                    </a:lnTo>
                    <a:lnTo>
                      <a:pt x="856508" y="1108158"/>
                    </a:lnTo>
                    <a:lnTo>
                      <a:pt x="895942" y="1085739"/>
                    </a:lnTo>
                    <a:lnTo>
                      <a:pt x="933400" y="1060435"/>
                    </a:lnTo>
                    <a:lnTo>
                      <a:pt x="968728" y="1032400"/>
                    </a:lnTo>
                    <a:lnTo>
                      <a:pt x="1001777" y="1001782"/>
                    </a:lnTo>
                    <a:lnTo>
                      <a:pt x="1032395" y="968733"/>
                    </a:lnTo>
                    <a:lnTo>
                      <a:pt x="1060432" y="933405"/>
                    </a:lnTo>
                    <a:lnTo>
                      <a:pt x="1085736" y="895948"/>
                    </a:lnTo>
                    <a:lnTo>
                      <a:pt x="1108156" y="856513"/>
                    </a:lnTo>
                    <a:lnTo>
                      <a:pt x="1127541" y="815252"/>
                    </a:lnTo>
                    <a:lnTo>
                      <a:pt x="1143740" y="772315"/>
                    </a:lnTo>
                    <a:lnTo>
                      <a:pt x="1156602" y="727853"/>
                    </a:lnTo>
                    <a:lnTo>
                      <a:pt x="1165977" y="682017"/>
                    </a:lnTo>
                    <a:lnTo>
                      <a:pt x="1171712" y="634958"/>
                    </a:lnTo>
                    <a:lnTo>
                      <a:pt x="1173657" y="586828"/>
                    </a:lnTo>
                    <a:lnTo>
                      <a:pt x="1171712" y="538700"/>
                    </a:lnTo>
                    <a:lnTo>
                      <a:pt x="1165977" y="491643"/>
                    </a:lnTo>
                    <a:lnTo>
                      <a:pt x="1156602" y="445808"/>
                    </a:lnTo>
                    <a:lnTo>
                      <a:pt x="1143740" y="401347"/>
                    </a:lnTo>
                    <a:lnTo>
                      <a:pt x="1127541" y="358410"/>
                    </a:lnTo>
                    <a:lnTo>
                      <a:pt x="1108156" y="317149"/>
                    </a:lnTo>
                    <a:lnTo>
                      <a:pt x="1085736" y="277714"/>
                    </a:lnTo>
                    <a:lnTo>
                      <a:pt x="1060432" y="240257"/>
                    </a:lnTo>
                    <a:lnTo>
                      <a:pt x="1032395" y="204929"/>
                    </a:lnTo>
                    <a:lnTo>
                      <a:pt x="1001777" y="171880"/>
                    </a:lnTo>
                    <a:lnTo>
                      <a:pt x="968728" y="141261"/>
                    </a:lnTo>
                    <a:lnTo>
                      <a:pt x="933400" y="113225"/>
                    </a:lnTo>
                    <a:lnTo>
                      <a:pt x="895942" y="87921"/>
                    </a:lnTo>
                    <a:lnTo>
                      <a:pt x="856508" y="65501"/>
                    </a:lnTo>
                    <a:lnTo>
                      <a:pt x="815246" y="46116"/>
                    </a:lnTo>
                    <a:lnTo>
                      <a:pt x="772310" y="29917"/>
                    </a:lnTo>
                    <a:lnTo>
                      <a:pt x="727848" y="17055"/>
                    </a:lnTo>
                    <a:lnTo>
                      <a:pt x="682014" y="7680"/>
                    </a:lnTo>
                    <a:lnTo>
                      <a:pt x="634957" y="1945"/>
                    </a:lnTo>
                    <a:lnTo>
                      <a:pt x="586828" y="0"/>
                    </a:lnTo>
                    <a:close/>
                  </a:path>
                </a:pathLst>
              </a:custGeom>
              <a:solidFill>
                <a:srgbClr val="32AD10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1293483" y="3847261"/>
                <a:ext cx="448309" cy="728980"/>
              </a:xfrm>
              <a:custGeom>
                <a:avLst/>
                <a:gdLst/>
                <a:ahLst/>
                <a:cxnLst/>
                <a:rect l="l" t="t" r="r" b="b"/>
                <a:pathLst>
                  <a:path w="448310" h="728979">
                    <a:moveTo>
                      <a:pt x="223930" y="0"/>
                    </a:moveTo>
                    <a:lnTo>
                      <a:pt x="181125" y="4102"/>
                    </a:lnTo>
                    <a:lnTo>
                      <a:pt x="139594" y="16411"/>
                    </a:lnTo>
                    <a:lnTo>
                      <a:pt x="100614" y="36926"/>
                    </a:lnTo>
                    <a:lnTo>
                      <a:pt x="65458" y="65646"/>
                    </a:lnTo>
                    <a:lnTo>
                      <a:pt x="35737" y="102388"/>
                    </a:lnTo>
                    <a:lnTo>
                      <a:pt x="14758" y="143616"/>
                    </a:lnTo>
                    <a:lnTo>
                      <a:pt x="2765" y="187844"/>
                    </a:lnTo>
                    <a:lnTo>
                      <a:pt x="0" y="233586"/>
                    </a:lnTo>
                    <a:lnTo>
                      <a:pt x="6707" y="279357"/>
                    </a:lnTo>
                    <a:lnTo>
                      <a:pt x="23129" y="323672"/>
                    </a:lnTo>
                    <a:lnTo>
                      <a:pt x="223929" y="728764"/>
                    </a:lnTo>
                    <a:lnTo>
                      <a:pt x="424741" y="323672"/>
                    </a:lnTo>
                    <a:lnTo>
                      <a:pt x="441163" y="279357"/>
                    </a:lnTo>
                    <a:lnTo>
                      <a:pt x="447868" y="233586"/>
                    </a:lnTo>
                    <a:lnTo>
                      <a:pt x="445101" y="187844"/>
                    </a:lnTo>
                    <a:lnTo>
                      <a:pt x="433106" y="143616"/>
                    </a:lnTo>
                    <a:lnTo>
                      <a:pt x="412128" y="102388"/>
                    </a:lnTo>
                    <a:lnTo>
                      <a:pt x="382412" y="65646"/>
                    </a:lnTo>
                    <a:lnTo>
                      <a:pt x="347252" y="36926"/>
                    </a:lnTo>
                    <a:lnTo>
                      <a:pt x="308269" y="16411"/>
                    </a:lnTo>
                    <a:lnTo>
                      <a:pt x="266737" y="4102"/>
                    </a:lnTo>
                    <a:lnTo>
                      <a:pt x="22393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97641" y="3952725"/>
                <a:ext cx="239547" cy="239547"/>
              </a:xfrm>
              <a:prstGeom prst="rect">
                <a:avLst/>
              </a:prstGeom>
            </p:spPr>
          </p:pic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490B988-C1F0-A3AF-9BFC-E11701AF5DB7}"/>
              </a:ext>
            </a:extLst>
          </p:cNvPr>
          <p:cNvGrpSpPr/>
          <p:nvPr/>
        </p:nvGrpSpPr>
        <p:grpSpPr>
          <a:xfrm>
            <a:off x="4570467" y="3717617"/>
            <a:ext cx="1483885" cy="2092148"/>
            <a:chOff x="4518011" y="3281289"/>
            <a:chExt cx="1483885" cy="2092148"/>
          </a:xfrm>
        </p:grpSpPr>
        <p:sp>
          <p:nvSpPr>
            <p:cNvPr id="6" name="object 6"/>
            <p:cNvSpPr txBox="1"/>
            <p:nvPr/>
          </p:nvSpPr>
          <p:spPr>
            <a:xfrm>
              <a:off x="4518011" y="4522465"/>
              <a:ext cx="1483885" cy="850972"/>
            </a:xfrm>
            <a:prstGeom prst="rect">
              <a:avLst/>
            </a:prstGeom>
          </p:spPr>
          <p:txBody>
            <a:bodyPr vert="horz" wrap="square" lIns="0" tIns="29942" rIns="0" bIns="0" rtlCol="0">
              <a:spAutoFit/>
            </a:bodyPr>
            <a:lstStyle/>
            <a:p>
              <a:pPr marL="10941" marR="4607" algn="ctr">
                <a:lnSpc>
                  <a:spcPts val="1632"/>
                </a:lnSpc>
                <a:spcBef>
                  <a:spcPts val="235"/>
                </a:spcBef>
              </a:pPr>
              <a:r>
                <a:rPr sz="1451" dirty="0">
                  <a:solidFill>
                    <a:srgbClr val="8E908F"/>
                  </a:solidFill>
                  <a:latin typeface="Gilroy-Bold"/>
                  <a:cs typeface="Gilroy-Bold"/>
                </a:rPr>
                <a:t>Mission</a:t>
              </a:r>
              <a:r>
                <a:rPr sz="1451" spc="-63" dirty="0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spc="-23" dirty="0">
                  <a:solidFill>
                    <a:srgbClr val="8E908F"/>
                  </a:solidFill>
                  <a:latin typeface="Gilroy-Bold"/>
                  <a:cs typeface="Gilroy-Bold"/>
                </a:rPr>
                <a:t>to </a:t>
              </a:r>
              <a:r>
                <a:rPr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empower</a:t>
              </a:r>
              <a:r>
                <a:rPr sz="1451" spc="-63" dirty="0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spc="-9" dirty="0">
                  <a:solidFill>
                    <a:srgbClr val="32AD10"/>
                  </a:solidFill>
                  <a:latin typeface="Gilroy-Bold"/>
                  <a:cs typeface="Gilroy-Bold"/>
                </a:rPr>
                <a:t>people </a:t>
              </a:r>
              <a:r>
                <a:rPr sz="1451" dirty="0">
                  <a:solidFill>
                    <a:srgbClr val="8E908F"/>
                  </a:solidFill>
                  <a:latin typeface="Gilroy-Bold"/>
                  <a:cs typeface="Gilroy-Bold"/>
                </a:rPr>
                <a:t>to</a:t>
              </a:r>
              <a:r>
                <a:rPr sz="1451" spc="-59" dirty="0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dirty="0">
                  <a:solidFill>
                    <a:srgbClr val="8E908F"/>
                  </a:solidFill>
                  <a:latin typeface="Gilroy-Bold"/>
                  <a:cs typeface="Gilroy-Bold"/>
                </a:rPr>
                <a:t>take</a:t>
              </a:r>
              <a:r>
                <a:rPr sz="1451" spc="-59" dirty="0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dirty="0">
                  <a:solidFill>
                    <a:srgbClr val="8E908F"/>
                  </a:solidFill>
                  <a:latin typeface="Gilroy-Bold"/>
                  <a:cs typeface="Gilroy-Bold"/>
                </a:rPr>
                <a:t>control</a:t>
              </a:r>
              <a:r>
                <a:rPr sz="1451" spc="-59" dirty="0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spc="-23" dirty="0">
                  <a:solidFill>
                    <a:srgbClr val="8E908F"/>
                  </a:solidFill>
                  <a:latin typeface="Gilroy-Bold"/>
                  <a:cs typeface="Gilroy-Bold"/>
                </a:rPr>
                <a:t>of </a:t>
              </a:r>
              <a:r>
                <a:rPr lang="en-US" sz="1451" spc="-9" dirty="0">
                  <a:solidFill>
                    <a:srgbClr val="8E908F"/>
                  </a:solidFill>
                  <a:latin typeface="Gilroy-Bold"/>
                  <a:cs typeface="Gilroy-Bold"/>
                </a:rPr>
                <a:t>health</a:t>
              </a:r>
              <a:endParaRPr sz="1451" dirty="0">
                <a:latin typeface="Gilroy-Bold"/>
                <a:cs typeface="Gilroy-Bold"/>
              </a:endParaRPr>
            </a:p>
          </p:txBody>
        </p:sp>
        <p:grpSp>
          <p:nvGrpSpPr>
            <p:cNvPr id="13" name="object 13"/>
            <p:cNvGrpSpPr/>
            <p:nvPr/>
          </p:nvGrpSpPr>
          <p:grpSpPr>
            <a:xfrm>
              <a:off x="4727868" y="3281289"/>
              <a:ext cx="1064689" cy="1064689"/>
              <a:chOff x="4612654" y="3618532"/>
              <a:chExt cx="1174115" cy="1174115"/>
            </a:xfrm>
          </p:grpSpPr>
          <p:sp>
            <p:nvSpPr>
              <p:cNvPr id="14" name="object 14"/>
              <p:cNvSpPr/>
              <p:nvPr/>
            </p:nvSpPr>
            <p:spPr>
              <a:xfrm>
                <a:off x="4612654" y="3618532"/>
                <a:ext cx="1174115" cy="1174115"/>
              </a:xfrm>
              <a:custGeom>
                <a:avLst/>
                <a:gdLst/>
                <a:ahLst/>
                <a:cxnLst/>
                <a:rect l="l" t="t" r="r" b="b"/>
                <a:pathLst>
                  <a:path w="1174114" h="1174114">
                    <a:moveTo>
                      <a:pt x="586828" y="0"/>
                    </a:moveTo>
                    <a:lnTo>
                      <a:pt x="538698" y="1945"/>
                    </a:lnTo>
                    <a:lnTo>
                      <a:pt x="491640" y="7680"/>
                    </a:lnTo>
                    <a:lnTo>
                      <a:pt x="445804" y="17055"/>
                    </a:lnTo>
                    <a:lnTo>
                      <a:pt x="401342" y="29917"/>
                    </a:lnTo>
                    <a:lnTo>
                      <a:pt x="358405" y="46116"/>
                    </a:lnTo>
                    <a:lnTo>
                      <a:pt x="317143" y="65501"/>
                    </a:lnTo>
                    <a:lnTo>
                      <a:pt x="277709" y="87921"/>
                    </a:lnTo>
                    <a:lnTo>
                      <a:pt x="240252" y="113225"/>
                    </a:lnTo>
                    <a:lnTo>
                      <a:pt x="204923" y="141261"/>
                    </a:lnTo>
                    <a:lnTo>
                      <a:pt x="171875" y="171880"/>
                    </a:lnTo>
                    <a:lnTo>
                      <a:pt x="141257" y="204929"/>
                    </a:lnTo>
                    <a:lnTo>
                      <a:pt x="113221" y="240257"/>
                    </a:lnTo>
                    <a:lnTo>
                      <a:pt x="87918" y="277714"/>
                    </a:lnTo>
                    <a:lnTo>
                      <a:pt x="65499" y="317149"/>
                    </a:lnTo>
                    <a:lnTo>
                      <a:pt x="46114" y="358410"/>
                    </a:lnTo>
                    <a:lnTo>
                      <a:pt x="29916" y="401347"/>
                    </a:lnTo>
                    <a:lnTo>
                      <a:pt x="17054" y="445808"/>
                    </a:lnTo>
                    <a:lnTo>
                      <a:pt x="7680" y="491643"/>
                    </a:lnTo>
                    <a:lnTo>
                      <a:pt x="1945" y="538700"/>
                    </a:lnTo>
                    <a:lnTo>
                      <a:pt x="0" y="586828"/>
                    </a:lnTo>
                    <a:lnTo>
                      <a:pt x="1945" y="634958"/>
                    </a:lnTo>
                    <a:lnTo>
                      <a:pt x="7680" y="682017"/>
                    </a:lnTo>
                    <a:lnTo>
                      <a:pt x="17054" y="727853"/>
                    </a:lnTo>
                    <a:lnTo>
                      <a:pt x="29916" y="772315"/>
                    </a:lnTo>
                    <a:lnTo>
                      <a:pt x="46114" y="815252"/>
                    </a:lnTo>
                    <a:lnTo>
                      <a:pt x="65499" y="856513"/>
                    </a:lnTo>
                    <a:lnTo>
                      <a:pt x="87918" y="895948"/>
                    </a:lnTo>
                    <a:lnTo>
                      <a:pt x="113221" y="933405"/>
                    </a:lnTo>
                    <a:lnTo>
                      <a:pt x="141257" y="968733"/>
                    </a:lnTo>
                    <a:lnTo>
                      <a:pt x="171875" y="1001782"/>
                    </a:lnTo>
                    <a:lnTo>
                      <a:pt x="204923" y="1032400"/>
                    </a:lnTo>
                    <a:lnTo>
                      <a:pt x="240252" y="1060435"/>
                    </a:lnTo>
                    <a:lnTo>
                      <a:pt x="277709" y="1085739"/>
                    </a:lnTo>
                    <a:lnTo>
                      <a:pt x="317143" y="1108158"/>
                    </a:lnTo>
                    <a:lnTo>
                      <a:pt x="358405" y="1127542"/>
                    </a:lnTo>
                    <a:lnTo>
                      <a:pt x="401342" y="1143741"/>
                    </a:lnTo>
                    <a:lnTo>
                      <a:pt x="445804" y="1156603"/>
                    </a:lnTo>
                    <a:lnTo>
                      <a:pt x="491640" y="1165977"/>
                    </a:lnTo>
                    <a:lnTo>
                      <a:pt x="538698" y="1171712"/>
                    </a:lnTo>
                    <a:lnTo>
                      <a:pt x="586828" y="1173657"/>
                    </a:lnTo>
                    <a:lnTo>
                      <a:pt x="634958" y="1171712"/>
                    </a:lnTo>
                    <a:lnTo>
                      <a:pt x="682017" y="1165977"/>
                    </a:lnTo>
                    <a:lnTo>
                      <a:pt x="727853" y="1156603"/>
                    </a:lnTo>
                    <a:lnTo>
                      <a:pt x="772315" y="1143741"/>
                    </a:lnTo>
                    <a:lnTo>
                      <a:pt x="815252" y="1127542"/>
                    </a:lnTo>
                    <a:lnTo>
                      <a:pt x="856513" y="1108158"/>
                    </a:lnTo>
                    <a:lnTo>
                      <a:pt x="895948" y="1085739"/>
                    </a:lnTo>
                    <a:lnTo>
                      <a:pt x="933405" y="1060435"/>
                    </a:lnTo>
                    <a:lnTo>
                      <a:pt x="968733" y="1032400"/>
                    </a:lnTo>
                    <a:lnTo>
                      <a:pt x="1001782" y="1001782"/>
                    </a:lnTo>
                    <a:lnTo>
                      <a:pt x="1032400" y="968733"/>
                    </a:lnTo>
                    <a:lnTo>
                      <a:pt x="1060435" y="933405"/>
                    </a:lnTo>
                    <a:lnTo>
                      <a:pt x="1085739" y="895948"/>
                    </a:lnTo>
                    <a:lnTo>
                      <a:pt x="1108158" y="856513"/>
                    </a:lnTo>
                    <a:lnTo>
                      <a:pt x="1127542" y="815252"/>
                    </a:lnTo>
                    <a:lnTo>
                      <a:pt x="1143741" y="772315"/>
                    </a:lnTo>
                    <a:lnTo>
                      <a:pt x="1156603" y="727853"/>
                    </a:lnTo>
                    <a:lnTo>
                      <a:pt x="1165977" y="682017"/>
                    </a:lnTo>
                    <a:lnTo>
                      <a:pt x="1171712" y="634958"/>
                    </a:lnTo>
                    <a:lnTo>
                      <a:pt x="1173657" y="586828"/>
                    </a:lnTo>
                    <a:lnTo>
                      <a:pt x="1171712" y="538700"/>
                    </a:lnTo>
                    <a:lnTo>
                      <a:pt x="1165977" y="491643"/>
                    </a:lnTo>
                    <a:lnTo>
                      <a:pt x="1156603" y="445808"/>
                    </a:lnTo>
                    <a:lnTo>
                      <a:pt x="1143741" y="401347"/>
                    </a:lnTo>
                    <a:lnTo>
                      <a:pt x="1127542" y="358410"/>
                    </a:lnTo>
                    <a:lnTo>
                      <a:pt x="1108158" y="317149"/>
                    </a:lnTo>
                    <a:lnTo>
                      <a:pt x="1085739" y="277714"/>
                    </a:lnTo>
                    <a:lnTo>
                      <a:pt x="1060435" y="240257"/>
                    </a:lnTo>
                    <a:lnTo>
                      <a:pt x="1032400" y="204929"/>
                    </a:lnTo>
                    <a:lnTo>
                      <a:pt x="1001782" y="171880"/>
                    </a:lnTo>
                    <a:lnTo>
                      <a:pt x="968733" y="141261"/>
                    </a:lnTo>
                    <a:lnTo>
                      <a:pt x="933405" y="113225"/>
                    </a:lnTo>
                    <a:lnTo>
                      <a:pt x="895948" y="87921"/>
                    </a:lnTo>
                    <a:lnTo>
                      <a:pt x="856513" y="65501"/>
                    </a:lnTo>
                    <a:lnTo>
                      <a:pt x="815252" y="46116"/>
                    </a:lnTo>
                    <a:lnTo>
                      <a:pt x="772315" y="29917"/>
                    </a:lnTo>
                    <a:lnTo>
                      <a:pt x="727853" y="17055"/>
                    </a:lnTo>
                    <a:lnTo>
                      <a:pt x="682017" y="7680"/>
                    </a:lnTo>
                    <a:lnTo>
                      <a:pt x="634958" y="1945"/>
                    </a:lnTo>
                    <a:lnTo>
                      <a:pt x="586828" y="0"/>
                    </a:lnTo>
                    <a:close/>
                  </a:path>
                </a:pathLst>
              </a:custGeom>
              <a:solidFill>
                <a:srgbClr val="32AD10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4951250" y="4155406"/>
                <a:ext cx="4953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63550">
                    <a:moveTo>
                      <a:pt x="495300" y="0"/>
                    </a:moveTo>
                    <a:lnTo>
                      <a:pt x="0" y="0"/>
                    </a:lnTo>
                    <a:lnTo>
                      <a:pt x="0" y="215290"/>
                    </a:lnTo>
                    <a:lnTo>
                      <a:pt x="5031" y="265198"/>
                    </a:lnTo>
                    <a:lnTo>
                      <a:pt x="19460" y="311683"/>
                    </a:lnTo>
                    <a:lnTo>
                      <a:pt x="42293" y="353750"/>
                    </a:lnTo>
                    <a:lnTo>
                      <a:pt x="72532" y="390402"/>
                    </a:lnTo>
                    <a:lnTo>
                      <a:pt x="109184" y="420643"/>
                    </a:lnTo>
                    <a:lnTo>
                      <a:pt x="151251" y="443477"/>
                    </a:lnTo>
                    <a:lnTo>
                      <a:pt x="197738" y="457908"/>
                    </a:lnTo>
                    <a:lnTo>
                      <a:pt x="247650" y="462940"/>
                    </a:lnTo>
                    <a:lnTo>
                      <a:pt x="297561" y="457908"/>
                    </a:lnTo>
                    <a:lnTo>
                      <a:pt x="344048" y="443477"/>
                    </a:lnTo>
                    <a:lnTo>
                      <a:pt x="386115" y="420643"/>
                    </a:lnTo>
                    <a:lnTo>
                      <a:pt x="422767" y="390402"/>
                    </a:lnTo>
                    <a:lnTo>
                      <a:pt x="453006" y="353750"/>
                    </a:lnTo>
                    <a:lnTo>
                      <a:pt x="475839" y="311683"/>
                    </a:lnTo>
                    <a:lnTo>
                      <a:pt x="490268" y="265198"/>
                    </a:lnTo>
                    <a:lnTo>
                      <a:pt x="495300" y="215290"/>
                    </a:lnTo>
                    <a:lnTo>
                      <a:pt x="4953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4951250" y="4155406"/>
                <a:ext cx="4953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63550">
                    <a:moveTo>
                      <a:pt x="247650" y="462940"/>
                    </a:moveTo>
                    <a:lnTo>
                      <a:pt x="297561" y="457908"/>
                    </a:lnTo>
                    <a:lnTo>
                      <a:pt x="344048" y="443477"/>
                    </a:lnTo>
                    <a:lnTo>
                      <a:pt x="386115" y="420643"/>
                    </a:lnTo>
                    <a:lnTo>
                      <a:pt x="422767" y="390402"/>
                    </a:lnTo>
                    <a:lnTo>
                      <a:pt x="453006" y="353750"/>
                    </a:lnTo>
                    <a:lnTo>
                      <a:pt x="475839" y="311683"/>
                    </a:lnTo>
                    <a:lnTo>
                      <a:pt x="490268" y="265198"/>
                    </a:lnTo>
                    <a:lnTo>
                      <a:pt x="495300" y="215290"/>
                    </a:lnTo>
                    <a:lnTo>
                      <a:pt x="495300" y="0"/>
                    </a:lnTo>
                    <a:lnTo>
                      <a:pt x="0" y="0"/>
                    </a:lnTo>
                    <a:lnTo>
                      <a:pt x="0" y="215290"/>
                    </a:lnTo>
                    <a:lnTo>
                      <a:pt x="5031" y="265198"/>
                    </a:lnTo>
                    <a:lnTo>
                      <a:pt x="19460" y="311683"/>
                    </a:lnTo>
                    <a:lnTo>
                      <a:pt x="42293" y="353750"/>
                    </a:lnTo>
                    <a:lnTo>
                      <a:pt x="72532" y="390402"/>
                    </a:lnTo>
                    <a:lnTo>
                      <a:pt x="109184" y="420643"/>
                    </a:lnTo>
                    <a:lnTo>
                      <a:pt x="151251" y="443477"/>
                    </a:lnTo>
                    <a:lnTo>
                      <a:pt x="197738" y="457908"/>
                    </a:lnTo>
                    <a:lnTo>
                      <a:pt x="247650" y="462940"/>
                    </a:lnTo>
                    <a:close/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5198902" y="4046559"/>
                <a:ext cx="1238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255904">
                    <a:moveTo>
                      <a:pt x="61912" y="0"/>
                    </a:moveTo>
                    <a:lnTo>
                      <a:pt x="37815" y="4864"/>
                    </a:lnTo>
                    <a:lnTo>
                      <a:pt x="18135" y="18130"/>
                    </a:lnTo>
                    <a:lnTo>
                      <a:pt x="4866" y="37810"/>
                    </a:lnTo>
                    <a:lnTo>
                      <a:pt x="0" y="61912"/>
                    </a:lnTo>
                    <a:lnTo>
                      <a:pt x="0" y="193713"/>
                    </a:lnTo>
                    <a:lnTo>
                      <a:pt x="4866" y="217810"/>
                    </a:lnTo>
                    <a:lnTo>
                      <a:pt x="18135" y="237489"/>
                    </a:lnTo>
                    <a:lnTo>
                      <a:pt x="37815" y="250759"/>
                    </a:lnTo>
                    <a:lnTo>
                      <a:pt x="61912" y="255625"/>
                    </a:lnTo>
                    <a:lnTo>
                      <a:pt x="86009" y="250759"/>
                    </a:lnTo>
                    <a:lnTo>
                      <a:pt x="105689" y="237489"/>
                    </a:lnTo>
                    <a:lnTo>
                      <a:pt x="118958" y="217810"/>
                    </a:lnTo>
                    <a:lnTo>
                      <a:pt x="123825" y="193713"/>
                    </a:lnTo>
                    <a:lnTo>
                      <a:pt x="123825" y="61912"/>
                    </a:lnTo>
                    <a:lnTo>
                      <a:pt x="118958" y="37810"/>
                    </a:lnTo>
                    <a:lnTo>
                      <a:pt x="105689" y="18130"/>
                    </a:lnTo>
                    <a:lnTo>
                      <a:pt x="86009" y="4864"/>
                    </a:lnTo>
                    <a:lnTo>
                      <a:pt x="6191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5198902" y="4046559"/>
                <a:ext cx="1238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255904">
                    <a:moveTo>
                      <a:pt x="61912" y="255625"/>
                    </a:moveTo>
                    <a:lnTo>
                      <a:pt x="86009" y="250759"/>
                    </a:lnTo>
                    <a:lnTo>
                      <a:pt x="105689" y="237489"/>
                    </a:lnTo>
                    <a:lnTo>
                      <a:pt x="118958" y="217810"/>
                    </a:lnTo>
                    <a:lnTo>
                      <a:pt x="123825" y="193713"/>
                    </a:lnTo>
                    <a:lnTo>
                      <a:pt x="123825" y="61912"/>
                    </a:lnTo>
                    <a:lnTo>
                      <a:pt x="118958" y="37810"/>
                    </a:lnTo>
                    <a:lnTo>
                      <a:pt x="105689" y="18130"/>
                    </a:lnTo>
                    <a:lnTo>
                      <a:pt x="86009" y="4864"/>
                    </a:lnTo>
                    <a:lnTo>
                      <a:pt x="61912" y="0"/>
                    </a:lnTo>
                    <a:lnTo>
                      <a:pt x="37815" y="4864"/>
                    </a:lnTo>
                    <a:lnTo>
                      <a:pt x="18135" y="18130"/>
                    </a:lnTo>
                    <a:lnTo>
                      <a:pt x="4866" y="37810"/>
                    </a:lnTo>
                    <a:lnTo>
                      <a:pt x="0" y="61912"/>
                    </a:lnTo>
                    <a:lnTo>
                      <a:pt x="0" y="193713"/>
                    </a:lnTo>
                    <a:lnTo>
                      <a:pt x="4866" y="217810"/>
                    </a:lnTo>
                    <a:lnTo>
                      <a:pt x="18135" y="237489"/>
                    </a:lnTo>
                    <a:lnTo>
                      <a:pt x="37815" y="250759"/>
                    </a:lnTo>
                    <a:lnTo>
                      <a:pt x="61912" y="255625"/>
                    </a:lnTo>
                    <a:close/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5075075" y="4046559"/>
                <a:ext cx="1238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255904">
                    <a:moveTo>
                      <a:pt x="61912" y="0"/>
                    </a:moveTo>
                    <a:lnTo>
                      <a:pt x="37815" y="4864"/>
                    </a:lnTo>
                    <a:lnTo>
                      <a:pt x="18135" y="18130"/>
                    </a:lnTo>
                    <a:lnTo>
                      <a:pt x="4866" y="37810"/>
                    </a:lnTo>
                    <a:lnTo>
                      <a:pt x="0" y="61912"/>
                    </a:lnTo>
                    <a:lnTo>
                      <a:pt x="0" y="193713"/>
                    </a:lnTo>
                    <a:lnTo>
                      <a:pt x="4866" y="217810"/>
                    </a:lnTo>
                    <a:lnTo>
                      <a:pt x="18135" y="237489"/>
                    </a:lnTo>
                    <a:lnTo>
                      <a:pt x="37815" y="250759"/>
                    </a:lnTo>
                    <a:lnTo>
                      <a:pt x="61912" y="255625"/>
                    </a:lnTo>
                    <a:lnTo>
                      <a:pt x="86009" y="250759"/>
                    </a:lnTo>
                    <a:lnTo>
                      <a:pt x="105689" y="237489"/>
                    </a:lnTo>
                    <a:lnTo>
                      <a:pt x="118958" y="217810"/>
                    </a:lnTo>
                    <a:lnTo>
                      <a:pt x="123825" y="193713"/>
                    </a:lnTo>
                    <a:lnTo>
                      <a:pt x="123825" y="61912"/>
                    </a:lnTo>
                    <a:lnTo>
                      <a:pt x="118958" y="37810"/>
                    </a:lnTo>
                    <a:lnTo>
                      <a:pt x="105689" y="18130"/>
                    </a:lnTo>
                    <a:lnTo>
                      <a:pt x="86009" y="4864"/>
                    </a:lnTo>
                    <a:lnTo>
                      <a:pt x="6191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5075075" y="4046559"/>
                <a:ext cx="1238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255904">
                    <a:moveTo>
                      <a:pt x="61912" y="255625"/>
                    </a:moveTo>
                    <a:lnTo>
                      <a:pt x="86009" y="250759"/>
                    </a:lnTo>
                    <a:lnTo>
                      <a:pt x="105689" y="237489"/>
                    </a:lnTo>
                    <a:lnTo>
                      <a:pt x="118958" y="217810"/>
                    </a:lnTo>
                    <a:lnTo>
                      <a:pt x="123825" y="193713"/>
                    </a:lnTo>
                    <a:lnTo>
                      <a:pt x="123825" y="61912"/>
                    </a:lnTo>
                    <a:lnTo>
                      <a:pt x="118958" y="37810"/>
                    </a:lnTo>
                    <a:lnTo>
                      <a:pt x="105689" y="18130"/>
                    </a:lnTo>
                    <a:lnTo>
                      <a:pt x="86009" y="4864"/>
                    </a:lnTo>
                    <a:lnTo>
                      <a:pt x="61912" y="0"/>
                    </a:lnTo>
                    <a:lnTo>
                      <a:pt x="37815" y="4864"/>
                    </a:lnTo>
                    <a:lnTo>
                      <a:pt x="18135" y="18130"/>
                    </a:lnTo>
                    <a:lnTo>
                      <a:pt x="4866" y="37810"/>
                    </a:lnTo>
                    <a:lnTo>
                      <a:pt x="0" y="61912"/>
                    </a:lnTo>
                    <a:lnTo>
                      <a:pt x="0" y="193713"/>
                    </a:lnTo>
                    <a:lnTo>
                      <a:pt x="4866" y="217810"/>
                    </a:lnTo>
                    <a:lnTo>
                      <a:pt x="18135" y="237489"/>
                    </a:lnTo>
                    <a:lnTo>
                      <a:pt x="37815" y="250759"/>
                    </a:lnTo>
                    <a:lnTo>
                      <a:pt x="61912" y="255625"/>
                    </a:lnTo>
                    <a:close/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21" name="object 21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41721" y="4065609"/>
                <a:ext cx="142875" cy="246100"/>
              </a:xfrm>
              <a:prstGeom prst="rect">
                <a:avLst/>
              </a:prstGeom>
            </p:spPr>
          </p:pic>
          <p:sp>
            <p:nvSpPr>
              <p:cNvPr id="22" name="object 22"/>
              <p:cNvSpPr/>
              <p:nvPr/>
            </p:nvSpPr>
            <p:spPr>
              <a:xfrm>
                <a:off x="5329099" y="4046559"/>
                <a:ext cx="1238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255904">
                    <a:moveTo>
                      <a:pt x="61912" y="0"/>
                    </a:moveTo>
                    <a:lnTo>
                      <a:pt x="37810" y="4864"/>
                    </a:lnTo>
                    <a:lnTo>
                      <a:pt x="18130" y="18130"/>
                    </a:lnTo>
                    <a:lnTo>
                      <a:pt x="4864" y="37810"/>
                    </a:lnTo>
                    <a:lnTo>
                      <a:pt x="0" y="61912"/>
                    </a:lnTo>
                    <a:lnTo>
                      <a:pt x="0" y="193713"/>
                    </a:lnTo>
                    <a:lnTo>
                      <a:pt x="4864" y="217810"/>
                    </a:lnTo>
                    <a:lnTo>
                      <a:pt x="18130" y="237489"/>
                    </a:lnTo>
                    <a:lnTo>
                      <a:pt x="37810" y="250759"/>
                    </a:lnTo>
                    <a:lnTo>
                      <a:pt x="61912" y="255625"/>
                    </a:lnTo>
                    <a:lnTo>
                      <a:pt x="86009" y="250759"/>
                    </a:lnTo>
                    <a:lnTo>
                      <a:pt x="105689" y="237489"/>
                    </a:lnTo>
                    <a:lnTo>
                      <a:pt x="118958" y="217810"/>
                    </a:lnTo>
                    <a:lnTo>
                      <a:pt x="123825" y="193713"/>
                    </a:lnTo>
                    <a:lnTo>
                      <a:pt x="123825" y="61912"/>
                    </a:lnTo>
                    <a:lnTo>
                      <a:pt x="118958" y="37810"/>
                    </a:lnTo>
                    <a:lnTo>
                      <a:pt x="105689" y="18130"/>
                    </a:lnTo>
                    <a:lnTo>
                      <a:pt x="86009" y="4864"/>
                    </a:lnTo>
                    <a:lnTo>
                      <a:pt x="6191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5329099" y="4046559"/>
                <a:ext cx="1238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255904">
                    <a:moveTo>
                      <a:pt x="61912" y="255625"/>
                    </a:moveTo>
                    <a:lnTo>
                      <a:pt x="86009" y="250759"/>
                    </a:lnTo>
                    <a:lnTo>
                      <a:pt x="105689" y="237489"/>
                    </a:lnTo>
                    <a:lnTo>
                      <a:pt x="118958" y="217810"/>
                    </a:lnTo>
                    <a:lnTo>
                      <a:pt x="123825" y="193713"/>
                    </a:lnTo>
                    <a:lnTo>
                      <a:pt x="123825" y="61912"/>
                    </a:lnTo>
                    <a:lnTo>
                      <a:pt x="118958" y="37810"/>
                    </a:lnTo>
                    <a:lnTo>
                      <a:pt x="105689" y="18130"/>
                    </a:lnTo>
                    <a:lnTo>
                      <a:pt x="86009" y="4864"/>
                    </a:lnTo>
                    <a:lnTo>
                      <a:pt x="61912" y="0"/>
                    </a:lnTo>
                    <a:lnTo>
                      <a:pt x="37810" y="4864"/>
                    </a:lnTo>
                    <a:lnTo>
                      <a:pt x="18130" y="18130"/>
                    </a:lnTo>
                    <a:lnTo>
                      <a:pt x="4864" y="37810"/>
                    </a:lnTo>
                    <a:lnTo>
                      <a:pt x="0" y="61912"/>
                    </a:lnTo>
                    <a:lnTo>
                      <a:pt x="0" y="193713"/>
                    </a:lnTo>
                    <a:lnTo>
                      <a:pt x="4864" y="217810"/>
                    </a:lnTo>
                    <a:lnTo>
                      <a:pt x="18130" y="237489"/>
                    </a:lnTo>
                    <a:lnTo>
                      <a:pt x="37810" y="250759"/>
                    </a:lnTo>
                    <a:lnTo>
                      <a:pt x="61912" y="255625"/>
                    </a:lnTo>
                    <a:close/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5260815" y="4246162"/>
                <a:ext cx="26098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260985" h="123825">
                    <a:moveTo>
                      <a:pt x="198475" y="0"/>
                    </a:moveTo>
                    <a:lnTo>
                      <a:pt x="61912" y="0"/>
                    </a:lnTo>
                    <a:lnTo>
                      <a:pt x="37815" y="4864"/>
                    </a:lnTo>
                    <a:lnTo>
                      <a:pt x="18135" y="18130"/>
                    </a:lnTo>
                    <a:lnTo>
                      <a:pt x="4866" y="37810"/>
                    </a:lnTo>
                    <a:lnTo>
                      <a:pt x="0" y="61912"/>
                    </a:lnTo>
                    <a:lnTo>
                      <a:pt x="4866" y="86009"/>
                    </a:lnTo>
                    <a:lnTo>
                      <a:pt x="18135" y="105689"/>
                    </a:lnTo>
                    <a:lnTo>
                      <a:pt x="37815" y="118958"/>
                    </a:lnTo>
                    <a:lnTo>
                      <a:pt x="61912" y="123825"/>
                    </a:lnTo>
                    <a:lnTo>
                      <a:pt x="198475" y="123825"/>
                    </a:lnTo>
                    <a:lnTo>
                      <a:pt x="222578" y="118958"/>
                    </a:lnTo>
                    <a:lnTo>
                      <a:pt x="242257" y="105689"/>
                    </a:lnTo>
                    <a:lnTo>
                      <a:pt x="255523" y="86009"/>
                    </a:lnTo>
                    <a:lnTo>
                      <a:pt x="260388" y="61912"/>
                    </a:lnTo>
                    <a:lnTo>
                      <a:pt x="255523" y="37810"/>
                    </a:lnTo>
                    <a:lnTo>
                      <a:pt x="242257" y="18130"/>
                    </a:lnTo>
                    <a:lnTo>
                      <a:pt x="222578" y="4864"/>
                    </a:lnTo>
                    <a:lnTo>
                      <a:pt x="1984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5260815" y="4246162"/>
                <a:ext cx="26098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260985" h="123825">
                    <a:moveTo>
                      <a:pt x="0" y="61912"/>
                    </a:moveTo>
                    <a:lnTo>
                      <a:pt x="4866" y="86009"/>
                    </a:lnTo>
                    <a:lnTo>
                      <a:pt x="18135" y="105689"/>
                    </a:lnTo>
                    <a:lnTo>
                      <a:pt x="37815" y="118958"/>
                    </a:lnTo>
                    <a:lnTo>
                      <a:pt x="61912" y="123825"/>
                    </a:lnTo>
                    <a:lnTo>
                      <a:pt x="198475" y="123825"/>
                    </a:lnTo>
                    <a:lnTo>
                      <a:pt x="222578" y="118958"/>
                    </a:lnTo>
                    <a:lnTo>
                      <a:pt x="242257" y="105689"/>
                    </a:lnTo>
                    <a:lnTo>
                      <a:pt x="255523" y="86009"/>
                    </a:lnTo>
                    <a:lnTo>
                      <a:pt x="260388" y="61912"/>
                    </a:lnTo>
                    <a:lnTo>
                      <a:pt x="255523" y="37810"/>
                    </a:lnTo>
                    <a:lnTo>
                      <a:pt x="242257" y="18130"/>
                    </a:lnTo>
                    <a:lnTo>
                      <a:pt x="222578" y="4864"/>
                    </a:lnTo>
                    <a:lnTo>
                      <a:pt x="198475" y="0"/>
                    </a:lnTo>
                    <a:lnTo>
                      <a:pt x="61912" y="0"/>
                    </a:lnTo>
                    <a:lnTo>
                      <a:pt x="37815" y="4864"/>
                    </a:lnTo>
                    <a:lnTo>
                      <a:pt x="18135" y="18130"/>
                    </a:lnTo>
                    <a:lnTo>
                      <a:pt x="4866" y="37810"/>
                    </a:lnTo>
                    <a:lnTo>
                      <a:pt x="0" y="61912"/>
                    </a:lnTo>
                    <a:close/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26" name="object 26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281246" y="4263511"/>
                <a:ext cx="77584" cy="89458"/>
              </a:xfrm>
              <a:prstGeom prst="rect">
                <a:avLst/>
              </a:prstGeom>
            </p:spPr>
          </p:pic>
          <p:pic>
            <p:nvPicPr>
              <p:cNvPr id="27" name="object 27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42983" y="3753680"/>
                <a:ext cx="94894" cy="242062"/>
              </a:xfrm>
              <a:prstGeom prst="rect">
                <a:avLst/>
              </a:prstGeom>
            </p:spPr>
          </p:pic>
          <p:pic>
            <p:nvPicPr>
              <p:cNvPr id="28" name="object 2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839900" y="3841418"/>
                <a:ext cx="171170" cy="171157"/>
              </a:xfrm>
              <a:prstGeom prst="rect">
                <a:avLst/>
              </a:prstGeom>
            </p:spPr>
          </p:pic>
          <p:pic>
            <p:nvPicPr>
              <p:cNvPr id="29" name="object 29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403649" y="3841418"/>
                <a:ext cx="171170" cy="171157"/>
              </a:xfrm>
              <a:prstGeom prst="rect">
                <a:avLst/>
              </a:prstGeom>
            </p:spPr>
          </p:pic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B695342-A273-1A3A-1EA9-745CAD75EF19}"/>
              </a:ext>
            </a:extLst>
          </p:cNvPr>
          <p:cNvGrpSpPr/>
          <p:nvPr/>
        </p:nvGrpSpPr>
        <p:grpSpPr>
          <a:xfrm>
            <a:off x="6563519" y="3717617"/>
            <a:ext cx="1319776" cy="1886964"/>
            <a:chOff x="6269604" y="3281289"/>
            <a:chExt cx="1319776" cy="1886964"/>
          </a:xfrm>
        </p:grpSpPr>
        <p:sp>
          <p:nvSpPr>
            <p:cNvPr id="7" name="object 7"/>
            <p:cNvSpPr txBox="1"/>
            <p:nvPr/>
          </p:nvSpPr>
          <p:spPr>
            <a:xfrm>
              <a:off x="6269604" y="4522465"/>
              <a:ext cx="1319776" cy="645788"/>
            </a:xfrm>
            <a:prstGeom prst="rect">
              <a:avLst/>
            </a:prstGeom>
          </p:spPr>
          <p:txBody>
            <a:bodyPr vert="horz" wrap="square" lIns="0" tIns="29942" rIns="0" bIns="0" rtlCol="0">
              <a:spAutoFit/>
            </a:bodyPr>
            <a:lstStyle/>
            <a:p>
              <a:pPr marL="52974" marR="4607" indent="-42035" algn="just">
                <a:lnSpc>
                  <a:spcPts val="1632"/>
                </a:lnSpc>
                <a:spcBef>
                  <a:spcPts val="235"/>
                </a:spcBef>
              </a:pPr>
              <a:r>
                <a:rPr sz="1451" spc="-23" dirty="0">
                  <a:solidFill>
                    <a:srgbClr val="32AD10"/>
                  </a:solidFill>
                  <a:latin typeface="Gilroy-Bold"/>
                  <a:cs typeface="Gilroy-Bold"/>
                </a:rPr>
                <a:t>NASDAQ-listed </a:t>
              </a:r>
              <a:r>
                <a:rPr sz="1451" dirty="0">
                  <a:solidFill>
                    <a:srgbClr val="8E908F"/>
                  </a:solidFill>
                  <a:latin typeface="Gilroy-Bold"/>
                  <a:cs typeface="Gilroy-Bold"/>
                </a:rPr>
                <a:t>With</a:t>
              </a:r>
              <a:r>
                <a:rPr sz="1451" spc="-32" dirty="0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dirty="0">
                  <a:solidFill>
                    <a:srgbClr val="8E908F"/>
                  </a:solidFill>
                  <a:latin typeface="Gilroy-Bold"/>
                  <a:cs typeface="Gilroy-Bold"/>
                </a:rPr>
                <a:t>a</a:t>
              </a:r>
              <a:r>
                <a:rPr sz="1451" spc="-23" dirty="0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spc="-9" dirty="0">
                  <a:solidFill>
                    <a:srgbClr val="8E908F"/>
                  </a:solidFill>
                  <a:latin typeface="Gilroy-Bold"/>
                  <a:cs typeface="Gilroy-Bold"/>
                </a:rPr>
                <a:t>market </a:t>
              </a:r>
              <a:r>
                <a:rPr sz="1451" dirty="0">
                  <a:solidFill>
                    <a:srgbClr val="8E908F"/>
                  </a:solidFill>
                  <a:latin typeface="Gilroy-Bold"/>
                  <a:cs typeface="Gilroy-Bold"/>
                </a:rPr>
                <a:t>cap</a:t>
              </a:r>
              <a:r>
                <a:rPr sz="1451" spc="-32" dirty="0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dirty="0">
                  <a:solidFill>
                    <a:srgbClr val="8E908F"/>
                  </a:solidFill>
                  <a:latin typeface="Gilroy-Bold"/>
                  <a:cs typeface="Gilroy-Bold"/>
                </a:rPr>
                <a:t>of</a:t>
              </a:r>
              <a:r>
                <a:rPr sz="1451" spc="-23" dirty="0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spc="-18" dirty="0">
                  <a:solidFill>
                    <a:srgbClr val="8E908F"/>
                  </a:solidFill>
                  <a:latin typeface="Gilroy-Bold"/>
                  <a:cs typeface="Gilroy-Bold"/>
                </a:rPr>
                <a:t>&gt;$</a:t>
              </a:r>
              <a:r>
                <a:rPr lang="en-US" sz="1451" spc="-18" dirty="0">
                  <a:solidFill>
                    <a:srgbClr val="8E908F"/>
                  </a:solidFill>
                  <a:latin typeface="Gilroy-Bold"/>
                  <a:cs typeface="Gilroy-Bold"/>
                </a:rPr>
                <a:t>46.9B</a:t>
              </a:r>
              <a:endParaRPr sz="1451" dirty="0">
                <a:latin typeface="Gilroy-Bold"/>
                <a:cs typeface="Gilroy-Bold"/>
              </a:endParaRPr>
            </a:p>
          </p:txBody>
        </p:sp>
        <p:grpSp>
          <p:nvGrpSpPr>
            <p:cNvPr id="30" name="object 30"/>
            <p:cNvGrpSpPr/>
            <p:nvPr/>
          </p:nvGrpSpPr>
          <p:grpSpPr>
            <a:xfrm>
              <a:off x="6397309" y="3281289"/>
              <a:ext cx="1064689" cy="1064689"/>
              <a:chOff x="6453677" y="3618532"/>
              <a:chExt cx="1174115" cy="1174115"/>
            </a:xfrm>
          </p:grpSpPr>
          <p:sp>
            <p:nvSpPr>
              <p:cNvPr id="31" name="object 31"/>
              <p:cNvSpPr/>
              <p:nvPr/>
            </p:nvSpPr>
            <p:spPr>
              <a:xfrm>
                <a:off x="6453677" y="3618532"/>
                <a:ext cx="1174115" cy="1174115"/>
              </a:xfrm>
              <a:custGeom>
                <a:avLst/>
                <a:gdLst/>
                <a:ahLst/>
                <a:cxnLst/>
                <a:rect l="l" t="t" r="r" b="b"/>
                <a:pathLst>
                  <a:path w="1174115" h="1174114">
                    <a:moveTo>
                      <a:pt x="586841" y="0"/>
                    </a:moveTo>
                    <a:lnTo>
                      <a:pt x="538711" y="1945"/>
                    </a:lnTo>
                    <a:lnTo>
                      <a:pt x="491652" y="7680"/>
                    </a:lnTo>
                    <a:lnTo>
                      <a:pt x="445816" y="17054"/>
                    </a:lnTo>
                    <a:lnTo>
                      <a:pt x="401354" y="29916"/>
                    </a:lnTo>
                    <a:lnTo>
                      <a:pt x="358416" y="46114"/>
                    </a:lnTo>
                    <a:lnTo>
                      <a:pt x="317153" y="65499"/>
                    </a:lnTo>
                    <a:lnTo>
                      <a:pt x="277718" y="87918"/>
                    </a:lnTo>
                    <a:lnTo>
                      <a:pt x="240260" y="113221"/>
                    </a:lnTo>
                    <a:lnTo>
                      <a:pt x="204931" y="141257"/>
                    </a:lnTo>
                    <a:lnTo>
                      <a:pt x="171881" y="171875"/>
                    </a:lnTo>
                    <a:lnTo>
                      <a:pt x="141263" y="204923"/>
                    </a:lnTo>
                    <a:lnTo>
                      <a:pt x="113226" y="240252"/>
                    </a:lnTo>
                    <a:lnTo>
                      <a:pt x="87922" y="277709"/>
                    </a:lnTo>
                    <a:lnTo>
                      <a:pt x="65502" y="317143"/>
                    </a:lnTo>
                    <a:lnTo>
                      <a:pt x="46116" y="358405"/>
                    </a:lnTo>
                    <a:lnTo>
                      <a:pt x="29917" y="401342"/>
                    </a:lnTo>
                    <a:lnTo>
                      <a:pt x="17055" y="445804"/>
                    </a:lnTo>
                    <a:lnTo>
                      <a:pt x="7680" y="491640"/>
                    </a:lnTo>
                    <a:lnTo>
                      <a:pt x="1945" y="538698"/>
                    </a:lnTo>
                    <a:lnTo>
                      <a:pt x="0" y="586828"/>
                    </a:lnTo>
                    <a:lnTo>
                      <a:pt x="1945" y="634958"/>
                    </a:lnTo>
                    <a:lnTo>
                      <a:pt x="7680" y="682017"/>
                    </a:lnTo>
                    <a:lnTo>
                      <a:pt x="17055" y="727853"/>
                    </a:lnTo>
                    <a:lnTo>
                      <a:pt x="29917" y="772315"/>
                    </a:lnTo>
                    <a:lnTo>
                      <a:pt x="46116" y="815252"/>
                    </a:lnTo>
                    <a:lnTo>
                      <a:pt x="65502" y="856513"/>
                    </a:lnTo>
                    <a:lnTo>
                      <a:pt x="87922" y="895948"/>
                    </a:lnTo>
                    <a:lnTo>
                      <a:pt x="113226" y="933405"/>
                    </a:lnTo>
                    <a:lnTo>
                      <a:pt x="141263" y="968733"/>
                    </a:lnTo>
                    <a:lnTo>
                      <a:pt x="171881" y="1001782"/>
                    </a:lnTo>
                    <a:lnTo>
                      <a:pt x="204931" y="1032400"/>
                    </a:lnTo>
                    <a:lnTo>
                      <a:pt x="240260" y="1060435"/>
                    </a:lnTo>
                    <a:lnTo>
                      <a:pt x="277718" y="1085739"/>
                    </a:lnTo>
                    <a:lnTo>
                      <a:pt x="317153" y="1108158"/>
                    </a:lnTo>
                    <a:lnTo>
                      <a:pt x="358416" y="1127542"/>
                    </a:lnTo>
                    <a:lnTo>
                      <a:pt x="401354" y="1143741"/>
                    </a:lnTo>
                    <a:lnTo>
                      <a:pt x="445816" y="1156603"/>
                    </a:lnTo>
                    <a:lnTo>
                      <a:pt x="491652" y="1165977"/>
                    </a:lnTo>
                    <a:lnTo>
                      <a:pt x="538711" y="1171712"/>
                    </a:lnTo>
                    <a:lnTo>
                      <a:pt x="586841" y="1173657"/>
                    </a:lnTo>
                    <a:lnTo>
                      <a:pt x="634969" y="1171712"/>
                    </a:lnTo>
                    <a:lnTo>
                      <a:pt x="682026" y="1165977"/>
                    </a:lnTo>
                    <a:lnTo>
                      <a:pt x="727861" y="1156603"/>
                    </a:lnTo>
                    <a:lnTo>
                      <a:pt x="772322" y="1143741"/>
                    </a:lnTo>
                    <a:lnTo>
                      <a:pt x="815259" y="1127542"/>
                    </a:lnTo>
                    <a:lnTo>
                      <a:pt x="856520" y="1108158"/>
                    </a:lnTo>
                    <a:lnTo>
                      <a:pt x="895955" y="1085739"/>
                    </a:lnTo>
                    <a:lnTo>
                      <a:pt x="933412" y="1060435"/>
                    </a:lnTo>
                    <a:lnTo>
                      <a:pt x="968741" y="1032400"/>
                    </a:lnTo>
                    <a:lnTo>
                      <a:pt x="1001790" y="1001782"/>
                    </a:lnTo>
                    <a:lnTo>
                      <a:pt x="1032408" y="968733"/>
                    </a:lnTo>
                    <a:lnTo>
                      <a:pt x="1060445" y="933405"/>
                    </a:lnTo>
                    <a:lnTo>
                      <a:pt x="1085748" y="895948"/>
                    </a:lnTo>
                    <a:lnTo>
                      <a:pt x="1108168" y="856513"/>
                    </a:lnTo>
                    <a:lnTo>
                      <a:pt x="1127553" y="815252"/>
                    </a:lnTo>
                    <a:lnTo>
                      <a:pt x="1143753" y="772315"/>
                    </a:lnTo>
                    <a:lnTo>
                      <a:pt x="1156615" y="727853"/>
                    </a:lnTo>
                    <a:lnTo>
                      <a:pt x="1165989" y="682017"/>
                    </a:lnTo>
                    <a:lnTo>
                      <a:pt x="1171725" y="634958"/>
                    </a:lnTo>
                    <a:lnTo>
                      <a:pt x="1173670" y="586828"/>
                    </a:lnTo>
                    <a:lnTo>
                      <a:pt x="1171725" y="538698"/>
                    </a:lnTo>
                    <a:lnTo>
                      <a:pt x="1165989" y="491640"/>
                    </a:lnTo>
                    <a:lnTo>
                      <a:pt x="1156615" y="445804"/>
                    </a:lnTo>
                    <a:lnTo>
                      <a:pt x="1143753" y="401342"/>
                    </a:lnTo>
                    <a:lnTo>
                      <a:pt x="1127553" y="358405"/>
                    </a:lnTo>
                    <a:lnTo>
                      <a:pt x="1108168" y="317143"/>
                    </a:lnTo>
                    <a:lnTo>
                      <a:pt x="1085748" y="277709"/>
                    </a:lnTo>
                    <a:lnTo>
                      <a:pt x="1060445" y="240252"/>
                    </a:lnTo>
                    <a:lnTo>
                      <a:pt x="1032408" y="204923"/>
                    </a:lnTo>
                    <a:lnTo>
                      <a:pt x="1001790" y="171875"/>
                    </a:lnTo>
                    <a:lnTo>
                      <a:pt x="968741" y="141257"/>
                    </a:lnTo>
                    <a:lnTo>
                      <a:pt x="933412" y="113221"/>
                    </a:lnTo>
                    <a:lnTo>
                      <a:pt x="895955" y="87918"/>
                    </a:lnTo>
                    <a:lnTo>
                      <a:pt x="856520" y="65499"/>
                    </a:lnTo>
                    <a:lnTo>
                      <a:pt x="815259" y="46114"/>
                    </a:lnTo>
                    <a:lnTo>
                      <a:pt x="772322" y="29916"/>
                    </a:lnTo>
                    <a:lnTo>
                      <a:pt x="727861" y="17054"/>
                    </a:lnTo>
                    <a:lnTo>
                      <a:pt x="682026" y="7680"/>
                    </a:lnTo>
                    <a:lnTo>
                      <a:pt x="634969" y="1945"/>
                    </a:lnTo>
                    <a:lnTo>
                      <a:pt x="586841" y="0"/>
                    </a:lnTo>
                    <a:close/>
                  </a:path>
                </a:pathLst>
              </a:custGeom>
              <a:solidFill>
                <a:srgbClr val="32AD10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6730162" y="4030255"/>
                <a:ext cx="621030" cy="467359"/>
              </a:xfrm>
              <a:custGeom>
                <a:avLst/>
                <a:gdLst/>
                <a:ahLst/>
                <a:cxnLst/>
                <a:rect l="l" t="t" r="r" b="b"/>
                <a:pathLst>
                  <a:path w="621029" h="467360">
                    <a:moveTo>
                      <a:pt x="124498" y="359283"/>
                    </a:moveTo>
                    <a:lnTo>
                      <a:pt x="0" y="359283"/>
                    </a:lnTo>
                    <a:lnTo>
                      <a:pt x="0" y="466890"/>
                    </a:lnTo>
                    <a:lnTo>
                      <a:pt x="124498" y="466890"/>
                    </a:lnTo>
                    <a:lnTo>
                      <a:pt x="124498" y="359283"/>
                    </a:lnTo>
                    <a:close/>
                  </a:path>
                  <a:path w="621029" h="467360">
                    <a:moveTo>
                      <a:pt x="289902" y="240233"/>
                    </a:moveTo>
                    <a:lnTo>
                      <a:pt x="165404" y="240233"/>
                    </a:lnTo>
                    <a:lnTo>
                      <a:pt x="165404" y="466890"/>
                    </a:lnTo>
                    <a:lnTo>
                      <a:pt x="289902" y="466890"/>
                    </a:lnTo>
                    <a:lnTo>
                      <a:pt x="289902" y="240233"/>
                    </a:lnTo>
                    <a:close/>
                  </a:path>
                  <a:path w="621029" h="467360">
                    <a:moveTo>
                      <a:pt x="455295" y="115366"/>
                    </a:moveTo>
                    <a:lnTo>
                      <a:pt x="330796" y="115366"/>
                    </a:lnTo>
                    <a:lnTo>
                      <a:pt x="330796" y="466890"/>
                    </a:lnTo>
                    <a:lnTo>
                      <a:pt x="455295" y="466890"/>
                    </a:lnTo>
                    <a:lnTo>
                      <a:pt x="455295" y="115366"/>
                    </a:lnTo>
                    <a:close/>
                  </a:path>
                  <a:path w="621029" h="467360">
                    <a:moveTo>
                      <a:pt x="620699" y="0"/>
                    </a:moveTo>
                    <a:lnTo>
                      <a:pt x="496201" y="0"/>
                    </a:lnTo>
                    <a:lnTo>
                      <a:pt x="496201" y="466890"/>
                    </a:lnTo>
                    <a:lnTo>
                      <a:pt x="620699" y="466890"/>
                    </a:lnTo>
                    <a:lnTo>
                      <a:pt x="62069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6730169" y="3890368"/>
                <a:ext cx="604520" cy="437515"/>
              </a:xfrm>
              <a:custGeom>
                <a:avLst/>
                <a:gdLst/>
                <a:ahLst/>
                <a:cxnLst/>
                <a:rect l="l" t="t" r="r" b="b"/>
                <a:pathLst>
                  <a:path w="604520" h="437514">
                    <a:moveTo>
                      <a:pt x="0" y="437299"/>
                    </a:moveTo>
                    <a:lnTo>
                      <a:pt x="603961" y="0"/>
                    </a:lnTo>
                  </a:path>
                </a:pathLst>
              </a:custGeom>
              <a:ln w="1904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34" name="object 3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234980" y="3864297"/>
                <a:ext cx="115887" cy="126199"/>
              </a:xfrm>
              <a:prstGeom prst="rect">
                <a:avLst/>
              </a:prstGeom>
            </p:spPr>
          </p:pic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636DF95-9F64-5402-FA32-FB1680FD19F6}"/>
              </a:ext>
            </a:extLst>
          </p:cNvPr>
          <p:cNvGrpSpPr/>
          <p:nvPr/>
        </p:nvGrpSpPr>
        <p:grpSpPr>
          <a:xfrm>
            <a:off x="8392462" y="3717617"/>
            <a:ext cx="1064689" cy="1688822"/>
            <a:chOff x="8066773" y="3281289"/>
            <a:chExt cx="1064689" cy="1688822"/>
          </a:xfrm>
        </p:grpSpPr>
        <p:sp>
          <p:nvSpPr>
            <p:cNvPr id="8" name="object 8"/>
            <p:cNvSpPr txBox="1"/>
            <p:nvPr/>
          </p:nvSpPr>
          <p:spPr>
            <a:xfrm>
              <a:off x="8127701" y="4522466"/>
              <a:ext cx="942614" cy="447645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algn="ctr">
                <a:lnSpc>
                  <a:spcPts val="1687"/>
                </a:lnSpc>
                <a:spcBef>
                  <a:spcPts val="91"/>
                </a:spcBef>
              </a:pPr>
              <a:r>
                <a:rPr lang="en-US" sz="1451" spc="-9" dirty="0">
                  <a:solidFill>
                    <a:srgbClr val="32AD10"/>
                  </a:solidFill>
                  <a:latin typeface="Gilroy-Bold"/>
                  <a:cs typeface="Gilroy-Bold"/>
                </a:rPr>
                <a:t>10 000</a:t>
              </a:r>
              <a:endParaRPr sz="1451" dirty="0">
                <a:latin typeface="Gilroy-Bold"/>
                <a:cs typeface="Gilroy-Bold"/>
              </a:endParaRPr>
            </a:p>
            <a:p>
              <a:pPr algn="ctr">
                <a:lnSpc>
                  <a:spcPts val="1687"/>
                </a:lnSpc>
              </a:pPr>
              <a:r>
                <a:rPr sz="1451" spc="-9" dirty="0">
                  <a:solidFill>
                    <a:srgbClr val="8E908F"/>
                  </a:solidFill>
                  <a:latin typeface="Gilroy-Bold"/>
                  <a:cs typeface="Gilroy-Bold"/>
                </a:rPr>
                <a:t>employees</a:t>
              </a:r>
              <a:endParaRPr sz="1451" dirty="0">
                <a:latin typeface="Gilroy-Bold"/>
                <a:cs typeface="Gilroy-Bold"/>
              </a:endParaRPr>
            </a:p>
          </p:txBody>
        </p:sp>
        <p:grpSp>
          <p:nvGrpSpPr>
            <p:cNvPr id="35" name="object 35"/>
            <p:cNvGrpSpPr/>
            <p:nvPr/>
          </p:nvGrpSpPr>
          <p:grpSpPr>
            <a:xfrm>
              <a:off x="8066773" y="3281289"/>
              <a:ext cx="1064689" cy="1064689"/>
              <a:chOff x="8294724" y="3618532"/>
              <a:chExt cx="1174115" cy="1174115"/>
            </a:xfrm>
          </p:grpSpPr>
          <p:sp>
            <p:nvSpPr>
              <p:cNvPr id="36" name="object 36"/>
              <p:cNvSpPr/>
              <p:nvPr/>
            </p:nvSpPr>
            <p:spPr>
              <a:xfrm>
                <a:off x="8294724" y="3618532"/>
                <a:ext cx="1174115" cy="1174115"/>
              </a:xfrm>
              <a:custGeom>
                <a:avLst/>
                <a:gdLst/>
                <a:ahLst/>
                <a:cxnLst/>
                <a:rect l="l" t="t" r="r" b="b"/>
                <a:pathLst>
                  <a:path w="1174115" h="1174114">
                    <a:moveTo>
                      <a:pt x="586828" y="0"/>
                    </a:moveTo>
                    <a:lnTo>
                      <a:pt x="538698" y="1945"/>
                    </a:lnTo>
                    <a:lnTo>
                      <a:pt x="491640" y="7680"/>
                    </a:lnTo>
                    <a:lnTo>
                      <a:pt x="445804" y="17055"/>
                    </a:lnTo>
                    <a:lnTo>
                      <a:pt x="401342" y="29917"/>
                    </a:lnTo>
                    <a:lnTo>
                      <a:pt x="358405" y="46116"/>
                    </a:lnTo>
                    <a:lnTo>
                      <a:pt x="317143" y="65501"/>
                    </a:lnTo>
                    <a:lnTo>
                      <a:pt x="277709" y="87921"/>
                    </a:lnTo>
                    <a:lnTo>
                      <a:pt x="240252" y="113225"/>
                    </a:lnTo>
                    <a:lnTo>
                      <a:pt x="204923" y="141261"/>
                    </a:lnTo>
                    <a:lnTo>
                      <a:pt x="171875" y="171880"/>
                    </a:lnTo>
                    <a:lnTo>
                      <a:pt x="141257" y="204929"/>
                    </a:lnTo>
                    <a:lnTo>
                      <a:pt x="113221" y="240257"/>
                    </a:lnTo>
                    <a:lnTo>
                      <a:pt x="87918" y="277714"/>
                    </a:lnTo>
                    <a:lnTo>
                      <a:pt x="65499" y="317149"/>
                    </a:lnTo>
                    <a:lnTo>
                      <a:pt x="46114" y="358410"/>
                    </a:lnTo>
                    <a:lnTo>
                      <a:pt x="29916" y="401347"/>
                    </a:lnTo>
                    <a:lnTo>
                      <a:pt x="17054" y="445808"/>
                    </a:lnTo>
                    <a:lnTo>
                      <a:pt x="7680" y="491643"/>
                    </a:lnTo>
                    <a:lnTo>
                      <a:pt x="1945" y="538700"/>
                    </a:lnTo>
                    <a:lnTo>
                      <a:pt x="0" y="586828"/>
                    </a:lnTo>
                    <a:lnTo>
                      <a:pt x="1945" y="634958"/>
                    </a:lnTo>
                    <a:lnTo>
                      <a:pt x="7680" y="682017"/>
                    </a:lnTo>
                    <a:lnTo>
                      <a:pt x="17054" y="727853"/>
                    </a:lnTo>
                    <a:lnTo>
                      <a:pt x="29916" y="772315"/>
                    </a:lnTo>
                    <a:lnTo>
                      <a:pt x="46114" y="815252"/>
                    </a:lnTo>
                    <a:lnTo>
                      <a:pt x="65499" y="856513"/>
                    </a:lnTo>
                    <a:lnTo>
                      <a:pt x="87918" y="895948"/>
                    </a:lnTo>
                    <a:lnTo>
                      <a:pt x="113221" y="933405"/>
                    </a:lnTo>
                    <a:lnTo>
                      <a:pt x="141257" y="968733"/>
                    </a:lnTo>
                    <a:lnTo>
                      <a:pt x="171875" y="1001782"/>
                    </a:lnTo>
                    <a:lnTo>
                      <a:pt x="204923" y="1032400"/>
                    </a:lnTo>
                    <a:lnTo>
                      <a:pt x="240252" y="1060435"/>
                    </a:lnTo>
                    <a:lnTo>
                      <a:pt x="277709" y="1085739"/>
                    </a:lnTo>
                    <a:lnTo>
                      <a:pt x="317143" y="1108158"/>
                    </a:lnTo>
                    <a:lnTo>
                      <a:pt x="358405" y="1127542"/>
                    </a:lnTo>
                    <a:lnTo>
                      <a:pt x="401342" y="1143741"/>
                    </a:lnTo>
                    <a:lnTo>
                      <a:pt x="445804" y="1156603"/>
                    </a:lnTo>
                    <a:lnTo>
                      <a:pt x="491640" y="1165977"/>
                    </a:lnTo>
                    <a:lnTo>
                      <a:pt x="538698" y="1171712"/>
                    </a:lnTo>
                    <a:lnTo>
                      <a:pt x="586828" y="1173657"/>
                    </a:lnTo>
                    <a:lnTo>
                      <a:pt x="634957" y="1171712"/>
                    </a:lnTo>
                    <a:lnTo>
                      <a:pt x="682014" y="1165977"/>
                    </a:lnTo>
                    <a:lnTo>
                      <a:pt x="727848" y="1156603"/>
                    </a:lnTo>
                    <a:lnTo>
                      <a:pt x="772310" y="1143741"/>
                    </a:lnTo>
                    <a:lnTo>
                      <a:pt x="815246" y="1127542"/>
                    </a:lnTo>
                    <a:lnTo>
                      <a:pt x="856508" y="1108158"/>
                    </a:lnTo>
                    <a:lnTo>
                      <a:pt x="895942" y="1085739"/>
                    </a:lnTo>
                    <a:lnTo>
                      <a:pt x="933400" y="1060435"/>
                    </a:lnTo>
                    <a:lnTo>
                      <a:pt x="968728" y="1032400"/>
                    </a:lnTo>
                    <a:lnTo>
                      <a:pt x="1001777" y="1001782"/>
                    </a:lnTo>
                    <a:lnTo>
                      <a:pt x="1032395" y="968733"/>
                    </a:lnTo>
                    <a:lnTo>
                      <a:pt x="1060432" y="933405"/>
                    </a:lnTo>
                    <a:lnTo>
                      <a:pt x="1085736" y="895948"/>
                    </a:lnTo>
                    <a:lnTo>
                      <a:pt x="1108156" y="856513"/>
                    </a:lnTo>
                    <a:lnTo>
                      <a:pt x="1127541" y="815252"/>
                    </a:lnTo>
                    <a:lnTo>
                      <a:pt x="1143740" y="772315"/>
                    </a:lnTo>
                    <a:lnTo>
                      <a:pt x="1156602" y="727853"/>
                    </a:lnTo>
                    <a:lnTo>
                      <a:pt x="1165977" y="682017"/>
                    </a:lnTo>
                    <a:lnTo>
                      <a:pt x="1171712" y="634958"/>
                    </a:lnTo>
                    <a:lnTo>
                      <a:pt x="1173657" y="586828"/>
                    </a:lnTo>
                    <a:lnTo>
                      <a:pt x="1171712" y="538700"/>
                    </a:lnTo>
                    <a:lnTo>
                      <a:pt x="1165977" y="491643"/>
                    </a:lnTo>
                    <a:lnTo>
                      <a:pt x="1156602" y="445808"/>
                    </a:lnTo>
                    <a:lnTo>
                      <a:pt x="1143740" y="401347"/>
                    </a:lnTo>
                    <a:lnTo>
                      <a:pt x="1127541" y="358410"/>
                    </a:lnTo>
                    <a:lnTo>
                      <a:pt x="1108156" y="317149"/>
                    </a:lnTo>
                    <a:lnTo>
                      <a:pt x="1085736" y="277714"/>
                    </a:lnTo>
                    <a:lnTo>
                      <a:pt x="1060432" y="240257"/>
                    </a:lnTo>
                    <a:lnTo>
                      <a:pt x="1032395" y="204929"/>
                    </a:lnTo>
                    <a:lnTo>
                      <a:pt x="1001777" y="171880"/>
                    </a:lnTo>
                    <a:lnTo>
                      <a:pt x="968728" y="141261"/>
                    </a:lnTo>
                    <a:lnTo>
                      <a:pt x="933400" y="113225"/>
                    </a:lnTo>
                    <a:lnTo>
                      <a:pt x="895942" y="87921"/>
                    </a:lnTo>
                    <a:lnTo>
                      <a:pt x="856508" y="65501"/>
                    </a:lnTo>
                    <a:lnTo>
                      <a:pt x="815246" y="46116"/>
                    </a:lnTo>
                    <a:lnTo>
                      <a:pt x="772310" y="29917"/>
                    </a:lnTo>
                    <a:lnTo>
                      <a:pt x="727848" y="17055"/>
                    </a:lnTo>
                    <a:lnTo>
                      <a:pt x="682014" y="7680"/>
                    </a:lnTo>
                    <a:lnTo>
                      <a:pt x="634957" y="1945"/>
                    </a:lnTo>
                    <a:lnTo>
                      <a:pt x="586828" y="0"/>
                    </a:lnTo>
                    <a:close/>
                  </a:path>
                </a:pathLst>
              </a:custGeom>
              <a:solidFill>
                <a:srgbClr val="32AD10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8621099" y="4131633"/>
                <a:ext cx="521334" cy="432434"/>
              </a:xfrm>
              <a:custGeom>
                <a:avLst/>
                <a:gdLst/>
                <a:ahLst/>
                <a:cxnLst/>
                <a:rect l="l" t="t" r="r" b="b"/>
                <a:pathLst>
                  <a:path w="521334" h="432435">
                    <a:moveTo>
                      <a:pt x="355523" y="0"/>
                    </a:moveTo>
                    <a:lnTo>
                      <a:pt x="165366" y="0"/>
                    </a:lnTo>
                    <a:lnTo>
                      <a:pt x="121407" y="5907"/>
                    </a:lnTo>
                    <a:lnTo>
                      <a:pt x="81904" y="22578"/>
                    </a:lnTo>
                    <a:lnTo>
                      <a:pt x="48436" y="48436"/>
                    </a:lnTo>
                    <a:lnTo>
                      <a:pt x="22578" y="81904"/>
                    </a:lnTo>
                    <a:lnTo>
                      <a:pt x="5907" y="121407"/>
                    </a:lnTo>
                    <a:lnTo>
                      <a:pt x="0" y="165366"/>
                    </a:lnTo>
                    <a:lnTo>
                      <a:pt x="0" y="431825"/>
                    </a:lnTo>
                    <a:lnTo>
                      <a:pt x="520903" y="431825"/>
                    </a:lnTo>
                    <a:lnTo>
                      <a:pt x="520903" y="165366"/>
                    </a:lnTo>
                    <a:lnTo>
                      <a:pt x="514995" y="121407"/>
                    </a:lnTo>
                    <a:lnTo>
                      <a:pt x="498324" y="81904"/>
                    </a:lnTo>
                    <a:lnTo>
                      <a:pt x="472465" y="48436"/>
                    </a:lnTo>
                    <a:lnTo>
                      <a:pt x="438994" y="22578"/>
                    </a:lnTo>
                    <a:lnTo>
                      <a:pt x="399488" y="5907"/>
                    </a:lnTo>
                    <a:lnTo>
                      <a:pt x="35552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8621099" y="4131633"/>
                <a:ext cx="521334" cy="432434"/>
              </a:xfrm>
              <a:custGeom>
                <a:avLst/>
                <a:gdLst/>
                <a:ahLst/>
                <a:cxnLst/>
                <a:rect l="l" t="t" r="r" b="b"/>
                <a:pathLst>
                  <a:path w="521334" h="432435">
                    <a:moveTo>
                      <a:pt x="520903" y="431825"/>
                    </a:moveTo>
                    <a:lnTo>
                      <a:pt x="0" y="431825"/>
                    </a:lnTo>
                    <a:lnTo>
                      <a:pt x="0" y="165366"/>
                    </a:lnTo>
                    <a:lnTo>
                      <a:pt x="5907" y="121407"/>
                    </a:lnTo>
                    <a:lnTo>
                      <a:pt x="22578" y="81904"/>
                    </a:lnTo>
                    <a:lnTo>
                      <a:pt x="48436" y="48436"/>
                    </a:lnTo>
                    <a:lnTo>
                      <a:pt x="81904" y="22578"/>
                    </a:lnTo>
                    <a:lnTo>
                      <a:pt x="121407" y="5907"/>
                    </a:lnTo>
                    <a:lnTo>
                      <a:pt x="165366" y="0"/>
                    </a:lnTo>
                    <a:lnTo>
                      <a:pt x="355523" y="0"/>
                    </a:lnTo>
                    <a:lnTo>
                      <a:pt x="399488" y="5907"/>
                    </a:lnTo>
                    <a:lnTo>
                      <a:pt x="438994" y="22578"/>
                    </a:lnTo>
                    <a:lnTo>
                      <a:pt x="472465" y="48436"/>
                    </a:lnTo>
                    <a:lnTo>
                      <a:pt x="498324" y="81904"/>
                    </a:lnTo>
                    <a:lnTo>
                      <a:pt x="514995" y="121407"/>
                    </a:lnTo>
                    <a:lnTo>
                      <a:pt x="520903" y="165366"/>
                    </a:lnTo>
                    <a:lnTo>
                      <a:pt x="520903" y="431825"/>
                    </a:lnTo>
                    <a:close/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8753754" y="3847257"/>
                <a:ext cx="258445" cy="258445"/>
              </a:xfrm>
              <a:custGeom>
                <a:avLst/>
                <a:gdLst/>
                <a:ahLst/>
                <a:cxnLst/>
                <a:rect l="l" t="t" r="r" b="b"/>
                <a:pathLst>
                  <a:path w="258445" h="258445">
                    <a:moveTo>
                      <a:pt x="128930" y="0"/>
                    </a:moveTo>
                    <a:lnTo>
                      <a:pt x="78743" y="10131"/>
                    </a:lnTo>
                    <a:lnTo>
                      <a:pt x="37761" y="37761"/>
                    </a:lnTo>
                    <a:lnTo>
                      <a:pt x="10131" y="78743"/>
                    </a:lnTo>
                    <a:lnTo>
                      <a:pt x="0" y="128930"/>
                    </a:lnTo>
                    <a:lnTo>
                      <a:pt x="10131" y="179117"/>
                    </a:lnTo>
                    <a:lnTo>
                      <a:pt x="37761" y="220098"/>
                    </a:lnTo>
                    <a:lnTo>
                      <a:pt x="78743" y="247729"/>
                    </a:lnTo>
                    <a:lnTo>
                      <a:pt x="128930" y="257860"/>
                    </a:lnTo>
                    <a:lnTo>
                      <a:pt x="179109" y="247729"/>
                    </a:lnTo>
                    <a:lnTo>
                      <a:pt x="220087" y="220098"/>
                    </a:lnTo>
                    <a:lnTo>
                      <a:pt x="247716" y="179117"/>
                    </a:lnTo>
                    <a:lnTo>
                      <a:pt x="257848" y="128930"/>
                    </a:lnTo>
                    <a:lnTo>
                      <a:pt x="247716" y="78743"/>
                    </a:lnTo>
                    <a:lnTo>
                      <a:pt x="220087" y="37761"/>
                    </a:lnTo>
                    <a:lnTo>
                      <a:pt x="179109" y="10131"/>
                    </a:lnTo>
                    <a:lnTo>
                      <a:pt x="12893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8753754" y="3847257"/>
                <a:ext cx="258445" cy="258445"/>
              </a:xfrm>
              <a:custGeom>
                <a:avLst/>
                <a:gdLst/>
                <a:ahLst/>
                <a:cxnLst/>
                <a:rect l="l" t="t" r="r" b="b"/>
                <a:pathLst>
                  <a:path w="258445" h="258445">
                    <a:moveTo>
                      <a:pt x="257848" y="128930"/>
                    </a:moveTo>
                    <a:lnTo>
                      <a:pt x="247716" y="78743"/>
                    </a:lnTo>
                    <a:lnTo>
                      <a:pt x="220087" y="37761"/>
                    </a:lnTo>
                    <a:lnTo>
                      <a:pt x="179109" y="10131"/>
                    </a:lnTo>
                    <a:lnTo>
                      <a:pt x="128930" y="0"/>
                    </a:lnTo>
                    <a:lnTo>
                      <a:pt x="78743" y="10131"/>
                    </a:lnTo>
                    <a:lnTo>
                      <a:pt x="37761" y="37761"/>
                    </a:lnTo>
                    <a:lnTo>
                      <a:pt x="10131" y="78743"/>
                    </a:lnTo>
                    <a:lnTo>
                      <a:pt x="0" y="128930"/>
                    </a:lnTo>
                    <a:lnTo>
                      <a:pt x="10131" y="179117"/>
                    </a:lnTo>
                    <a:lnTo>
                      <a:pt x="37761" y="220098"/>
                    </a:lnTo>
                    <a:lnTo>
                      <a:pt x="78743" y="247729"/>
                    </a:lnTo>
                    <a:lnTo>
                      <a:pt x="128930" y="257860"/>
                    </a:lnTo>
                    <a:lnTo>
                      <a:pt x="179109" y="247729"/>
                    </a:lnTo>
                    <a:lnTo>
                      <a:pt x="220087" y="220098"/>
                    </a:lnTo>
                    <a:lnTo>
                      <a:pt x="247716" y="179117"/>
                    </a:lnTo>
                    <a:lnTo>
                      <a:pt x="257848" y="128930"/>
                    </a:lnTo>
                    <a:close/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8840406" y="4201139"/>
                <a:ext cx="8509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85090" h="309245">
                    <a:moveTo>
                      <a:pt x="62801" y="0"/>
                    </a:moveTo>
                    <a:lnTo>
                      <a:pt x="21742" y="0"/>
                    </a:lnTo>
                    <a:lnTo>
                      <a:pt x="0" y="265010"/>
                    </a:lnTo>
                    <a:lnTo>
                      <a:pt x="42278" y="309054"/>
                    </a:lnTo>
                    <a:lnTo>
                      <a:pt x="84543" y="265010"/>
                    </a:lnTo>
                    <a:lnTo>
                      <a:pt x="6280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8840406" y="4201139"/>
                <a:ext cx="8509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85090" h="309245">
                    <a:moveTo>
                      <a:pt x="84543" y="265010"/>
                    </a:moveTo>
                    <a:lnTo>
                      <a:pt x="42278" y="309054"/>
                    </a:lnTo>
                    <a:lnTo>
                      <a:pt x="0" y="265010"/>
                    </a:lnTo>
                    <a:lnTo>
                      <a:pt x="21742" y="0"/>
                    </a:lnTo>
                    <a:lnTo>
                      <a:pt x="62801" y="0"/>
                    </a:lnTo>
                    <a:lnTo>
                      <a:pt x="84543" y="265010"/>
                    </a:lnTo>
                    <a:close/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43" name="object 43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830880" y="4122101"/>
                <a:ext cx="103593" cy="88557"/>
              </a:xfrm>
              <a:prstGeom prst="rect">
                <a:avLst/>
              </a:prstGeom>
            </p:spPr>
          </p:pic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C7DB5D5-815A-2F45-252B-BDD419AA5107}"/>
              </a:ext>
            </a:extLst>
          </p:cNvPr>
          <p:cNvGrpSpPr/>
          <p:nvPr/>
        </p:nvGrpSpPr>
        <p:grpSpPr>
          <a:xfrm>
            <a:off x="9850380" y="3706563"/>
            <a:ext cx="1741185" cy="1923666"/>
            <a:chOff x="9389123" y="3281289"/>
            <a:chExt cx="1741185" cy="1923666"/>
          </a:xfrm>
        </p:grpSpPr>
        <p:sp>
          <p:nvSpPr>
            <p:cNvPr id="3" name="object 3"/>
            <p:cNvSpPr txBox="1"/>
            <p:nvPr/>
          </p:nvSpPr>
          <p:spPr>
            <a:xfrm>
              <a:off x="9389123" y="4533519"/>
              <a:ext cx="1741185" cy="671436"/>
            </a:xfrm>
            <a:prstGeom prst="rect">
              <a:avLst/>
            </a:prstGeom>
          </p:spPr>
          <p:txBody>
            <a:bodyPr vert="horz" wrap="square" lIns="0" tIns="29942" rIns="0" bIns="0" rtlCol="0">
              <a:spAutoFit/>
            </a:bodyPr>
            <a:lstStyle/>
            <a:p>
              <a:pPr marL="11516" marR="4607" algn="ctr">
                <a:lnSpc>
                  <a:spcPts val="1632"/>
                </a:lnSpc>
                <a:spcBef>
                  <a:spcPts val="235"/>
                </a:spcBef>
              </a:pPr>
              <a:r>
                <a:rPr lang="en-US"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2020</a:t>
              </a:r>
            </a:p>
            <a:p>
              <a:pPr marL="11516" marR="4607" algn="ctr">
                <a:lnSpc>
                  <a:spcPts val="1632"/>
                </a:lnSpc>
                <a:spcBef>
                  <a:spcPts val="235"/>
                </a:spcBef>
              </a:pPr>
              <a:r>
                <a:rPr lang="en-US" sz="1451" dirty="0">
                  <a:solidFill>
                    <a:srgbClr val="8E908F"/>
                  </a:solidFill>
                  <a:latin typeface="Gilroy-Bold"/>
                  <a:cs typeface="Gilroy-Bold"/>
                </a:rPr>
                <a:t>GBS office opened in Lithuania</a:t>
              </a:r>
              <a:endParaRPr sz="1451" dirty="0">
                <a:latin typeface="Gilroy-Bold"/>
                <a:cs typeface="Gilroy-Bold"/>
              </a:endParaRPr>
            </a:p>
          </p:txBody>
        </p:sp>
        <p:grpSp>
          <p:nvGrpSpPr>
            <p:cNvPr id="44" name="object 44"/>
            <p:cNvGrpSpPr/>
            <p:nvPr/>
          </p:nvGrpSpPr>
          <p:grpSpPr>
            <a:xfrm>
              <a:off x="9736223" y="3281289"/>
              <a:ext cx="1064689" cy="1064689"/>
              <a:chOff x="10135757" y="3618532"/>
              <a:chExt cx="1174115" cy="1174115"/>
            </a:xfrm>
          </p:grpSpPr>
          <p:sp>
            <p:nvSpPr>
              <p:cNvPr id="45" name="object 45"/>
              <p:cNvSpPr/>
              <p:nvPr/>
            </p:nvSpPr>
            <p:spPr>
              <a:xfrm>
                <a:off x="10135757" y="3618532"/>
                <a:ext cx="1174115" cy="1174115"/>
              </a:xfrm>
              <a:custGeom>
                <a:avLst/>
                <a:gdLst/>
                <a:ahLst/>
                <a:cxnLst/>
                <a:rect l="l" t="t" r="r" b="b"/>
                <a:pathLst>
                  <a:path w="1174115" h="1174114">
                    <a:moveTo>
                      <a:pt x="586828" y="0"/>
                    </a:moveTo>
                    <a:lnTo>
                      <a:pt x="538698" y="1945"/>
                    </a:lnTo>
                    <a:lnTo>
                      <a:pt x="491640" y="7680"/>
                    </a:lnTo>
                    <a:lnTo>
                      <a:pt x="445804" y="17055"/>
                    </a:lnTo>
                    <a:lnTo>
                      <a:pt x="401342" y="29917"/>
                    </a:lnTo>
                    <a:lnTo>
                      <a:pt x="358405" y="46116"/>
                    </a:lnTo>
                    <a:lnTo>
                      <a:pt x="317143" y="65501"/>
                    </a:lnTo>
                    <a:lnTo>
                      <a:pt x="277709" y="87921"/>
                    </a:lnTo>
                    <a:lnTo>
                      <a:pt x="240252" y="113225"/>
                    </a:lnTo>
                    <a:lnTo>
                      <a:pt x="204923" y="141261"/>
                    </a:lnTo>
                    <a:lnTo>
                      <a:pt x="171875" y="171880"/>
                    </a:lnTo>
                    <a:lnTo>
                      <a:pt x="141257" y="204929"/>
                    </a:lnTo>
                    <a:lnTo>
                      <a:pt x="113221" y="240257"/>
                    </a:lnTo>
                    <a:lnTo>
                      <a:pt x="87918" y="277714"/>
                    </a:lnTo>
                    <a:lnTo>
                      <a:pt x="65499" y="317149"/>
                    </a:lnTo>
                    <a:lnTo>
                      <a:pt x="46114" y="358410"/>
                    </a:lnTo>
                    <a:lnTo>
                      <a:pt x="29916" y="401347"/>
                    </a:lnTo>
                    <a:lnTo>
                      <a:pt x="17054" y="445808"/>
                    </a:lnTo>
                    <a:lnTo>
                      <a:pt x="7680" y="491643"/>
                    </a:lnTo>
                    <a:lnTo>
                      <a:pt x="1945" y="538700"/>
                    </a:lnTo>
                    <a:lnTo>
                      <a:pt x="0" y="586828"/>
                    </a:lnTo>
                    <a:lnTo>
                      <a:pt x="1945" y="634958"/>
                    </a:lnTo>
                    <a:lnTo>
                      <a:pt x="7680" y="682017"/>
                    </a:lnTo>
                    <a:lnTo>
                      <a:pt x="17054" y="727853"/>
                    </a:lnTo>
                    <a:lnTo>
                      <a:pt x="29916" y="772315"/>
                    </a:lnTo>
                    <a:lnTo>
                      <a:pt x="46114" y="815252"/>
                    </a:lnTo>
                    <a:lnTo>
                      <a:pt x="65499" y="856513"/>
                    </a:lnTo>
                    <a:lnTo>
                      <a:pt x="87918" y="895948"/>
                    </a:lnTo>
                    <a:lnTo>
                      <a:pt x="113221" y="933405"/>
                    </a:lnTo>
                    <a:lnTo>
                      <a:pt x="141257" y="968733"/>
                    </a:lnTo>
                    <a:lnTo>
                      <a:pt x="171875" y="1001782"/>
                    </a:lnTo>
                    <a:lnTo>
                      <a:pt x="204923" y="1032400"/>
                    </a:lnTo>
                    <a:lnTo>
                      <a:pt x="240252" y="1060435"/>
                    </a:lnTo>
                    <a:lnTo>
                      <a:pt x="277709" y="1085739"/>
                    </a:lnTo>
                    <a:lnTo>
                      <a:pt x="317143" y="1108158"/>
                    </a:lnTo>
                    <a:lnTo>
                      <a:pt x="358405" y="1127542"/>
                    </a:lnTo>
                    <a:lnTo>
                      <a:pt x="401342" y="1143741"/>
                    </a:lnTo>
                    <a:lnTo>
                      <a:pt x="445804" y="1156603"/>
                    </a:lnTo>
                    <a:lnTo>
                      <a:pt x="491640" y="1165977"/>
                    </a:lnTo>
                    <a:lnTo>
                      <a:pt x="538698" y="1171712"/>
                    </a:lnTo>
                    <a:lnTo>
                      <a:pt x="586828" y="1173657"/>
                    </a:lnTo>
                    <a:lnTo>
                      <a:pt x="634957" y="1171712"/>
                    </a:lnTo>
                    <a:lnTo>
                      <a:pt x="682014" y="1165977"/>
                    </a:lnTo>
                    <a:lnTo>
                      <a:pt x="727848" y="1156603"/>
                    </a:lnTo>
                    <a:lnTo>
                      <a:pt x="772310" y="1143741"/>
                    </a:lnTo>
                    <a:lnTo>
                      <a:pt x="815246" y="1127542"/>
                    </a:lnTo>
                    <a:lnTo>
                      <a:pt x="856508" y="1108158"/>
                    </a:lnTo>
                    <a:lnTo>
                      <a:pt x="895942" y="1085739"/>
                    </a:lnTo>
                    <a:lnTo>
                      <a:pt x="933400" y="1060435"/>
                    </a:lnTo>
                    <a:lnTo>
                      <a:pt x="968728" y="1032400"/>
                    </a:lnTo>
                    <a:lnTo>
                      <a:pt x="1001777" y="1001782"/>
                    </a:lnTo>
                    <a:lnTo>
                      <a:pt x="1032395" y="968733"/>
                    </a:lnTo>
                    <a:lnTo>
                      <a:pt x="1060432" y="933405"/>
                    </a:lnTo>
                    <a:lnTo>
                      <a:pt x="1085736" y="895948"/>
                    </a:lnTo>
                    <a:lnTo>
                      <a:pt x="1108156" y="856513"/>
                    </a:lnTo>
                    <a:lnTo>
                      <a:pt x="1127541" y="815252"/>
                    </a:lnTo>
                    <a:lnTo>
                      <a:pt x="1143740" y="772315"/>
                    </a:lnTo>
                    <a:lnTo>
                      <a:pt x="1156602" y="727853"/>
                    </a:lnTo>
                    <a:lnTo>
                      <a:pt x="1165977" y="682017"/>
                    </a:lnTo>
                    <a:lnTo>
                      <a:pt x="1171712" y="634958"/>
                    </a:lnTo>
                    <a:lnTo>
                      <a:pt x="1173657" y="586828"/>
                    </a:lnTo>
                    <a:lnTo>
                      <a:pt x="1171712" y="538700"/>
                    </a:lnTo>
                    <a:lnTo>
                      <a:pt x="1165977" y="491643"/>
                    </a:lnTo>
                    <a:lnTo>
                      <a:pt x="1156602" y="445808"/>
                    </a:lnTo>
                    <a:lnTo>
                      <a:pt x="1143740" y="401347"/>
                    </a:lnTo>
                    <a:lnTo>
                      <a:pt x="1127541" y="358410"/>
                    </a:lnTo>
                    <a:lnTo>
                      <a:pt x="1108156" y="317149"/>
                    </a:lnTo>
                    <a:lnTo>
                      <a:pt x="1085736" y="277714"/>
                    </a:lnTo>
                    <a:lnTo>
                      <a:pt x="1060432" y="240257"/>
                    </a:lnTo>
                    <a:lnTo>
                      <a:pt x="1032395" y="204929"/>
                    </a:lnTo>
                    <a:lnTo>
                      <a:pt x="1001777" y="171880"/>
                    </a:lnTo>
                    <a:lnTo>
                      <a:pt x="968728" y="141261"/>
                    </a:lnTo>
                    <a:lnTo>
                      <a:pt x="933400" y="113225"/>
                    </a:lnTo>
                    <a:lnTo>
                      <a:pt x="895942" y="87921"/>
                    </a:lnTo>
                    <a:lnTo>
                      <a:pt x="856508" y="65501"/>
                    </a:lnTo>
                    <a:lnTo>
                      <a:pt x="815246" y="46116"/>
                    </a:lnTo>
                    <a:lnTo>
                      <a:pt x="772310" y="29917"/>
                    </a:lnTo>
                    <a:lnTo>
                      <a:pt x="727848" y="17055"/>
                    </a:lnTo>
                    <a:lnTo>
                      <a:pt x="682014" y="7680"/>
                    </a:lnTo>
                    <a:lnTo>
                      <a:pt x="634957" y="1945"/>
                    </a:lnTo>
                    <a:lnTo>
                      <a:pt x="586828" y="0"/>
                    </a:lnTo>
                    <a:close/>
                  </a:path>
                </a:pathLst>
              </a:custGeom>
              <a:solidFill>
                <a:srgbClr val="32AD10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10364477" y="3847259"/>
                <a:ext cx="716280" cy="716280"/>
              </a:xfrm>
              <a:custGeom>
                <a:avLst/>
                <a:gdLst/>
                <a:ahLst/>
                <a:cxnLst/>
                <a:rect l="l" t="t" r="r" b="b"/>
                <a:pathLst>
                  <a:path w="716279" h="716279">
                    <a:moveTo>
                      <a:pt x="358101" y="0"/>
                    </a:moveTo>
                    <a:lnTo>
                      <a:pt x="309511" y="3268"/>
                    </a:lnTo>
                    <a:lnTo>
                      <a:pt x="262907" y="12791"/>
                    </a:lnTo>
                    <a:lnTo>
                      <a:pt x="218716" y="28141"/>
                    </a:lnTo>
                    <a:lnTo>
                      <a:pt x="177365" y="48890"/>
                    </a:lnTo>
                    <a:lnTo>
                      <a:pt x="139280" y="74614"/>
                    </a:lnTo>
                    <a:lnTo>
                      <a:pt x="104889" y="104884"/>
                    </a:lnTo>
                    <a:lnTo>
                      <a:pt x="74618" y="139275"/>
                    </a:lnTo>
                    <a:lnTo>
                      <a:pt x="48893" y="177359"/>
                    </a:lnTo>
                    <a:lnTo>
                      <a:pt x="28142" y="218711"/>
                    </a:lnTo>
                    <a:lnTo>
                      <a:pt x="12792" y="262903"/>
                    </a:lnTo>
                    <a:lnTo>
                      <a:pt x="3269" y="309508"/>
                    </a:lnTo>
                    <a:lnTo>
                      <a:pt x="0" y="358101"/>
                    </a:lnTo>
                    <a:lnTo>
                      <a:pt x="3269" y="406694"/>
                    </a:lnTo>
                    <a:lnTo>
                      <a:pt x="12792" y="453300"/>
                    </a:lnTo>
                    <a:lnTo>
                      <a:pt x="28142" y="497492"/>
                    </a:lnTo>
                    <a:lnTo>
                      <a:pt x="48893" y="538844"/>
                    </a:lnTo>
                    <a:lnTo>
                      <a:pt x="74618" y="576928"/>
                    </a:lnTo>
                    <a:lnTo>
                      <a:pt x="104889" y="611319"/>
                    </a:lnTo>
                    <a:lnTo>
                      <a:pt x="139280" y="641589"/>
                    </a:lnTo>
                    <a:lnTo>
                      <a:pt x="177365" y="667313"/>
                    </a:lnTo>
                    <a:lnTo>
                      <a:pt x="218716" y="688062"/>
                    </a:lnTo>
                    <a:lnTo>
                      <a:pt x="262907" y="703412"/>
                    </a:lnTo>
                    <a:lnTo>
                      <a:pt x="309511" y="712934"/>
                    </a:lnTo>
                    <a:lnTo>
                      <a:pt x="358101" y="716203"/>
                    </a:lnTo>
                    <a:lnTo>
                      <a:pt x="406694" y="712934"/>
                    </a:lnTo>
                    <a:lnTo>
                      <a:pt x="453300" y="703412"/>
                    </a:lnTo>
                    <a:lnTo>
                      <a:pt x="497492" y="688062"/>
                    </a:lnTo>
                    <a:lnTo>
                      <a:pt x="538844" y="667313"/>
                    </a:lnTo>
                    <a:lnTo>
                      <a:pt x="576928" y="641589"/>
                    </a:lnTo>
                    <a:lnTo>
                      <a:pt x="611319" y="611319"/>
                    </a:lnTo>
                    <a:lnTo>
                      <a:pt x="641589" y="576928"/>
                    </a:lnTo>
                    <a:lnTo>
                      <a:pt x="667313" y="538844"/>
                    </a:lnTo>
                    <a:lnTo>
                      <a:pt x="688062" y="497492"/>
                    </a:lnTo>
                    <a:lnTo>
                      <a:pt x="703412" y="453300"/>
                    </a:lnTo>
                    <a:lnTo>
                      <a:pt x="712934" y="406694"/>
                    </a:lnTo>
                    <a:lnTo>
                      <a:pt x="716203" y="358101"/>
                    </a:lnTo>
                    <a:lnTo>
                      <a:pt x="712934" y="309508"/>
                    </a:lnTo>
                    <a:lnTo>
                      <a:pt x="703412" y="262903"/>
                    </a:lnTo>
                    <a:lnTo>
                      <a:pt x="688062" y="218711"/>
                    </a:lnTo>
                    <a:lnTo>
                      <a:pt x="667313" y="177359"/>
                    </a:lnTo>
                    <a:lnTo>
                      <a:pt x="641589" y="139275"/>
                    </a:lnTo>
                    <a:lnTo>
                      <a:pt x="611319" y="104884"/>
                    </a:lnTo>
                    <a:lnTo>
                      <a:pt x="576928" y="74614"/>
                    </a:lnTo>
                    <a:lnTo>
                      <a:pt x="538844" y="48890"/>
                    </a:lnTo>
                    <a:lnTo>
                      <a:pt x="497492" y="28141"/>
                    </a:lnTo>
                    <a:lnTo>
                      <a:pt x="453300" y="12791"/>
                    </a:lnTo>
                    <a:lnTo>
                      <a:pt x="406694" y="3268"/>
                    </a:lnTo>
                    <a:lnTo>
                      <a:pt x="35810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10364477" y="3847259"/>
                <a:ext cx="716280" cy="716280"/>
              </a:xfrm>
              <a:custGeom>
                <a:avLst/>
                <a:gdLst/>
                <a:ahLst/>
                <a:cxnLst/>
                <a:rect l="l" t="t" r="r" b="b"/>
                <a:pathLst>
                  <a:path w="716279" h="716279">
                    <a:moveTo>
                      <a:pt x="716203" y="358101"/>
                    </a:moveTo>
                    <a:lnTo>
                      <a:pt x="712934" y="309508"/>
                    </a:lnTo>
                    <a:lnTo>
                      <a:pt x="703412" y="262903"/>
                    </a:lnTo>
                    <a:lnTo>
                      <a:pt x="688062" y="218711"/>
                    </a:lnTo>
                    <a:lnTo>
                      <a:pt x="667313" y="177359"/>
                    </a:lnTo>
                    <a:lnTo>
                      <a:pt x="641589" y="139275"/>
                    </a:lnTo>
                    <a:lnTo>
                      <a:pt x="611319" y="104884"/>
                    </a:lnTo>
                    <a:lnTo>
                      <a:pt x="576928" y="74614"/>
                    </a:lnTo>
                    <a:lnTo>
                      <a:pt x="538844" y="48890"/>
                    </a:lnTo>
                    <a:lnTo>
                      <a:pt x="497492" y="28141"/>
                    </a:lnTo>
                    <a:lnTo>
                      <a:pt x="453300" y="12791"/>
                    </a:lnTo>
                    <a:lnTo>
                      <a:pt x="406694" y="3268"/>
                    </a:lnTo>
                    <a:lnTo>
                      <a:pt x="358101" y="0"/>
                    </a:lnTo>
                    <a:lnTo>
                      <a:pt x="309511" y="3268"/>
                    </a:lnTo>
                    <a:lnTo>
                      <a:pt x="262907" y="12791"/>
                    </a:lnTo>
                    <a:lnTo>
                      <a:pt x="218716" y="28141"/>
                    </a:lnTo>
                    <a:lnTo>
                      <a:pt x="177365" y="48890"/>
                    </a:lnTo>
                    <a:lnTo>
                      <a:pt x="139280" y="74614"/>
                    </a:lnTo>
                    <a:lnTo>
                      <a:pt x="104889" y="104884"/>
                    </a:lnTo>
                    <a:lnTo>
                      <a:pt x="74618" y="139275"/>
                    </a:lnTo>
                    <a:lnTo>
                      <a:pt x="48893" y="177359"/>
                    </a:lnTo>
                    <a:lnTo>
                      <a:pt x="28142" y="218711"/>
                    </a:lnTo>
                    <a:lnTo>
                      <a:pt x="12792" y="262903"/>
                    </a:lnTo>
                    <a:lnTo>
                      <a:pt x="3269" y="309508"/>
                    </a:lnTo>
                    <a:lnTo>
                      <a:pt x="0" y="358101"/>
                    </a:lnTo>
                    <a:lnTo>
                      <a:pt x="3269" y="406694"/>
                    </a:lnTo>
                    <a:lnTo>
                      <a:pt x="12792" y="453300"/>
                    </a:lnTo>
                    <a:lnTo>
                      <a:pt x="28142" y="497492"/>
                    </a:lnTo>
                    <a:lnTo>
                      <a:pt x="48893" y="538844"/>
                    </a:lnTo>
                    <a:lnTo>
                      <a:pt x="74618" y="576928"/>
                    </a:lnTo>
                    <a:lnTo>
                      <a:pt x="104889" y="611319"/>
                    </a:lnTo>
                    <a:lnTo>
                      <a:pt x="139280" y="641589"/>
                    </a:lnTo>
                    <a:lnTo>
                      <a:pt x="177365" y="667313"/>
                    </a:lnTo>
                    <a:lnTo>
                      <a:pt x="218716" y="688062"/>
                    </a:lnTo>
                    <a:lnTo>
                      <a:pt x="262907" y="703412"/>
                    </a:lnTo>
                    <a:lnTo>
                      <a:pt x="309511" y="712934"/>
                    </a:lnTo>
                    <a:lnTo>
                      <a:pt x="358101" y="716203"/>
                    </a:lnTo>
                    <a:lnTo>
                      <a:pt x="406694" y="712934"/>
                    </a:lnTo>
                    <a:lnTo>
                      <a:pt x="453300" y="703412"/>
                    </a:lnTo>
                    <a:lnTo>
                      <a:pt x="497492" y="688062"/>
                    </a:lnTo>
                    <a:lnTo>
                      <a:pt x="538844" y="667313"/>
                    </a:lnTo>
                    <a:lnTo>
                      <a:pt x="576928" y="641589"/>
                    </a:lnTo>
                    <a:lnTo>
                      <a:pt x="611319" y="611319"/>
                    </a:lnTo>
                    <a:lnTo>
                      <a:pt x="641589" y="576928"/>
                    </a:lnTo>
                    <a:lnTo>
                      <a:pt x="667313" y="538844"/>
                    </a:lnTo>
                    <a:lnTo>
                      <a:pt x="688062" y="497492"/>
                    </a:lnTo>
                    <a:lnTo>
                      <a:pt x="703412" y="453300"/>
                    </a:lnTo>
                    <a:lnTo>
                      <a:pt x="712934" y="406694"/>
                    </a:lnTo>
                    <a:lnTo>
                      <a:pt x="716203" y="358101"/>
                    </a:lnTo>
                    <a:close/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10530839" y="3847264"/>
                <a:ext cx="191770" cy="716280"/>
              </a:xfrm>
              <a:custGeom>
                <a:avLst/>
                <a:gdLst/>
                <a:ahLst/>
                <a:cxnLst/>
                <a:rect l="l" t="t" r="r" b="b"/>
                <a:pathLst>
                  <a:path w="191770" h="716279">
                    <a:moveTo>
                      <a:pt x="191744" y="0"/>
                    </a:moveTo>
                    <a:lnTo>
                      <a:pt x="131140" y="18255"/>
                    </a:lnTo>
                    <a:lnTo>
                      <a:pt x="78504" y="69092"/>
                    </a:lnTo>
                    <a:lnTo>
                      <a:pt x="56162" y="104884"/>
                    </a:lnTo>
                    <a:lnTo>
                      <a:pt x="36997" y="146610"/>
                    </a:lnTo>
                    <a:lnTo>
                      <a:pt x="21403" y="193532"/>
                    </a:lnTo>
                    <a:lnTo>
                      <a:pt x="9775" y="244912"/>
                    </a:lnTo>
                    <a:lnTo>
                      <a:pt x="2509" y="300015"/>
                    </a:lnTo>
                    <a:lnTo>
                      <a:pt x="0" y="358101"/>
                    </a:lnTo>
                    <a:lnTo>
                      <a:pt x="2509" y="416185"/>
                    </a:lnTo>
                    <a:lnTo>
                      <a:pt x="9775" y="471284"/>
                    </a:lnTo>
                    <a:lnTo>
                      <a:pt x="21403" y="522663"/>
                    </a:lnTo>
                    <a:lnTo>
                      <a:pt x="36997" y="569583"/>
                    </a:lnTo>
                    <a:lnTo>
                      <a:pt x="56162" y="611308"/>
                    </a:lnTo>
                    <a:lnTo>
                      <a:pt x="78504" y="647099"/>
                    </a:lnTo>
                    <a:lnTo>
                      <a:pt x="103629" y="676221"/>
                    </a:lnTo>
                    <a:lnTo>
                      <a:pt x="160643" y="711504"/>
                    </a:lnTo>
                    <a:lnTo>
                      <a:pt x="191744" y="716191"/>
                    </a:lnTo>
                    <a:lnTo>
                      <a:pt x="19174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10530839" y="3847264"/>
                <a:ext cx="191770" cy="716280"/>
              </a:xfrm>
              <a:custGeom>
                <a:avLst/>
                <a:gdLst/>
                <a:ahLst/>
                <a:cxnLst/>
                <a:rect l="l" t="t" r="r" b="b"/>
                <a:pathLst>
                  <a:path w="191770" h="716279">
                    <a:moveTo>
                      <a:pt x="191744" y="0"/>
                    </a:moveTo>
                    <a:lnTo>
                      <a:pt x="131140" y="18255"/>
                    </a:lnTo>
                    <a:lnTo>
                      <a:pt x="78504" y="69092"/>
                    </a:lnTo>
                    <a:lnTo>
                      <a:pt x="56162" y="104884"/>
                    </a:lnTo>
                    <a:lnTo>
                      <a:pt x="36997" y="146610"/>
                    </a:lnTo>
                    <a:lnTo>
                      <a:pt x="21403" y="193532"/>
                    </a:lnTo>
                    <a:lnTo>
                      <a:pt x="9775" y="244912"/>
                    </a:lnTo>
                    <a:lnTo>
                      <a:pt x="2509" y="300015"/>
                    </a:lnTo>
                    <a:lnTo>
                      <a:pt x="0" y="358101"/>
                    </a:lnTo>
                    <a:lnTo>
                      <a:pt x="2509" y="416185"/>
                    </a:lnTo>
                    <a:lnTo>
                      <a:pt x="9775" y="471284"/>
                    </a:lnTo>
                    <a:lnTo>
                      <a:pt x="21403" y="522663"/>
                    </a:lnTo>
                    <a:lnTo>
                      <a:pt x="36997" y="569583"/>
                    </a:lnTo>
                    <a:lnTo>
                      <a:pt x="56162" y="611308"/>
                    </a:lnTo>
                    <a:lnTo>
                      <a:pt x="78504" y="647099"/>
                    </a:lnTo>
                    <a:lnTo>
                      <a:pt x="103629" y="676221"/>
                    </a:lnTo>
                    <a:lnTo>
                      <a:pt x="160643" y="711504"/>
                    </a:lnTo>
                    <a:lnTo>
                      <a:pt x="191744" y="716191"/>
                    </a:lnTo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10722583" y="3847268"/>
                <a:ext cx="191770" cy="716280"/>
              </a:xfrm>
              <a:custGeom>
                <a:avLst/>
                <a:gdLst/>
                <a:ahLst/>
                <a:cxnLst/>
                <a:rect l="l" t="t" r="r" b="b"/>
                <a:pathLst>
                  <a:path w="191770" h="716279">
                    <a:moveTo>
                      <a:pt x="0" y="0"/>
                    </a:moveTo>
                    <a:lnTo>
                      <a:pt x="0" y="716191"/>
                    </a:lnTo>
                    <a:lnTo>
                      <a:pt x="31100" y="711504"/>
                    </a:lnTo>
                    <a:lnTo>
                      <a:pt x="88115" y="676220"/>
                    </a:lnTo>
                    <a:lnTo>
                      <a:pt x="113239" y="647099"/>
                    </a:lnTo>
                    <a:lnTo>
                      <a:pt x="135582" y="611306"/>
                    </a:lnTo>
                    <a:lnTo>
                      <a:pt x="154747" y="569580"/>
                    </a:lnTo>
                    <a:lnTo>
                      <a:pt x="170341" y="522658"/>
                    </a:lnTo>
                    <a:lnTo>
                      <a:pt x="181968" y="471278"/>
                    </a:lnTo>
                    <a:lnTo>
                      <a:pt x="189234" y="416175"/>
                    </a:lnTo>
                    <a:lnTo>
                      <a:pt x="191744" y="358089"/>
                    </a:lnTo>
                    <a:lnTo>
                      <a:pt x="189234" y="300005"/>
                    </a:lnTo>
                    <a:lnTo>
                      <a:pt x="181968" y="244906"/>
                    </a:lnTo>
                    <a:lnTo>
                      <a:pt x="170341" y="193527"/>
                    </a:lnTo>
                    <a:lnTo>
                      <a:pt x="154747" y="146607"/>
                    </a:lnTo>
                    <a:lnTo>
                      <a:pt x="135582" y="104882"/>
                    </a:lnTo>
                    <a:lnTo>
                      <a:pt x="113239" y="69091"/>
                    </a:lnTo>
                    <a:lnTo>
                      <a:pt x="88115" y="39969"/>
                    </a:lnTo>
                    <a:lnTo>
                      <a:pt x="31100" y="46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10722583" y="4559611"/>
                <a:ext cx="2857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28575" h="4445">
                    <a:moveTo>
                      <a:pt x="0" y="3848"/>
                    </a:moveTo>
                    <a:lnTo>
                      <a:pt x="7159" y="3602"/>
                    </a:lnTo>
                    <a:lnTo>
                      <a:pt x="14254" y="2871"/>
                    </a:lnTo>
                    <a:lnTo>
                      <a:pt x="21279" y="1667"/>
                    </a:lnTo>
                    <a:lnTo>
                      <a:pt x="28232" y="0"/>
                    </a:lnTo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10799061" y="4109280"/>
                <a:ext cx="115570" cy="424815"/>
              </a:xfrm>
              <a:custGeom>
                <a:avLst/>
                <a:gdLst/>
                <a:ahLst/>
                <a:cxnLst/>
                <a:rect l="l" t="t" r="r" b="b"/>
                <a:pathLst>
                  <a:path w="115570" h="424814">
                    <a:moveTo>
                      <a:pt x="0" y="424561"/>
                    </a:moveTo>
                    <a:lnTo>
                      <a:pt x="15222" y="410651"/>
                    </a:lnTo>
                    <a:lnTo>
                      <a:pt x="29654" y="394368"/>
                    </a:lnTo>
                    <a:lnTo>
                      <a:pt x="43219" y="375849"/>
                    </a:lnTo>
                    <a:lnTo>
                      <a:pt x="55841" y="355231"/>
                    </a:lnTo>
                  </a:path>
                  <a:path w="115570" h="424814">
                    <a:moveTo>
                      <a:pt x="109258" y="185356"/>
                    </a:moveTo>
                    <a:lnTo>
                      <a:pt x="111852" y="163701"/>
                    </a:lnTo>
                    <a:lnTo>
                      <a:pt x="113733" y="141573"/>
                    </a:lnTo>
                    <a:lnTo>
                      <a:pt x="114878" y="119016"/>
                    </a:lnTo>
                    <a:lnTo>
                      <a:pt x="115265" y="96075"/>
                    </a:lnTo>
                    <a:lnTo>
                      <a:pt x="114814" y="71326"/>
                    </a:lnTo>
                    <a:lnTo>
                      <a:pt x="113482" y="47028"/>
                    </a:lnTo>
                    <a:lnTo>
                      <a:pt x="111295" y="23234"/>
                    </a:lnTo>
                    <a:lnTo>
                      <a:pt x="108280" y="0"/>
                    </a:lnTo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53" name="object 53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713053" y="3837744"/>
                <a:ext cx="140707" cy="100340"/>
              </a:xfrm>
              <a:prstGeom prst="rect">
                <a:avLst/>
              </a:prstGeom>
            </p:spPr>
          </p:pic>
          <p:sp>
            <p:nvSpPr>
              <p:cNvPr id="54" name="object 54"/>
              <p:cNvSpPr/>
              <p:nvPr/>
            </p:nvSpPr>
            <p:spPr>
              <a:xfrm>
                <a:off x="10458164" y="3963880"/>
                <a:ext cx="40386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403859" h="62864">
                    <a:moveTo>
                      <a:pt x="0" y="0"/>
                    </a:moveTo>
                    <a:lnTo>
                      <a:pt x="42591" y="21225"/>
                    </a:lnTo>
                    <a:lnTo>
                      <a:pt x="91204" y="38550"/>
                    </a:lnTo>
                    <a:lnTo>
                      <a:pt x="144963" y="51506"/>
                    </a:lnTo>
                    <a:lnTo>
                      <a:pt x="202991" y="59623"/>
                    </a:lnTo>
                    <a:lnTo>
                      <a:pt x="264414" y="62433"/>
                    </a:lnTo>
                    <a:lnTo>
                      <a:pt x="301017" y="61444"/>
                    </a:lnTo>
                    <a:lnTo>
                      <a:pt x="336564" y="58540"/>
                    </a:lnTo>
                    <a:lnTo>
                      <a:pt x="370875" y="53817"/>
                    </a:lnTo>
                    <a:lnTo>
                      <a:pt x="403771" y="47370"/>
                    </a:lnTo>
                  </a:path>
                </a:pathLst>
              </a:custGeom>
              <a:ln w="19049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55" name="object 55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774637" y="3946192"/>
                <a:ext cx="107365" cy="152831"/>
              </a:xfrm>
              <a:prstGeom prst="rect">
                <a:avLst/>
              </a:prstGeom>
            </p:spPr>
          </p:pic>
          <p:sp>
            <p:nvSpPr>
              <p:cNvPr id="56" name="object 56"/>
              <p:cNvSpPr/>
              <p:nvPr/>
            </p:nvSpPr>
            <p:spPr>
              <a:xfrm>
                <a:off x="10458164" y="4384412"/>
                <a:ext cx="40386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403859" h="62864">
                    <a:moveTo>
                      <a:pt x="403771" y="15062"/>
                    </a:moveTo>
                    <a:lnTo>
                      <a:pt x="370875" y="8615"/>
                    </a:lnTo>
                    <a:lnTo>
                      <a:pt x="336564" y="3892"/>
                    </a:lnTo>
                    <a:lnTo>
                      <a:pt x="301017" y="989"/>
                    </a:lnTo>
                    <a:lnTo>
                      <a:pt x="264414" y="0"/>
                    </a:lnTo>
                    <a:lnTo>
                      <a:pt x="202991" y="2809"/>
                    </a:lnTo>
                    <a:lnTo>
                      <a:pt x="144963" y="10926"/>
                    </a:lnTo>
                    <a:lnTo>
                      <a:pt x="91204" y="23882"/>
                    </a:lnTo>
                    <a:lnTo>
                      <a:pt x="42591" y="41207"/>
                    </a:lnTo>
                    <a:lnTo>
                      <a:pt x="0" y="62433"/>
                    </a:lnTo>
                  </a:path>
                </a:pathLst>
              </a:custGeom>
              <a:ln w="19049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57" name="object 57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0774637" y="4311707"/>
                <a:ext cx="107365" cy="152831"/>
              </a:xfrm>
              <a:prstGeom prst="rect">
                <a:avLst/>
              </a:prstGeom>
            </p:spPr>
          </p:pic>
          <p:sp>
            <p:nvSpPr>
              <p:cNvPr id="58" name="object 58"/>
              <p:cNvSpPr/>
              <p:nvPr/>
            </p:nvSpPr>
            <p:spPr>
              <a:xfrm>
                <a:off x="10722583" y="3847264"/>
                <a:ext cx="0" cy="716280"/>
              </a:xfrm>
              <a:custGeom>
                <a:avLst/>
                <a:gdLst/>
                <a:ahLst/>
                <a:cxnLst/>
                <a:rect l="l" t="t" r="r" b="b"/>
                <a:pathLst>
                  <a:path h="716279">
                    <a:moveTo>
                      <a:pt x="0" y="0"/>
                    </a:moveTo>
                    <a:lnTo>
                      <a:pt x="0" y="716191"/>
                    </a:lnTo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10364484" y="4205361"/>
                <a:ext cx="5295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9590">
                    <a:moveTo>
                      <a:pt x="0" y="0"/>
                    </a:moveTo>
                    <a:lnTo>
                      <a:pt x="529183" y="0"/>
                    </a:lnTo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60" name="object 60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0817552" y="4127469"/>
                <a:ext cx="96774" cy="155803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DEADEB5-B8D1-F515-A3CC-D45B356479BE}"/>
              </a:ext>
            </a:extLst>
          </p:cNvPr>
          <p:cNvGrpSpPr/>
          <p:nvPr/>
        </p:nvGrpSpPr>
        <p:grpSpPr>
          <a:xfrm>
            <a:off x="2439795" y="3717617"/>
            <a:ext cx="1621505" cy="1876094"/>
            <a:chOff x="2779867" y="3281289"/>
            <a:chExt cx="1621505" cy="1876094"/>
          </a:xfrm>
        </p:grpSpPr>
        <p:sp>
          <p:nvSpPr>
            <p:cNvPr id="5" name="object 5"/>
            <p:cNvSpPr txBox="1"/>
            <p:nvPr/>
          </p:nvSpPr>
          <p:spPr>
            <a:xfrm>
              <a:off x="2779867" y="4511595"/>
              <a:ext cx="1621505" cy="645788"/>
            </a:xfrm>
            <a:prstGeom prst="rect">
              <a:avLst/>
            </a:prstGeom>
          </p:spPr>
          <p:txBody>
            <a:bodyPr vert="horz" wrap="square" lIns="0" tIns="29942" rIns="0" bIns="0" rtlCol="0">
              <a:spAutoFit/>
            </a:bodyPr>
            <a:lstStyle/>
            <a:p>
              <a:pPr marL="11516" marR="4607" algn="ctr">
                <a:lnSpc>
                  <a:spcPts val="1632"/>
                </a:lnSpc>
                <a:spcBef>
                  <a:spcPts val="235"/>
                </a:spcBef>
              </a:pPr>
              <a:r>
                <a:rPr sz="1451">
                  <a:solidFill>
                    <a:srgbClr val="8E908F"/>
                  </a:solidFill>
                  <a:latin typeface="Gilroy-Bold"/>
                  <a:cs typeface="Gilroy-Bold"/>
                </a:rPr>
                <a:t>Medical</a:t>
              </a:r>
              <a:r>
                <a:rPr sz="1451" spc="-27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spc="-9">
                  <a:solidFill>
                    <a:srgbClr val="8E908F"/>
                  </a:solidFill>
                  <a:latin typeface="Gilroy-Bold"/>
                  <a:cs typeface="Gilroy-Bold"/>
                </a:rPr>
                <a:t>Device </a:t>
              </a:r>
              <a:r>
                <a:rPr sz="1451">
                  <a:solidFill>
                    <a:srgbClr val="8E908F"/>
                  </a:solidFill>
                  <a:latin typeface="Gilroy-Bold"/>
                  <a:cs typeface="Gilroy-Bold"/>
                </a:rPr>
                <a:t>that</a:t>
              </a:r>
              <a:r>
                <a:rPr sz="1451" spc="-14">
                  <a:solidFill>
                    <a:srgbClr val="8E908F"/>
                  </a:solidFill>
                  <a:latin typeface="Gilroy-Bold"/>
                  <a:cs typeface="Gilroy-Bold"/>
                </a:rPr>
                <a:t> </a:t>
              </a:r>
              <a:r>
                <a:rPr sz="1451" spc="-9">
                  <a:solidFill>
                    <a:srgbClr val="8E908F"/>
                  </a:solidFill>
                  <a:latin typeface="Gilroy-Bold"/>
                  <a:cs typeface="Gilroy-Bold"/>
                </a:rPr>
                <a:t>measures </a:t>
              </a:r>
              <a:r>
                <a:rPr sz="1451" spc="-9">
                  <a:solidFill>
                    <a:srgbClr val="32AD10"/>
                  </a:solidFill>
                  <a:latin typeface="Gilroy-Bold"/>
                  <a:cs typeface="Gilroy-Bold"/>
                </a:rPr>
                <a:t>interstitial</a:t>
              </a:r>
              <a:r>
                <a:rPr sz="1451" spc="-14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spc="-18">
                  <a:solidFill>
                    <a:srgbClr val="32AD10"/>
                  </a:solidFill>
                  <a:latin typeface="Gilroy-Bold"/>
                  <a:cs typeface="Gilroy-Bold"/>
                </a:rPr>
                <a:t>Glucose</a:t>
              </a:r>
              <a:endParaRPr sz="1451">
                <a:latin typeface="Gilroy-Bold"/>
                <a:cs typeface="Gilroy-Bold"/>
              </a:endParaRPr>
            </a:p>
          </p:txBody>
        </p:sp>
        <p:grpSp>
          <p:nvGrpSpPr>
            <p:cNvPr id="61" name="object 61"/>
            <p:cNvGrpSpPr/>
            <p:nvPr/>
          </p:nvGrpSpPr>
          <p:grpSpPr>
            <a:xfrm>
              <a:off x="3058419" y="3281289"/>
              <a:ext cx="1064689" cy="1064689"/>
              <a:chOff x="2771623" y="3618532"/>
              <a:chExt cx="1174115" cy="1174115"/>
            </a:xfrm>
          </p:grpSpPr>
          <p:sp>
            <p:nvSpPr>
              <p:cNvPr id="62" name="object 62"/>
              <p:cNvSpPr/>
              <p:nvPr/>
            </p:nvSpPr>
            <p:spPr>
              <a:xfrm>
                <a:off x="2771623" y="3618532"/>
                <a:ext cx="1174115" cy="1174115"/>
              </a:xfrm>
              <a:custGeom>
                <a:avLst/>
                <a:gdLst/>
                <a:ahLst/>
                <a:cxnLst/>
                <a:rect l="l" t="t" r="r" b="b"/>
                <a:pathLst>
                  <a:path w="1174114" h="1174114">
                    <a:moveTo>
                      <a:pt x="586828" y="0"/>
                    </a:moveTo>
                    <a:lnTo>
                      <a:pt x="538698" y="1945"/>
                    </a:lnTo>
                    <a:lnTo>
                      <a:pt x="491640" y="7680"/>
                    </a:lnTo>
                    <a:lnTo>
                      <a:pt x="445804" y="17055"/>
                    </a:lnTo>
                    <a:lnTo>
                      <a:pt x="401342" y="29917"/>
                    </a:lnTo>
                    <a:lnTo>
                      <a:pt x="358405" y="46116"/>
                    </a:lnTo>
                    <a:lnTo>
                      <a:pt x="317143" y="65501"/>
                    </a:lnTo>
                    <a:lnTo>
                      <a:pt x="277709" y="87921"/>
                    </a:lnTo>
                    <a:lnTo>
                      <a:pt x="240252" y="113225"/>
                    </a:lnTo>
                    <a:lnTo>
                      <a:pt x="204923" y="141261"/>
                    </a:lnTo>
                    <a:lnTo>
                      <a:pt x="171875" y="171880"/>
                    </a:lnTo>
                    <a:lnTo>
                      <a:pt x="141257" y="204929"/>
                    </a:lnTo>
                    <a:lnTo>
                      <a:pt x="113221" y="240257"/>
                    </a:lnTo>
                    <a:lnTo>
                      <a:pt x="87918" y="277714"/>
                    </a:lnTo>
                    <a:lnTo>
                      <a:pt x="65499" y="317149"/>
                    </a:lnTo>
                    <a:lnTo>
                      <a:pt x="46114" y="358410"/>
                    </a:lnTo>
                    <a:lnTo>
                      <a:pt x="29916" y="401347"/>
                    </a:lnTo>
                    <a:lnTo>
                      <a:pt x="17054" y="445808"/>
                    </a:lnTo>
                    <a:lnTo>
                      <a:pt x="7680" y="491643"/>
                    </a:lnTo>
                    <a:lnTo>
                      <a:pt x="1945" y="538700"/>
                    </a:lnTo>
                    <a:lnTo>
                      <a:pt x="0" y="586828"/>
                    </a:lnTo>
                    <a:lnTo>
                      <a:pt x="1945" y="634958"/>
                    </a:lnTo>
                    <a:lnTo>
                      <a:pt x="7680" y="682017"/>
                    </a:lnTo>
                    <a:lnTo>
                      <a:pt x="17054" y="727853"/>
                    </a:lnTo>
                    <a:lnTo>
                      <a:pt x="29916" y="772315"/>
                    </a:lnTo>
                    <a:lnTo>
                      <a:pt x="46114" y="815252"/>
                    </a:lnTo>
                    <a:lnTo>
                      <a:pt x="65499" y="856513"/>
                    </a:lnTo>
                    <a:lnTo>
                      <a:pt x="87918" y="895948"/>
                    </a:lnTo>
                    <a:lnTo>
                      <a:pt x="113221" y="933405"/>
                    </a:lnTo>
                    <a:lnTo>
                      <a:pt x="141257" y="968733"/>
                    </a:lnTo>
                    <a:lnTo>
                      <a:pt x="171875" y="1001782"/>
                    </a:lnTo>
                    <a:lnTo>
                      <a:pt x="204923" y="1032400"/>
                    </a:lnTo>
                    <a:lnTo>
                      <a:pt x="240252" y="1060435"/>
                    </a:lnTo>
                    <a:lnTo>
                      <a:pt x="277709" y="1085739"/>
                    </a:lnTo>
                    <a:lnTo>
                      <a:pt x="317143" y="1108158"/>
                    </a:lnTo>
                    <a:lnTo>
                      <a:pt x="358405" y="1127542"/>
                    </a:lnTo>
                    <a:lnTo>
                      <a:pt x="401342" y="1143741"/>
                    </a:lnTo>
                    <a:lnTo>
                      <a:pt x="445804" y="1156603"/>
                    </a:lnTo>
                    <a:lnTo>
                      <a:pt x="491640" y="1165977"/>
                    </a:lnTo>
                    <a:lnTo>
                      <a:pt x="538698" y="1171712"/>
                    </a:lnTo>
                    <a:lnTo>
                      <a:pt x="586828" y="1173657"/>
                    </a:lnTo>
                    <a:lnTo>
                      <a:pt x="634957" y="1171712"/>
                    </a:lnTo>
                    <a:lnTo>
                      <a:pt x="682014" y="1165977"/>
                    </a:lnTo>
                    <a:lnTo>
                      <a:pt x="727848" y="1156603"/>
                    </a:lnTo>
                    <a:lnTo>
                      <a:pt x="772310" y="1143741"/>
                    </a:lnTo>
                    <a:lnTo>
                      <a:pt x="815246" y="1127542"/>
                    </a:lnTo>
                    <a:lnTo>
                      <a:pt x="856508" y="1108158"/>
                    </a:lnTo>
                    <a:lnTo>
                      <a:pt x="895942" y="1085739"/>
                    </a:lnTo>
                    <a:lnTo>
                      <a:pt x="933400" y="1060435"/>
                    </a:lnTo>
                    <a:lnTo>
                      <a:pt x="968728" y="1032400"/>
                    </a:lnTo>
                    <a:lnTo>
                      <a:pt x="1001777" y="1001782"/>
                    </a:lnTo>
                    <a:lnTo>
                      <a:pt x="1032395" y="968733"/>
                    </a:lnTo>
                    <a:lnTo>
                      <a:pt x="1060432" y="933405"/>
                    </a:lnTo>
                    <a:lnTo>
                      <a:pt x="1085736" y="895948"/>
                    </a:lnTo>
                    <a:lnTo>
                      <a:pt x="1108156" y="856513"/>
                    </a:lnTo>
                    <a:lnTo>
                      <a:pt x="1127541" y="815252"/>
                    </a:lnTo>
                    <a:lnTo>
                      <a:pt x="1143740" y="772315"/>
                    </a:lnTo>
                    <a:lnTo>
                      <a:pt x="1156602" y="727853"/>
                    </a:lnTo>
                    <a:lnTo>
                      <a:pt x="1165977" y="682017"/>
                    </a:lnTo>
                    <a:lnTo>
                      <a:pt x="1171712" y="634958"/>
                    </a:lnTo>
                    <a:lnTo>
                      <a:pt x="1173657" y="586828"/>
                    </a:lnTo>
                    <a:lnTo>
                      <a:pt x="1171712" y="538700"/>
                    </a:lnTo>
                    <a:lnTo>
                      <a:pt x="1165977" y="491643"/>
                    </a:lnTo>
                    <a:lnTo>
                      <a:pt x="1156602" y="445808"/>
                    </a:lnTo>
                    <a:lnTo>
                      <a:pt x="1143740" y="401347"/>
                    </a:lnTo>
                    <a:lnTo>
                      <a:pt x="1127541" y="358410"/>
                    </a:lnTo>
                    <a:lnTo>
                      <a:pt x="1108156" y="317149"/>
                    </a:lnTo>
                    <a:lnTo>
                      <a:pt x="1085736" y="277714"/>
                    </a:lnTo>
                    <a:lnTo>
                      <a:pt x="1060432" y="240257"/>
                    </a:lnTo>
                    <a:lnTo>
                      <a:pt x="1032395" y="204929"/>
                    </a:lnTo>
                    <a:lnTo>
                      <a:pt x="1001777" y="171880"/>
                    </a:lnTo>
                    <a:lnTo>
                      <a:pt x="968728" y="141261"/>
                    </a:lnTo>
                    <a:lnTo>
                      <a:pt x="933400" y="113225"/>
                    </a:lnTo>
                    <a:lnTo>
                      <a:pt x="895942" y="87921"/>
                    </a:lnTo>
                    <a:lnTo>
                      <a:pt x="856508" y="65501"/>
                    </a:lnTo>
                    <a:lnTo>
                      <a:pt x="815246" y="46116"/>
                    </a:lnTo>
                    <a:lnTo>
                      <a:pt x="772310" y="29917"/>
                    </a:lnTo>
                    <a:lnTo>
                      <a:pt x="727848" y="17055"/>
                    </a:lnTo>
                    <a:lnTo>
                      <a:pt x="682014" y="7680"/>
                    </a:lnTo>
                    <a:lnTo>
                      <a:pt x="634957" y="1945"/>
                    </a:lnTo>
                    <a:lnTo>
                      <a:pt x="586828" y="0"/>
                    </a:lnTo>
                    <a:close/>
                  </a:path>
                </a:pathLst>
              </a:custGeom>
              <a:solidFill>
                <a:srgbClr val="32AD10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2932668" y="3941911"/>
                <a:ext cx="852169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852170" h="527050">
                    <a:moveTo>
                      <a:pt x="595502" y="0"/>
                    </a:moveTo>
                    <a:lnTo>
                      <a:pt x="256057" y="0"/>
                    </a:lnTo>
                    <a:lnTo>
                      <a:pt x="210038" y="4126"/>
                    </a:lnTo>
                    <a:lnTo>
                      <a:pt x="166721" y="16022"/>
                    </a:lnTo>
                    <a:lnTo>
                      <a:pt x="126832" y="34965"/>
                    </a:lnTo>
                    <a:lnTo>
                      <a:pt x="91094" y="60230"/>
                    </a:lnTo>
                    <a:lnTo>
                      <a:pt x="60230" y="91094"/>
                    </a:lnTo>
                    <a:lnTo>
                      <a:pt x="34965" y="126832"/>
                    </a:lnTo>
                    <a:lnTo>
                      <a:pt x="16022" y="166721"/>
                    </a:lnTo>
                    <a:lnTo>
                      <a:pt x="4126" y="210038"/>
                    </a:lnTo>
                    <a:lnTo>
                      <a:pt x="0" y="256057"/>
                    </a:lnTo>
                    <a:lnTo>
                      <a:pt x="0" y="270827"/>
                    </a:lnTo>
                    <a:lnTo>
                      <a:pt x="4368" y="318204"/>
                    </a:lnTo>
                    <a:lnTo>
                      <a:pt x="16938" y="362635"/>
                    </a:lnTo>
                    <a:lnTo>
                      <a:pt x="36907" y="403351"/>
                    </a:lnTo>
                    <a:lnTo>
                      <a:pt x="63474" y="439585"/>
                    </a:lnTo>
                    <a:lnTo>
                      <a:pt x="95836" y="470570"/>
                    </a:lnTo>
                    <a:lnTo>
                      <a:pt x="133191" y="495537"/>
                    </a:lnTo>
                    <a:lnTo>
                      <a:pt x="174738" y="513719"/>
                    </a:lnTo>
                    <a:lnTo>
                      <a:pt x="219673" y="524348"/>
                    </a:lnTo>
                    <a:lnTo>
                      <a:pt x="267195" y="526656"/>
                    </a:lnTo>
                    <a:lnTo>
                      <a:pt x="606602" y="511886"/>
                    </a:lnTo>
                    <a:lnTo>
                      <a:pt x="656467" y="504817"/>
                    </a:lnTo>
                    <a:lnTo>
                      <a:pt x="702676" y="488695"/>
                    </a:lnTo>
                    <a:lnTo>
                      <a:pt x="744311" y="464487"/>
                    </a:lnTo>
                    <a:lnTo>
                      <a:pt x="780453" y="433158"/>
                    </a:lnTo>
                    <a:lnTo>
                      <a:pt x="810176" y="395687"/>
                    </a:lnTo>
                    <a:lnTo>
                      <a:pt x="815742" y="385076"/>
                    </a:lnTo>
                    <a:lnTo>
                      <a:pt x="580516" y="385076"/>
                    </a:lnTo>
                    <a:lnTo>
                      <a:pt x="565814" y="384166"/>
                    </a:lnTo>
                    <a:lnTo>
                      <a:pt x="551648" y="381508"/>
                    </a:lnTo>
                    <a:lnTo>
                      <a:pt x="538127" y="377211"/>
                    </a:lnTo>
                    <a:lnTo>
                      <a:pt x="525360" y="371386"/>
                    </a:lnTo>
                    <a:lnTo>
                      <a:pt x="271424" y="358355"/>
                    </a:lnTo>
                    <a:lnTo>
                      <a:pt x="249324" y="352850"/>
                    </a:lnTo>
                    <a:lnTo>
                      <a:pt x="231449" y="339956"/>
                    </a:lnTo>
                    <a:lnTo>
                      <a:pt x="219487" y="321447"/>
                    </a:lnTo>
                    <a:lnTo>
                      <a:pt x="215125" y="299097"/>
                    </a:lnTo>
                    <a:lnTo>
                      <a:pt x="215125" y="247472"/>
                    </a:lnTo>
                    <a:lnTo>
                      <a:pt x="230751" y="207349"/>
                    </a:lnTo>
                    <a:lnTo>
                      <a:pt x="269417" y="188353"/>
                    </a:lnTo>
                    <a:lnTo>
                      <a:pt x="518147" y="167081"/>
                    </a:lnTo>
                    <a:lnTo>
                      <a:pt x="532305" y="159508"/>
                    </a:lnTo>
                    <a:lnTo>
                      <a:pt x="547527" y="153892"/>
                    </a:lnTo>
                    <a:lnTo>
                      <a:pt x="563651" y="150400"/>
                    </a:lnTo>
                    <a:lnTo>
                      <a:pt x="580516" y="149199"/>
                    </a:lnTo>
                    <a:lnTo>
                      <a:pt x="827216" y="149199"/>
                    </a:lnTo>
                    <a:lnTo>
                      <a:pt x="816594" y="126832"/>
                    </a:lnTo>
                    <a:lnTo>
                      <a:pt x="791329" y="91094"/>
                    </a:lnTo>
                    <a:lnTo>
                      <a:pt x="760466" y="60230"/>
                    </a:lnTo>
                    <a:lnTo>
                      <a:pt x="724727" y="34965"/>
                    </a:lnTo>
                    <a:lnTo>
                      <a:pt x="684838" y="16022"/>
                    </a:lnTo>
                    <a:lnTo>
                      <a:pt x="641522" y="4126"/>
                    </a:lnTo>
                    <a:lnTo>
                      <a:pt x="595502" y="0"/>
                    </a:lnTo>
                    <a:close/>
                  </a:path>
                  <a:path w="852170" h="527050">
                    <a:moveTo>
                      <a:pt x="827216" y="149199"/>
                    </a:moveTo>
                    <a:lnTo>
                      <a:pt x="580516" y="149199"/>
                    </a:lnTo>
                    <a:lnTo>
                      <a:pt x="592190" y="149773"/>
                    </a:lnTo>
                    <a:lnTo>
                      <a:pt x="603537" y="151458"/>
                    </a:lnTo>
                    <a:lnTo>
                      <a:pt x="642465" y="166795"/>
                    </a:lnTo>
                    <a:lnTo>
                      <a:pt x="684639" y="211715"/>
                    </a:lnTo>
                    <a:lnTo>
                      <a:pt x="698474" y="267157"/>
                    </a:lnTo>
                    <a:lnTo>
                      <a:pt x="694867" y="296192"/>
                    </a:lnTo>
                    <a:lnTo>
                      <a:pt x="668679" y="345466"/>
                    </a:lnTo>
                    <a:lnTo>
                      <a:pt x="636674" y="370846"/>
                    </a:lnTo>
                    <a:lnTo>
                      <a:pt x="592101" y="384510"/>
                    </a:lnTo>
                    <a:lnTo>
                      <a:pt x="580516" y="385076"/>
                    </a:lnTo>
                    <a:lnTo>
                      <a:pt x="815742" y="385076"/>
                    </a:lnTo>
                    <a:lnTo>
                      <a:pt x="832551" y="353033"/>
                    </a:lnTo>
                    <a:lnTo>
                      <a:pt x="846654" y="306166"/>
                    </a:lnTo>
                    <a:lnTo>
                      <a:pt x="851560" y="256057"/>
                    </a:lnTo>
                    <a:lnTo>
                      <a:pt x="847434" y="210038"/>
                    </a:lnTo>
                    <a:lnTo>
                      <a:pt x="835537" y="166721"/>
                    </a:lnTo>
                    <a:lnTo>
                      <a:pt x="827216" y="1491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2932668" y="3941911"/>
                <a:ext cx="852169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852170" h="527050">
                    <a:moveTo>
                      <a:pt x="595502" y="0"/>
                    </a:moveTo>
                    <a:lnTo>
                      <a:pt x="256057" y="0"/>
                    </a:lnTo>
                    <a:lnTo>
                      <a:pt x="210038" y="4126"/>
                    </a:lnTo>
                    <a:lnTo>
                      <a:pt x="166721" y="16022"/>
                    </a:lnTo>
                    <a:lnTo>
                      <a:pt x="126832" y="34965"/>
                    </a:lnTo>
                    <a:lnTo>
                      <a:pt x="91094" y="60230"/>
                    </a:lnTo>
                    <a:lnTo>
                      <a:pt x="60230" y="91094"/>
                    </a:lnTo>
                    <a:lnTo>
                      <a:pt x="34965" y="126832"/>
                    </a:lnTo>
                    <a:lnTo>
                      <a:pt x="16022" y="166721"/>
                    </a:lnTo>
                    <a:lnTo>
                      <a:pt x="4126" y="210038"/>
                    </a:lnTo>
                    <a:lnTo>
                      <a:pt x="0" y="256057"/>
                    </a:lnTo>
                    <a:lnTo>
                      <a:pt x="0" y="270827"/>
                    </a:lnTo>
                    <a:lnTo>
                      <a:pt x="4368" y="318204"/>
                    </a:lnTo>
                    <a:lnTo>
                      <a:pt x="16938" y="362635"/>
                    </a:lnTo>
                    <a:lnTo>
                      <a:pt x="36907" y="403351"/>
                    </a:lnTo>
                    <a:lnTo>
                      <a:pt x="63474" y="439585"/>
                    </a:lnTo>
                    <a:lnTo>
                      <a:pt x="95836" y="470570"/>
                    </a:lnTo>
                    <a:lnTo>
                      <a:pt x="133191" y="495537"/>
                    </a:lnTo>
                    <a:lnTo>
                      <a:pt x="174738" y="513719"/>
                    </a:lnTo>
                    <a:lnTo>
                      <a:pt x="219673" y="524348"/>
                    </a:lnTo>
                    <a:lnTo>
                      <a:pt x="267195" y="526656"/>
                    </a:lnTo>
                    <a:lnTo>
                      <a:pt x="606602" y="511886"/>
                    </a:lnTo>
                    <a:lnTo>
                      <a:pt x="656467" y="504817"/>
                    </a:lnTo>
                    <a:lnTo>
                      <a:pt x="702676" y="488695"/>
                    </a:lnTo>
                    <a:lnTo>
                      <a:pt x="744311" y="464487"/>
                    </a:lnTo>
                    <a:lnTo>
                      <a:pt x="780453" y="433158"/>
                    </a:lnTo>
                    <a:lnTo>
                      <a:pt x="810176" y="395687"/>
                    </a:lnTo>
                    <a:lnTo>
                      <a:pt x="832551" y="353033"/>
                    </a:lnTo>
                    <a:lnTo>
                      <a:pt x="846654" y="306166"/>
                    </a:lnTo>
                    <a:lnTo>
                      <a:pt x="851560" y="256057"/>
                    </a:lnTo>
                    <a:lnTo>
                      <a:pt x="847434" y="210038"/>
                    </a:lnTo>
                    <a:lnTo>
                      <a:pt x="835537" y="166721"/>
                    </a:lnTo>
                    <a:lnTo>
                      <a:pt x="816594" y="126832"/>
                    </a:lnTo>
                    <a:lnTo>
                      <a:pt x="791329" y="91094"/>
                    </a:lnTo>
                    <a:lnTo>
                      <a:pt x="760466" y="60230"/>
                    </a:lnTo>
                    <a:lnTo>
                      <a:pt x="724727" y="34965"/>
                    </a:lnTo>
                    <a:lnTo>
                      <a:pt x="684838" y="16022"/>
                    </a:lnTo>
                    <a:lnTo>
                      <a:pt x="641522" y="4126"/>
                    </a:lnTo>
                    <a:lnTo>
                      <a:pt x="595502" y="0"/>
                    </a:lnTo>
                    <a:close/>
                  </a:path>
                  <a:path w="852170" h="527050">
                    <a:moveTo>
                      <a:pt x="647877" y="363943"/>
                    </a:moveTo>
                    <a:lnTo>
                      <a:pt x="603356" y="382851"/>
                    </a:lnTo>
                    <a:lnTo>
                      <a:pt x="580516" y="385076"/>
                    </a:lnTo>
                    <a:lnTo>
                      <a:pt x="565814" y="384166"/>
                    </a:lnTo>
                    <a:lnTo>
                      <a:pt x="551648" y="381508"/>
                    </a:lnTo>
                    <a:lnTo>
                      <a:pt x="538127" y="377211"/>
                    </a:lnTo>
                    <a:lnTo>
                      <a:pt x="525360" y="371386"/>
                    </a:lnTo>
                    <a:lnTo>
                      <a:pt x="271424" y="358355"/>
                    </a:lnTo>
                    <a:lnTo>
                      <a:pt x="249324" y="352850"/>
                    </a:lnTo>
                    <a:lnTo>
                      <a:pt x="231449" y="339956"/>
                    </a:lnTo>
                    <a:lnTo>
                      <a:pt x="219487" y="321447"/>
                    </a:lnTo>
                    <a:lnTo>
                      <a:pt x="215125" y="299097"/>
                    </a:lnTo>
                    <a:lnTo>
                      <a:pt x="215125" y="247472"/>
                    </a:lnTo>
                    <a:lnTo>
                      <a:pt x="230751" y="207349"/>
                    </a:lnTo>
                    <a:lnTo>
                      <a:pt x="269417" y="188353"/>
                    </a:lnTo>
                    <a:lnTo>
                      <a:pt x="518147" y="167081"/>
                    </a:lnTo>
                    <a:lnTo>
                      <a:pt x="532305" y="159508"/>
                    </a:lnTo>
                    <a:lnTo>
                      <a:pt x="547527" y="153892"/>
                    </a:lnTo>
                    <a:lnTo>
                      <a:pt x="563651" y="150400"/>
                    </a:lnTo>
                    <a:lnTo>
                      <a:pt x="580516" y="149199"/>
                    </a:lnTo>
                    <a:lnTo>
                      <a:pt x="592190" y="149773"/>
                    </a:lnTo>
                    <a:lnTo>
                      <a:pt x="631034" y="160569"/>
                    </a:lnTo>
                    <a:lnTo>
                      <a:pt x="668679" y="188836"/>
                    </a:lnTo>
                    <a:lnTo>
                      <a:pt x="694867" y="238118"/>
                    </a:lnTo>
                    <a:lnTo>
                      <a:pt x="698474" y="267157"/>
                    </a:lnTo>
                    <a:lnTo>
                      <a:pt x="694867" y="296192"/>
                    </a:lnTo>
                    <a:lnTo>
                      <a:pt x="684639" y="322589"/>
                    </a:lnTo>
                    <a:lnTo>
                      <a:pt x="668679" y="345466"/>
                    </a:lnTo>
                    <a:lnTo>
                      <a:pt x="647877" y="363943"/>
                    </a:lnTo>
                    <a:close/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3147792" y="4091110"/>
                <a:ext cx="483870" cy="236220"/>
              </a:xfrm>
              <a:custGeom>
                <a:avLst/>
                <a:gdLst/>
                <a:ahLst/>
                <a:cxnLst/>
                <a:rect l="l" t="t" r="r" b="b"/>
                <a:pathLst>
                  <a:path w="483870" h="236220">
                    <a:moveTo>
                      <a:pt x="365391" y="0"/>
                    </a:moveTo>
                    <a:lnTo>
                      <a:pt x="348525" y="1200"/>
                    </a:lnTo>
                    <a:lnTo>
                      <a:pt x="332401" y="4692"/>
                    </a:lnTo>
                    <a:lnTo>
                      <a:pt x="317180" y="10308"/>
                    </a:lnTo>
                    <a:lnTo>
                      <a:pt x="303021" y="17881"/>
                    </a:lnTo>
                    <a:lnTo>
                      <a:pt x="54292" y="39154"/>
                    </a:lnTo>
                    <a:lnTo>
                      <a:pt x="32848" y="45169"/>
                    </a:lnTo>
                    <a:lnTo>
                      <a:pt x="15625" y="58150"/>
                    </a:lnTo>
                    <a:lnTo>
                      <a:pt x="4163" y="76412"/>
                    </a:lnTo>
                    <a:lnTo>
                      <a:pt x="0" y="98272"/>
                    </a:lnTo>
                    <a:lnTo>
                      <a:pt x="0" y="149898"/>
                    </a:lnTo>
                    <a:lnTo>
                      <a:pt x="16324" y="190757"/>
                    </a:lnTo>
                    <a:lnTo>
                      <a:pt x="56299" y="209156"/>
                    </a:lnTo>
                    <a:lnTo>
                      <a:pt x="310235" y="222186"/>
                    </a:lnTo>
                    <a:lnTo>
                      <a:pt x="323002" y="228011"/>
                    </a:lnTo>
                    <a:lnTo>
                      <a:pt x="336523" y="232308"/>
                    </a:lnTo>
                    <a:lnTo>
                      <a:pt x="350688" y="234966"/>
                    </a:lnTo>
                    <a:lnTo>
                      <a:pt x="365391" y="235877"/>
                    </a:lnTo>
                    <a:lnTo>
                      <a:pt x="376981" y="235310"/>
                    </a:lnTo>
                    <a:lnTo>
                      <a:pt x="415664" y="224631"/>
                    </a:lnTo>
                    <a:lnTo>
                      <a:pt x="453554" y="196267"/>
                    </a:lnTo>
                    <a:lnTo>
                      <a:pt x="479742" y="146992"/>
                    </a:lnTo>
                    <a:lnTo>
                      <a:pt x="483349" y="117957"/>
                    </a:lnTo>
                    <a:lnTo>
                      <a:pt x="479742" y="88918"/>
                    </a:lnTo>
                    <a:lnTo>
                      <a:pt x="453554" y="39637"/>
                    </a:lnTo>
                    <a:lnTo>
                      <a:pt x="421720" y="14325"/>
                    </a:lnTo>
                    <a:lnTo>
                      <a:pt x="377067" y="574"/>
                    </a:lnTo>
                    <a:lnTo>
                      <a:pt x="36539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3147792" y="4091110"/>
                <a:ext cx="483870" cy="236220"/>
              </a:xfrm>
              <a:custGeom>
                <a:avLst/>
                <a:gdLst/>
                <a:ahLst/>
                <a:cxnLst/>
                <a:rect l="l" t="t" r="r" b="b"/>
                <a:pathLst>
                  <a:path w="483870" h="236220">
                    <a:moveTo>
                      <a:pt x="432752" y="21170"/>
                    </a:moveTo>
                    <a:lnTo>
                      <a:pt x="388416" y="2259"/>
                    </a:lnTo>
                    <a:lnTo>
                      <a:pt x="365391" y="0"/>
                    </a:lnTo>
                    <a:lnTo>
                      <a:pt x="348525" y="1200"/>
                    </a:lnTo>
                    <a:lnTo>
                      <a:pt x="332401" y="4692"/>
                    </a:lnTo>
                    <a:lnTo>
                      <a:pt x="317180" y="10308"/>
                    </a:lnTo>
                    <a:lnTo>
                      <a:pt x="303021" y="17881"/>
                    </a:lnTo>
                    <a:lnTo>
                      <a:pt x="54292" y="39154"/>
                    </a:lnTo>
                    <a:lnTo>
                      <a:pt x="32848" y="45169"/>
                    </a:lnTo>
                    <a:lnTo>
                      <a:pt x="15625" y="58150"/>
                    </a:lnTo>
                    <a:lnTo>
                      <a:pt x="4163" y="76412"/>
                    </a:lnTo>
                    <a:lnTo>
                      <a:pt x="0" y="98272"/>
                    </a:lnTo>
                    <a:lnTo>
                      <a:pt x="0" y="149898"/>
                    </a:lnTo>
                    <a:lnTo>
                      <a:pt x="16324" y="190757"/>
                    </a:lnTo>
                    <a:lnTo>
                      <a:pt x="56299" y="209156"/>
                    </a:lnTo>
                    <a:lnTo>
                      <a:pt x="310235" y="222186"/>
                    </a:lnTo>
                    <a:lnTo>
                      <a:pt x="323002" y="228011"/>
                    </a:lnTo>
                    <a:lnTo>
                      <a:pt x="336523" y="232308"/>
                    </a:lnTo>
                    <a:lnTo>
                      <a:pt x="350688" y="234966"/>
                    </a:lnTo>
                    <a:lnTo>
                      <a:pt x="365391" y="235877"/>
                    </a:lnTo>
                    <a:lnTo>
                      <a:pt x="376981" y="235310"/>
                    </a:lnTo>
                    <a:lnTo>
                      <a:pt x="415664" y="224631"/>
                    </a:lnTo>
                    <a:lnTo>
                      <a:pt x="453554" y="196267"/>
                    </a:lnTo>
                    <a:lnTo>
                      <a:pt x="479742" y="146992"/>
                    </a:lnTo>
                    <a:lnTo>
                      <a:pt x="483349" y="117957"/>
                    </a:lnTo>
                    <a:lnTo>
                      <a:pt x="479742" y="88918"/>
                    </a:lnTo>
                    <a:lnTo>
                      <a:pt x="469514" y="62515"/>
                    </a:lnTo>
                    <a:lnTo>
                      <a:pt x="453554" y="39637"/>
                    </a:lnTo>
                    <a:lnTo>
                      <a:pt x="432752" y="21170"/>
                    </a:lnTo>
                    <a:close/>
                  </a:path>
                </a:pathLst>
              </a:custGeom>
              <a:ln w="19050">
                <a:solidFill>
                  <a:srgbClr val="32AD10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67" name="object 67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3419247" y="4115089"/>
                <a:ext cx="187909" cy="187921"/>
              </a:xfrm>
              <a:prstGeom prst="rect">
                <a:avLst/>
              </a:prstGeom>
            </p:spPr>
          </p:pic>
        </p:grpSp>
      </p:grp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xfrm>
            <a:off x="519874" y="623036"/>
            <a:ext cx="421499" cy="458226"/>
          </a:xfrm>
          <a:prstGeom prst="rect">
            <a:avLst/>
          </a:prstGeom>
        </p:spPr>
        <p:txBody>
          <a:bodyPr vert="horz" wrap="square" lIns="0" tIns="11516" rIns="0" bIns="0" rtlCol="0" anchor="t" anchorCtr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pc="-41" dirty="0"/>
              <a:t>0</a:t>
            </a:r>
            <a:r>
              <a:rPr lang="en-US" spc="-41" dirty="0"/>
              <a:t>1</a:t>
            </a:r>
            <a:endParaRPr spc="-41" dirty="0"/>
          </a:p>
        </p:txBody>
      </p:sp>
      <p:grpSp>
        <p:nvGrpSpPr>
          <p:cNvPr id="69" name="object 69"/>
          <p:cNvGrpSpPr/>
          <p:nvPr/>
        </p:nvGrpSpPr>
        <p:grpSpPr>
          <a:xfrm>
            <a:off x="1036839" y="871364"/>
            <a:ext cx="894246" cy="134742"/>
            <a:chOff x="1192397" y="776902"/>
            <a:chExt cx="986155" cy="148590"/>
          </a:xfrm>
        </p:grpSpPr>
        <p:pic>
          <p:nvPicPr>
            <p:cNvPr id="70" name="object 7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74184" y="776903"/>
              <a:ext cx="204177" cy="14663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02789" y="776902"/>
              <a:ext cx="444673" cy="14800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51358" y="776909"/>
              <a:ext cx="129834" cy="14730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92397" y="780336"/>
              <a:ext cx="130187" cy="141820"/>
            </a:xfrm>
            <a:prstGeom prst="rect">
              <a:avLst/>
            </a:prstGeom>
          </p:spPr>
        </p:pic>
      </p:grpSp>
      <p:sp>
        <p:nvSpPr>
          <p:cNvPr id="75" name="object 20">
            <a:extLst>
              <a:ext uri="{FF2B5EF4-FFF2-40B4-BE49-F238E27FC236}">
                <a16:creationId xmlns:a16="http://schemas.microsoft.com/office/drawing/2014/main" id="{BD784E42-182E-3984-83F4-499C413587C2}"/>
              </a:ext>
            </a:extLst>
          </p:cNvPr>
          <p:cNvSpPr txBox="1"/>
          <p:nvPr/>
        </p:nvSpPr>
        <p:spPr>
          <a:xfrm>
            <a:off x="531390" y="1499128"/>
            <a:ext cx="297122" cy="5697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>
              <a:spcBef>
                <a:spcPts val="91"/>
              </a:spcBef>
            </a:pPr>
            <a:r>
              <a:rPr sz="3627">
                <a:solidFill>
                  <a:srgbClr val="32AD10"/>
                </a:solidFill>
                <a:latin typeface="Gilroy-Bold"/>
                <a:cs typeface="Gilroy-Bold"/>
              </a:rPr>
              <a:t>–</a:t>
            </a:r>
          </a:p>
        </p:txBody>
      </p:sp>
      <p:sp>
        <p:nvSpPr>
          <p:cNvPr id="76" name="object 21">
            <a:extLst>
              <a:ext uri="{FF2B5EF4-FFF2-40B4-BE49-F238E27FC236}">
                <a16:creationId xmlns:a16="http://schemas.microsoft.com/office/drawing/2014/main" id="{F5D1B94B-1895-6A9D-F83A-D8213838002B}"/>
              </a:ext>
            </a:extLst>
          </p:cNvPr>
          <p:cNvSpPr txBox="1"/>
          <p:nvPr/>
        </p:nvSpPr>
        <p:spPr>
          <a:xfrm>
            <a:off x="531389" y="1959781"/>
            <a:ext cx="3529911" cy="566324"/>
          </a:xfrm>
          <a:prstGeom prst="rect">
            <a:avLst/>
          </a:prstGeom>
        </p:spPr>
        <p:txBody>
          <a:bodyPr vert="horz" wrap="square" lIns="0" tIns="103647" rIns="0" bIns="0" rtlCol="0">
            <a:spAutoFit/>
          </a:bodyPr>
          <a:lstStyle/>
          <a:p>
            <a:pPr marR="894245">
              <a:lnSpc>
                <a:spcPts val="3627"/>
              </a:lnSpc>
              <a:spcBef>
                <a:spcPts val="816"/>
              </a:spcBef>
            </a:pPr>
            <a:r>
              <a:rPr lang="en-GB" sz="3627" spc="-59" dirty="0">
                <a:solidFill>
                  <a:srgbClr val="434141"/>
                </a:solidFill>
                <a:latin typeface="Gilroy-Bold"/>
                <a:cs typeface="Gilroy-Bold"/>
              </a:rPr>
              <a:t>About </a:t>
            </a:r>
            <a:r>
              <a:rPr lang="en-GB" sz="3627" spc="-59" dirty="0">
                <a:solidFill>
                  <a:srgbClr val="32AD10"/>
                </a:solidFill>
                <a:latin typeface="Gilroy-Bold"/>
                <a:cs typeface="Gilroy-Bold"/>
              </a:rPr>
              <a:t>Us</a:t>
            </a:r>
            <a:endParaRPr lang="en-GB" sz="3627" dirty="0">
              <a:solidFill>
                <a:srgbClr val="32AD10"/>
              </a:solidFill>
              <a:latin typeface="Gilroy-Bold"/>
              <a:cs typeface="Gilroy-Bold"/>
            </a:endParaRPr>
          </a:p>
        </p:txBody>
      </p:sp>
      <p:sp>
        <p:nvSpPr>
          <p:cNvPr id="78" name="Footer Placeholder 3">
            <a:extLst>
              <a:ext uri="{FF2B5EF4-FFF2-40B4-BE49-F238E27FC236}">
                <a16:creationId xmlns:a16="http://schemas.microsoft.com/office/drawing/2014/main" id="{9882A565-A7F2-D6C1-0D93-C9E4BA12E55C}"/>
              </a:ext>
            </a:extLst>
          </p:cNvPr>
          <p:cNvSpPr txBox="1">
            <a:spLocks/>
          </p:cNvSpPr>
          <p:nvPr/>
        </p:nvSpPr>
        <p:spPr>
          <a:xfrm>
            <a:off x="4038600" y="6550824"/>
            <a:ext cx="4114800" cy="2538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dirty="0">
                <a:latin typeface="☞GILROY-LIGHT" pitchFamily="2" charset="77"/>
              </a:rPr>
              <a:t>CONFIDENTIAL – DO NOT DISTRIBUTE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5DE18CF-9F25-13F9-32C4-855AE9964517}"/>
              </a:ext>
            </a:extLst>
          </p:cNvPr>
          <p:cNvGrpSpPr/>
          <p:nvPr/>
        </p:nvGrpSpPr>
        <p:grpSpPr>
          <a:xfrm>
            <a:off x="8578277" y="847882"/>
            <a:ext cx="2544206" cy="645789"/>
            <a:chOff x="8028432" y="624162"/>
            <a:chExt cx="2544206" cy="645789"/>
          </a:xfrm>
        </p:grpSpPr>
        <p:sp>
          <p:nvSpPr>
            <p:cNvPr id="77" name="object 4">
              <a:extLst>
                <a:ext uri="{FF2B5EF4-FFF2-40B4-BE49-F238E27FC236}">
                  <a16:creationId xmlns:a16="http://schemas.microsoft.com/office/drawing/2014/main" id="{8C763A6E-A667-4D30-B1B6-27D65B418B3B}"/>
                </a:ext>
              </a:extLst>
            </p:cNvPr>
            <p:cNvSpPr txBox="1"/>
            <p:nvPr/>
          </p:nvSpPr>
          <p:spPr>
            <a:xfrm>
              <a:off x="8776661" y="624162"/>
              <a:ext cx="1795977" cy="645789"/>
            </a:xfrm>
            <a:prstGeom prst="rect">
              <a:avLst/>
            </a:prstGeom>
          </p:spPr>
          <p:txBody>
            <a:bodyPr vert="horz" wrap="square" lIns="0" tIns="29943" rIns="0" bIns="0" rtlCol="0">
              <a:spAutoFit/>
            </a:bodyPr>
            <a:lstStyle/>
            <a:p>
              <a:pPr marL="11516" marR="4607">
                <a:lnSpc>
                  <a:spcPts val="1632"/>
                </a:lnSpc>
                <a:spcBef>
                  <a:spcPts val="236"/>
                </a:spcBef>
              </a:pPr>
              <a:r>
                <a:rPr sz="1451" dirty="0">
                  <a:latin typeface="Gilroy-Bold"/>
                  <a:cs typeface="Gilroy-Bold"/>
                </a:rPr>
                <a:t>Diabetes</a:t>
              </a:r>
              <a:r>
                <a:rPr sz="1451" spc="-45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is</a:t>
              </a:r>
              <a:r>
                <a:rPr sz="1451" spc="-32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one</a:t>
              </a:r>
              <a:r>
                <a:rPr sz="1451" spc="-32" dirty="0">
                  <a:latin typeface="Gilroy-Bold"/>
                  <a:cs typeface="Gilroy-Bold"/>
                </a:rPr>
                <a:t> of </a:t>
              </a:r>
              <a:r>
                <a:rPr sz="1451" dirty="0">
                  <a:latin typeface="Gilroy-Bold"/>
                  <a:cs typeface="Gilroy-Bold"/>
                </a:rPr>
                <a:t>the</a:t>
              </a:r>
              <a:r>
                <a:rPr sz="1451" spc="-23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leading</a:t>
              </a:r>
              <a:r>
                <a:rPr sz="1451" spc="-9" dirty="0">
                  <a:latin typeface="Gilroy-Bold"/>
                  <a:cs typeface="Gilroy-Bold"/>
                </a:rPr>
                <a:t> causes </a:t>
              </a:r>
              <a:r>
                <a:rPr sz="1451" dirty="0">
                  <a:latin typeface="Gilroy-Bold"/>
                  <a:cs typeface="Gilroy-Bold"/>
                </a:rPr>
                <a:t>of</a:t>
              </a:r>
              <a:r>
                <a:rPr sz="1451" spc="-18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death</a:t>
              </a:r>
              <a:r>
                <a:rPr sz="1451" spc="-14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in</a:t>
              </a:r>
              <a:r>
                <a:rPr sz="1451" spc="-18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the</a:t>
              </a:r>
              <a:r>
                <a:rPr sz="1451" spc="-14" dirty="0">
                  <a:latin typeface="Gilroy-Bold"/>
                  <a:cs typeface="Gilroy-Bold"/>
                </a:rPr>
                <a:t> </a:t>
              </a:r>
              <a:r>
                <a:rPr sz="1451" spc="-18" dirty="0">
                  <a:latin typeface="Gilroy-Bold"/>
                  <a:cs typeface="Gilroy-Bold"/>
                </a:rPr>
                <a:t>world</a:t>
              </a:r>
              <a:endParaRPr sz="1451" dirty="0">
                <a:latin typeface="Gilroy-Bold"/>
                <a:cs typeface="Gilroy-Bold"/>
              </a:endParaRPr>
            </a:p>
          </p:txBody>
        </p:sp>
        <p:sp>
          <p:nvSpPr>
            <p:cNvPr id="87" name="object 10">
              <a:extLst>
                <a:ext uri="{FF2B5EF4-FFF2-40B4-BE49-F238E27FC236}">
                  <a16:creationId xmlns:a16="http://schemas.microsoft.com/office/drawing/2014/main" id="{D281FDC1-2DBA-F645-F593-98CDF35E3F2A}"/>
                </a:ext>
              </a:extLst>
            </p:cNvPr>
            <p:cNvSpPr/>
            <p:nvPr/>
          </p:nvSpPr>
          <p:spPr>
            <a:xfrm>
              <a:off x="8028432" y="733458"/>
              <a:ext cx="411710" cy="411710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226847" y="0"/>
                  </a:moveTo>
                  <a:lnTo>
                    <a:pt x="181129" y="4608"/>
                  </a:lnTo>
                  <a:lnTo>
                    <a:pt x="138547" y="17826"/>
                  </a:lnTo>
                  <a:lnTo>
                    <a:pt x="100014" y="38741"/>
                  </a:lnTo>
                  <a:lnTo>
                    <a:pt x="66441" y="66441"/>
                  </a:lnTo>
                  <a:lnTo>
                    <a:pt x="38741" y="100014"/>
                  </a:lnTo>
                  <a:lnTo>
                    <a:pt x="17826" y="138547"/>
                  </a:lnTo>
                  <a:lnTo>
                    <a:pt x="4608" y="181129"/>
                  </a:lnTo>
                  <a:lnTo>
                    <a:pt x="0" y="226847"/>
                  </a:lnTo>
                  <a:lnTo>
                    <a:pt x="4608" y="272565"/>
                  </a:lnTo>
                  <a:lnTo>
                    <a:pt x="17826" y="315147"/>
                  </a:lnTo>
                  <a:lnTo>
                    <a:pt x="38741" y="353680"/>
                  </a:lnTo>
                  <a:lnTo>
                    <a:pt x="66441" y="387253"/>
                  </a:lnTo>
                  <a:lnTo>
                    <a:pt x="100014" y="414953"/>
                  </a:lnTo>
                  <a:lnTo>
                    <a:pt x="138547" y="435868"/>
                  </a:lnTo>
                  <a:lnTo>
                    <a:pt x="181129" y="449086"/>
                  </a:lnTo>
                  <a:lnTo>
                    <a:pt x="226847" y="453694"/>
                  </a:lnTo>
                  <a:lnTo>
                    <a:pt x="272565" y="449086"/>
                  </a:lnTo>
                  <a:lnTo>
                    <a:pt x="315147" y="435868"/>
                  </a:lnTo>
                  <a:lnTo>
                    <a:pt x="353680" y="414953"/>
                  </a:lnTo>
                  <a:lnTo>
                    <a:pt x="387253" y="387253"/>
                  </a:lnTo>
                  <a:lnTo>
                    <a:pt x="414953" y="353680"/>
                  </a:lnTo>
                  <a:lnTo>
                    <a:pt x="435868" y="315147"/>
                  </a:lnTo>
                  <a:lnTo>
                    <a:pt x="449086" y="272565"/>
                  </a:lnTo>
                  <a:lnTo>
                    <a:pt x="453694" y="226847"/>
                  </a:lnTo>
                  <a:lnTo>
                    <a:pt x="449086" y="181129"/>
                  </a:lnTo>
                  <a:lnTo>
                    <a:pt x="435868" y="138547"/>
                  </a:lnTo>
                  <a:lnTo>
                    <a:pt x="414953" y="100014"/>
                  </a:lnTo>
                  <a:lnTo>
                    <a:pt x="387253" y="66441"/>
                  </a:lnTo>
                  <a:lnTo>
                    <a:pt x="353680" y="38741"/>
                  </a:lnTo>
                  <a:lnTo>
                    <a:pt x="315147" y="17826"/>
                  </a:lnTo>
                  <a:lnTo>
                    <a:pt x="272565" y="4608"/>
                  </a:lnTo>
                  <a:lnTo>
                    <a:pt x="226847" y="0"/>
                  </a:lnTo>
                  <a:close/>
                </a:path>
              </a:pathLst>
            </a:custGeom>
            <a:solidFill>
              <a:srgbClr val="32AD10"/>
            </a:solidFill>
          </p:spPr>
          <p:txBody>
            <a:bodyPr wrap="square" lIns="0" tIns="0" rIns="0" bIns="0" rtlCol="0"/>
            <a:lstStyle/>
            <a:p>
              <a:endParaRPr sz="1632" dirty="0"/>
            </a:p>
          </p:txBody>
        </p:sp>
        <p:pic>
          <p:nvPicPr>
            <p:cNvPr id="88" name="object 11">
              <a:extLst>
                <a:ext uri="{FF2B5EF4-FFF2-40B4-BE49-F238E27FC236}">
                  <a16:creationId xmlns:a16="http://schemas.microsoft.com/office/drawing/2014/main" id="{693C951F-4C44-5E0E-49BF-7CD56C5FA597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36248" y="827670"/>
              <a:ext cx="195778" cy="222980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F894EF7-D43D-0799-E4A4-1405A45BF968}"/>
              </a:ext>
            </a:extLst>
          </p:cNvPr>
          <p:cNvGrpSpPr/>
          <p:nvPr/>
        </p:nvGrpSpPr>
        <p:grpSpPr>
          <a:xfrm>
            <a:off x="4573282" y="1736153"/>
            <a:ext cx="2783748" cy="1056157"/>
            <a:chOff x="8028432" y="1453341"/>
            <a:chExt cx="2783748" cy="1056157"/>
          </a:xfrm>
        </p:grpSpPr>
        <p:sp>
          <p:nvSpPr>
            <p:cNvPr id="85" name="object 5">
              <a:extLst>
                <a:ext uri="{FF2B5EF4-FFF2-40B4-BE49-F238E27FC236}">
                  <a16:creationId xmlns:a16="http://schemas.microsoft.com/office/drawing/2014/main" id="{6CDC2ABA-C83E-7498-A23B-5575248F34A3}"/>
                </a:ext>
              </a:extLst>
            </p:cNvPr>
            <p:cNvSpPr txBox="1"/>
            <p:nvPr/>
          </p:nvSpPr>
          <p:spPr>
            <a:xfrm>
              <a:off x="8776661" y="1453341"/>
              <a:ext cx="2035519" cy="1056157"/>
            </a:xfrm>
            <a:prstGeom prst="rect">
              <a:avLst/>
            </a:prstGeom>
          </p:spPr>
          <p:txBody>
            <a:bodyPr vert="horz" wrap="square" lIns="0" tIns="29943" rIns="0" bIns="0" rtlCol="0">
              <a:spAutoFit/>
            </a:bodyPr>
            <a:lstStyle/>
            <a:p>
              <a:pPr marL="11516" marR="4607">
                <a:lnSpc>
                  <a:spcPts val="1632"/>
                </a:lnSpc>
                <a:spcBef>
                  <a:spcPts val="236"/>
                </a:spcBef>
              </a:pPr>
              <a:r>
                <a:rPr sz="1451" dirty="0">
                  <a:latin typeface="Gilroy-Bold"/>
                  <a:cs typeface="Gilroy-Bold"/>
                </a:rPr>
                <a:t>People</a:t>
              </a:r>
              <a:r>
                <a:rPr sz="1451" spc="-36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with</a:t>
              </a:r>
              <a:r>
                <a:rPr sz="1451" spc="-36" dirty="0">
                  <a:latin typeface="Gilroy-Bold"/>
                  <a:cs typeface="Gilroy-Bold"/>
                </a:rPr>
                <a:t> </a:t>
              </a:r>
              <a:r>
                <a:rPr sz="1451" spc="-9" dirty="0">
                  <a:latin typeface="Gilroy-Bold"/>
                  <a:cs typeface="Gilroy-Bold"/>
                </a:rPr>
                <a:t>diabetes </a:t>
              </a:r>
              <a:r>
                <a:rPr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can</a:t>
              </a:r>
              <a:r>
                <a:rPr sz="1451" spc="-18" dirty="0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live</a:t>
              </a:r>
              <a:r>
                <a:rPr sz="1451" spc="-18" dirty="0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long</a:t>
              </a:r>
              <a:r>
                <a:rPr sz="1451" spc="-14" dirty="0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spc="-23" dirty="0">
                  <a:solidFill>
                    <a:srgbClr val="32AD10"/>
                  </a:solidFill>
                  <a:latin typeface="Gilroy-Bold"/>
                  <a:cs typeface="Gilroy-Bold"/>
                </a:rPr>
                <a:t>and </a:t>
              </a:r>
              <a:r>
                <a:rPr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healthy</a:t>
              </a:r>
              <a:r>
                <a:rPr sz="1451" spc="-36" dirty="0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lives</a:t>
              </a:r>
              <a:r>
                <a:rPr sz="1451" spc="-36" dirty="0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when</a:t>
              </a:r>
              <a:r>
                <a:rPr sz="1451" spc="-32" dirty="0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spc="-18" dirty="0">
                  <a:solidFill>
                    <a:srgbClr val="32AD10"/>
                  </a:solidFill>
                  <a:latin typeface="Gilroy-Bold"/>
                  <a:cs typeface="Gilroy-Bold"/>
                </a:rPr>
                <a:t>their </a:t>
              </a:r>
              <a:r>
                <a:rPr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diabetes</a:t>
              </a:r>
              <a:r>
                <a:rPr sz="1451" spc="-59" dirty="0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is</a:t>
              </a:r>
              <a:r>
                <a:rPr sz="1451" spc="-50" dirty="0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spc="-9" dirty="0">
                  <a:solidFill>
                    <a:srgbClr val="32AD10"/>
                  </a:solidFill>
                  <a:latin typeface="Gilroy-Bold"/>
                  <a:cs typeface="Gilroy-Bold"/>
                </a:rPr>
                <a:t>detected </a:t>
              </a:r>
              <a:r>
                <a:rPr sz="1451" dirty="0">
                  <a:solidFill>
                    <a:srgbClr val="32AD10"/>
                  </a:solidFill>
                  <a:latin typeface="Gilroy-Bold"/>
                  <a:cs typeface="Gilroy-Bold"/>
                </a:rPr>
                <a:t>and</a:t>
              </a:r>
              <a:r>
                <a:rPr sz="1451" spc="14" dirty="0">
                  <a:solidFill>
                    <a:srgbClr val="32AD10"/>
                  </a:solidFill>
                  <a:latin typeface="Gilroy-Bold"/>
                  <a:cs typeface="Gilroy-Bold"/>
                </a:rPr>
                <a:t> </a:t>
              </a:r>
              <a:r>
                <a:rPr sz="1451" spc="-9" dirty="0">
                  <a:solidFill>
                    <a:srgbClr val="32AD10"/>
                  </a:solidFill>
                  <a:latin typeface="Gilroy-Bold"/>
                  <a:cs typeface="Gilroy-Bold"/>
                </a:rPr>
                <a:t>well-managed</a:t>
              </a:r>
              <a:endParaRPr sz="1451" dirty="0">
                <a:latin typeface="Gilroy-Bold"/>
                <a:cs typeface="Gilroy-Bold"/>
              </a:endParaRPr>
            </a:p>
          </p:txBody>
        </p:sp>
        <p:sp>
          <p:nvSpPr>
            <p:cNvPr id="89" name="object 12">
              <a:extLst>
                <a:ext uri="{FF2B5EF4-FFF2-40B4-BE49-F238E27FC236}">
                  <a16:creationId xmlns:a16="http://schemas.microsoft.com/office/drawing/2014/main" id="{C1247A0C-7D21-4002-E2F7-1042F78017E3}"/>
                </a:ext>
              </a:extLst>
            </p:cNvPr>
            <p:cNvSpPr/>
            <p:nvPr/>
          </p:nvSpPr>
          <p:spPr>
            <a:xfrm>
              <a:off x="8028432" y="1561871"/>
              <a:ext cx="411710" cy="411710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226847" y="0"/>
                  </a:moveTo>
                  <a:lnTo>
                    <a:pt x="181129" y="4608"/>
                  </a:lnTo>
                  <a:lnTo>
                    <a:pt x="138547" y="17826"/>
                  </a:lnTo>
                  <a:lnTo>
                    <a:pt x="100014" y="38741"/>
                  </a:lnTo>
                  <a:lnTo>
                    <a:pt x="66441" y="66441"/>
                  </a:lnTo>
                  <a:lnTo>
                    <a:pt x="38741" y="100014"/>
                  </a:lnTo>
                  <a:lnTo>
                    <a:pt x="17826" y="138547"/>
                  </a:lnTo>
                  <a:lnTo>
                    <a:pt x="4608" y="181129"/>
                  </a:lnTo>
                  <a:lnTo>
                    <a:pt x="0" y="226847"/>
                  </a:lnTo>
                  <a:lnTo>
                    <a:pt x="4608" y="272565"/>
                  </a:lnTo>
                  <a:lnTo>
                    <a:pt x="17826" y="315147"/>
                  </a:lnTo>
                  <a:lnTo>
                    <a:pt x="38741" y="353680"/>
                  </a:lnTo>
                  <a:lnTo>
                    <a:pt x="66441" y="387253"/>
                  </a:lnTo>
                  <a:lnTo>
                    <a:pt x="100014" y="414953"/>
                  </a:lnTo>
                  <a:lnTo>
                    <a:pt x="138547" y="435868"/>
                  </a:lnTo>
                  <a:lnTo>
                    <a:pt x="181129" y="449086"/>
                  </a:lnTo>
                  <a:lnTo>
                    <a:pt x="226847" y="453694"/>
                  </a:lnTo>
                  <a:lnTo>
                    <a:pt x="272565" y="449086"/>
                  </a:lnTo>
                  <a:lnTo>
                    <a:pt x="315147" y="435868"/>
                  </a:lnTo>
                  <a:lnTo>
                    <a:pt x="353680" y="414953"/>
                  </a:lnTo>
                  <a:lnTo>
                    <a:pt x="387253" y="387253"/>
                  </a:lnTo>
                  <a:lnTo>
                    <a:pt x="414953" y="353680"/>
                  </a:lnTo>
                  <a:lnTo>
                    <a:pt x="435868" y="315147"/>
                  </a:lnTo>
                  <a:lnTo>
                    <a:pt x="449086" y="272565"/>
                  </a:lnTo>
                  <a:lnTo>
                    <a:pt x="453694" y="226847"/>
                  </a:lnTo>
                  <a:lnTo>
                    <a:pt x="449086" y="181129"/>
                  </a:lnTo>
                  <a:lnTo>
                    <a:pt x="435868" y="138547"/>
                  </a:lnTo>
                  <a:lnTo>
                    <a:pt x="414953" y="100014"/>
                  </a:lnTo>
                  <a:lnTo>
                    <a:pt x="387253" y="66441"/>
                  </a:lnTo>
                  <a:lnTo>
                    <a:pt x="353680" y="38741"/>
                  </a:lnTo>
                  <a:lnTo>
                    <a:pt x="315147" y="17826"/>
                  </a:lnTo>
                  <a:lnTo>
                    <a:pt x="272565" y="4608"/>
                  </a:lnTo>
                  <a:lnTo>
                    <a:pt x="226847" y="0"/>
                  </a:lnTo>
                  <a:close/>
                </a:path>
              </a:pathLst>
            </a:custGeom>
            <a:solidFill>
              <a:srgbClr val="32AD10"/>
            </a:solidFill>
          </p:spPr>
          <p:txBody>
            <a:bodyPr wrap="square" lIns="0" tIns="0" rIns="0" bIns="0" rtlCol="0"/>
            <a:lstStyle/>
            <a:p>
              <a:endParaRPr sz="1632" dirty="0"/>
            </a:p>
          </p:txBody>
        </p:sp>
        <p:pic>
          <p:nvPicPr>
            <p:cNvPr id="90" name="object 13">
              <a:extLst>
                <a:ext uri="{FF2B5EF4-FFF2-40B4-BE49-F238E27FC236}">
                  <a16:creationId xmlns:a16="http://schemas.microsoft.com/office/drawing/2014/main" id="{1DA784F7-55E6-3616-29D9-087824B52382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19871" y="1670408"/>
              <a:ext cx="228519" cy="194338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355F655-7843-5FE3-7440-AD245ECFFB73}"/>
              </a:ext>
            </a:extLst>
          </p:cNvPr>
          <p:cNvGrpSpPr/>
          <p:nvPr/>
        </p:nvGrpSpPr>
        <p:grpSpPr>
          <a:xfrm>
            <a:off x="4577993" y="869133"/>
            <a:ext cx="2313879" cy="645789"/>
            <a:chOff x="8028432" y="-205017"/>
            <a:chExt cx="2313879" cy="645789"/>
          </a:xfrm>
        </p:grpSpPr>
        <p:sp>
          <p:nvSpPr>
            <p:cNvPr id="74" name="object 3">
              <a:extLst>
                <a:ext uri="{FF2B5EF4-FFF2-40B4-BE49-F238E27FC236}">
                  <a16:creationId xmlns:a16="http://schemas.microsoft.com/office/drawing/2014/main" id="{A8CF2417-ADB3-C867-A862-F04246947B70}"/>
                </a:ext>
              </a:extLst>
            </p:cNvPr>
            <p:cNvSpPr txBox="1"/>
            <p:nvPr/>
          </p:nvSpPr>
          <p:spPr>
            <a:xfrm>
              <a:off x="8776661" y="-205017"/>
              <a:ext cx="1565650" cy="645789"/>
            </a:xfrm>
            <a:prstGeom prst="rect">
              <a:avLst/>
            </a:prstGeom>
          </p:spPr>
          <p:txBody>
            <a:bodyPr vert="horz" wrap="square" lIns="0" tIns="29943" rIns="0" bIns="0" rtlCol="0">
              <a:spAutoFit/>
            </a:bodyPr>
            <a:lstStyle/>
            <a:p>
              <a:pPr marL="11516" marR="4607">
                <a:lnSpc>
                  <a:spcPts val="1632"/>
                </a:lnSpc>
                <a:spcBef>
                  <a:spcPts val="236"/>
                </a:spcBef>
              </a:pPr>
              <a:r>
                <a:rPr lang="en-US" sz="1451" dirty="0">
                  <a:latin typeface="Gilroy-Bold"/>
                  <a:cs typeface="Gilroy-Bold"/>
                </a:rPr>
                <a:t>537</a:t>
              </a:r>
              <a:r>
                <a:rPr sz="1451" dirty="0">
                  <a:latin typeface="Gilroy-Bold"/>
                  <a:cs typeface="Gilroy-Bold"/>
                </a:rPr>
                <a:t> Million</a:t>
              </a:r>
              <a:r>
                <a:rPr sz="1451" spc="5" dirty="0">
                  <a:latin typeface="Gilroy-Bold"/>
                  <a:cs typeface="Gilroy-Bold"/>
                </a:rPr>
                <a:t> </a:t>
              </a:r>
              <a:r>
                <a:rPr sz="1451" spc="-9" dirty="0">
                  <a:latin typeface="Gilroy-Bold"/>
                  <a:cs typeface="Gilroy-Bold"/>
                </a:rPr>
                <a:t>people </a:t>
              </a:r>
              <a:r>
                <a:rPr sz="1451" dirty="0">
                  <a:latin typeface="Gilroy-Bold"/>
                  <a:cs typeface="Gilroy-Bold"/>
                </a:rPr>
                <a:t>worldwide</a:t>
              </a:r>
              <a:r>
                <a:rPr sz="1451" spc="-41" dirty="0">
                  <a:latin typeface="Gilroy-Bold"/>
                  <a:cs typeface="Gilroy-Bold"/>
                </a:rPr>
                <a:t> </a:t>
              </a:r>
              <a:r>
                <a:rPr sz="1451" spc="-18" dirty="0">
                  <a:latin typeface="Gilroy-Bold"/>
                  <a:cs typeface="Gilroy-Bold"/>
                </a:rPr>
                <a:t>have </a:t>
              </a:r>
              <a:r>
                <a:rPr sz="1451" spc="-9" dirty="0">
                  <a:latin typeface="Gilroy-Bold"/>
                  <a:cs typeface="Gilroy-Bold"/>
                </a:rPr>
                <a:t>diabetes</a:t>
              </a:r>
              <a:endParaRPr sz="1451" dirty="0">
                <a:latin typeface="Gilroy-Bold"/>
                <a:cs typeface="Gilroy-Bold"/>
              </a:endParaRPr>
            </a:p>
          </p:txBody>
        </p:sp>
        <p:sp>
          <p:nvSpPr>
            <p:cNvPr id="91" name="object 14">
              <a:extLst>
                <a:ext uri="{FF2B5EF4-FFF2-40B4-BE49-F238E27FC236}">
                  <a16:creationId xmlns:a16="http://schemas.microsoft.com/office/drawing/2014/main" id="{3C248A40-6A8B-6446-55E9-CF1C95EC8DD0}"/>
                </a:ext>
              </a:extLst>
            </p:cNvPr>
            <p:cNvSpPr/>
            <p:nvPr/>
          </p:nvSpPr>
          <p:spPr>
            <a:xfrm>
              <a:off x="8028432" y="-113896"/>
              <a:ext cx="411710" cy="411710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226847" y="0"/>
                  </a:moveTo>
                  <a:lnTo>
                    <a:pt x="181129" y="4608"/>
                  </a:lnTo>
                  <a:lnTo>
                    <a:pt x="138547" y="17826"/>
                  </a:lnTo>
                  <a:lnTo>
                    <a:pt x="100014" y="38741"/>
                  </a:lnTo>
                  <a:lnTo>
                    <a:pt x="66441" y="66441"/>
                  </a:lnTo>
                  <a:lnTo>
                    <a:pt x="38741" y="100014"/>
                  </a:lnTo>
                  <a:lnTo>
                    <a:pt x="17826" y="138547"/>
                  </a:lnTo>
                  <a:lnTo>
                    <a:pt x="4608" y="181129"/>
                  </a:lnTo>
                  <a:lnTo>
                    <a:pt x="0" y="226847"/>
                  </a:lnTo>
                  <a:lnTo>
                    <a:pt x="4608" y="272565"/>
                  </a:lnTo>
                  <a:lnTo>
                    <a:pt x="17826" y="315147"/>
                  </a:lnTo>
                  <a:lnTo>
                    <a:pt x="38741" y="353680"/>
                  </a:lnTo>
                  <a:lnTo>
                    <a:pt x="66441" y="387253"/>
                  </a:lnTo>
                  <a:lnTo>
                    <a:pt x="100014" y="414953"/>
                  </a:lnTo>
                  <a:lnTo>
                    <a:pt x="138547" y="435868"/>
                  </a:lnTo>
                  <a:lnTo>
                    <a:pt x="181129" y="449086"/>
                  </a:lnTo>
                  <a:lnTo>
                    <a:pt x="226847" y="453694"/>
                  </a:lnTo>
                  <a:lnTo>
                    <a:pt x="272565" y="449086"/>
                  </a:lnTo>
                  <a:lnTo>
                    <a:pt x="315147" y="435868"/>
                  </a:lnTo>
                  <a:lnTo>
                    <a:pt x="353680" y="414953"/>
                  </a:lnTo>
                  <a:lnTo>
                    <a:pt x="387253" y="387253"/>
                  </a:lnTo>
                  <a:lnTo>
                    <a:pt x="414953" y="353680"/>
                  </a:lnTo>
                  <a:lnTo>
                    <a:pt x="435868" y="315147"/>
                  </a:lnTo>
                  <a:lnTo>
                    <a:pt x="449086" y="272565"/>
                  </a:lnTo>
                  <a:lnTo>
                    <a:pt x="453694" y="226847"/>
                  </a:lnTo>
                  <a:lnTo>
                    <a:pt x="449086" y="181129"/>
                  </a:lnTo>
                  <a:lnTo>
                    <a:pt x="435868" y="138547"/>
                  </a:lnTo>
                  <a:lnTo>
                    <a:pt x="414953" y="100014"/>
                  </a:lnTo>
                  <a:lnTo>
                    <a:pt x="387253" y="66441"/>
                  </a:lnTo>
                  <a:lnTo>
                    <a:pt x="353680" y="38741"/>
                  </a:lnTo>
                  <a:lnTo>
                    <a:pt x="315147" y="17826"/>
                  </a:lnTo>
                  <a:lnTo>
                    <a:pt x="272565" y="4608"/>
                  </a:lnTo>
                  <a:lnTo>
                    <a:pt x="226847" y="0"/>
                  </a:lnTo>
                  <a:close/>
                </a:path>
              </a:pathLst>
            </a:custGeom>
            <a:solidFill>
              <a:srgbClr val="32AD10"/>
            </a:solidFill>
          </p:spPr>
          <p:txBody>
            <a:bodyPr wrap="square" lIns="0" tIns="0" rIns="0" bIns="0" rtlCol="0"/>
            <a:lstStyle/>
            <a:p>
              <a:endParaRPr sz="1632" dirty="0"/>
            </a:p>
          </p:txBody>
        </p:sp>
        <p:pic>
          <p:nvPicPr>
            <p:cNvPr id="92" name="object 15">
              <a:extLst>
                <a:ext uri="{FF2B5EF4-FFF2-40B4-BE49-F238E27FC236}">
                  <a16:creationId xmlns:a16="http://schemas.microsoft.com/office/drawing/2014/main" id="{C9BD0EA4-6290-CA17-5963-38F75C94593F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19537" y="-33988"/>
              <a:ext cx="201032" cy="249018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5067155-8768-9619-CD31-3E37E1D9123F}"/>
              </a:ext>
            </a:extLst>
          </p:cNvPr>
          <p:cNvGrpSpPr/>
          <p:nvPr/>
        </p:nvGrpSpPr>
        <p:grpSpPr>
          <a:xfrm>
            <a:off x="8578277" y="1695303"/>
            <a:ext cx="2714650" cy="850972"/>
            <a:chOff x="8028432" y="2697109"/>
            <a:chExt cx="2714650" cy="850972"/>
          </a:xfrm>
        </p:grpSpPr>
        <p:sp>
          <p:nvSpPr>
            <p:cNvPr id="86" name="object 6">
              <a:extLst>
                <a:ext uri="{FF2B5EF4-FFF2-40B4-BE49-F238E27FC236}">
                  <a16:creationId xmlns:a16="http://schemas.microsoft.com/office/drawing/2014/main" id="{86DC6445-F437-49D2-4CB1-9A335FE2BE21}"/>
                </a:ext>
              </a:extLst>
            </p:cNvPr>
            <p:cNvSpPr txBox="1"/>
            <p:nvPr/>
          </p:nvSpPr>
          <p:spPr>
            <a:xfrm>
              <a:off x="8776661" y="2697109"/>
              <a:ext cx="1966421" cy="850972"/>
            </a:xfrm>
            <a:prstGeom prst="rect">
              <a:avLst/>
            </a:prstGeom>
          </p:spPr>
          <p:txBody>
            <a:bodyPr vert="horz" wrap="square" lIns="0" tIns="29942" rIns="0" bIns="0" rtlCol="0">
              <a:spAutoFit/>
            </a:bodyPr>
            <a:lstStyle/>
            <a:p>
              <a:pPr marL="11516" marR="4607">
                <a:lnSpc>
                  <a:spcPts val="1632"/>
                </a:lnSpc>
                <a:spcBef>
                  <a:spcPts val="235"/>
                </a:spcBef>
              </a:pPr>
              <a:r>
                <a:rPr sz="1451" dirty="0">
                  <a:latin typeface="Gilroy-Bold"/>
                  <a:cs typeface="Gilroy-Bold"/>
                </a:rPr>
                <a:t>Early</a:t>
              </a:r>
              <a:r>
                <a:rPr sz="1451" spc="-36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diagnosis</a:t>
              </a:r>
              <a:r>
                <a:rPr sz="1451" spc="-27" dirty="0">
                  <a:latin typeface="Gilroy-Bold"/>
                  <a:cs typeface="Gilroy-Bold"/>
                </a:rPr>
                <a:t> </a:t>
              </a:r>
              <a:r>
                <a:rPr sz="1451" spc="-23" dirty="0">
                  <a:latin typeface="Gilroy-Bold"/>
                  <a:cs typeface="Gilroy-Bold"/>
                </a:rPr>
                <a:t>and </a:t>
              </a:r>
              <a:r>
                <a:rPr sz="1451" dirty="0">
                  <a:latin typeface="Gilroy-Bold"/>
                  <a:cs typeface="Gilroy-Bold"/>
                </a:rPr>
                <a:t>intervention</a:t>
              </a:r>
              <a:r>
                <a:rPr sz="1451" spc="-45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is</a:t>
              </a:r>
              <a:r>
                <a:rPr sz="1451" spc="-45" dirty="0">
                  <a:latin typeface="Gilroy-Bold"/>
                  <a:cs typeface="Gilroy-Bold"/>
                </a:rPr>
                <a:t> </a:t>
              </a:r>
              <a:r>
                <a:rPr sz="1451" spc="-23" dirty="0">
                  <a:latin typeface="Gilroy-Bold"/>
                  <a:cs typeface="Gilroy-Bold"/>
                </a:rPr>
                <a:t>the </a:t>
              </a:r>
              <a:r>
                <a:rPr sz="1451" dirty="0">
                  <a:latin typeface="Gilroy-Bold"/>
                  <a:cs typeface="Gilroy-Bold"/>
                </a:rPr>
                <a:t>starting</a:t>
              </a:r>
              <a:r>
                <a:rPr sz="1451" spc="-41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point</a:t>
              </a:r>
              <a:r>
                <a:rPr sz="1451" spc="-32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for</a:t>
              </a:r>
              <a:r>
                <a:rPr sz="1451" spc="-32" dirty="0">
                  <a:latin typeface="Gilroy-Bold"/>
                  <a:cs typeface="Gilroy-Bold"/>
                </a:rPr>
                <a:t> </a:t>
              </a:r>
              <a:r>
                <a:rPr sz="1451" spc="-9" dirty="0">
                  <a:latin typeface="Gilroy-Bold"/>
                  <a:cs typeface="Gilroy-Bold"/>
                </a:rPr>
                <a:t>living </a:t>
              </a:r>
              <a:r>
                <a:rPr sz="1451" dirty="0">
                  <a:latin typeface="Gilroy-Bold"/>
                  <a:cs typeface="Gilroy-Bold"/>
                </a:rPr>
                <a:t>well</a:t>
              </a:r>
              <a:r>
                <a:rPr sz="1451" spc="-23" dirty="0">
                  <a:latin typeface="Gilroy-Bold"/>
                  <a:cs typeface="Gilroy-Bold"/>
                </a:rPr>
                <a:t> </a:t>
              </a:r>
              <a:r>
                <a:rPr sz="1451" dirty="0">
                  <a:latin typeface="Gilroy-Bold"/>
                  <a:cs typeface="Gilroy-Bold"/>
                </a:rPr>
                <a:t>with</a:t>
              </a:r>
              <a:r>
                <a:rPr sz="1451" spc="-23" dirty="0">
                  <a:latin typeface="Gilroy-Bold"/>
                  <a:cs typeface="Gilroy-Bold"/>
                </a:rPr>
                <a:t> </a:t>
              </a:r>
              <a:r>
                <a:rPr sz="1451" spc="-9" dirty="0">
                  <a:latin typeface="Gilroy-Bold"/>
                  <a:cs typeface="Gilroy-Bold"/>
                </a:rPr>
                <a:t>diabetes</a:t>
              </a:r>
              <a:endParaRPr sz="1451" dirty="0">
                <a:latin typeface="Gilroy-Bold"/>
                <a:cs typeface="Gilroy-Bold"/>
              </a:endParaRPr>
            </a:p>
          </p:txBody>
        </p:sp>
        <p:sp>
          <p:nvSpPr>
            <p:cNvPr id="93" name="object 16">
              <a:extLst>
                <a:ext uri="{FF2B5EF4-FFF2-40B4-BE49-F238E27FC236}">
                  <a16:creationId xmlns:a16="http://schemas.microsoft.com/office/drawing/2014/main" id="{87A71AC1-8210-EA73-69FF-514E42430B6B}"/>
                </a:ext>
              </a:extLst>
            </p:cNvPr>
            <p:cNvSpPr/>
            <p:nvPr/>
          </p:nvSpPr>
          <p:spPr>
            <a:xfrm>
              <a:off x="8028432" y="2802467"/>
              <a:ext cx="411710" cy="411710"/>
            </a:xfrm>
            <a:custGeom>
              <a:avLst/>
              <a:gdLst/>
              <a:ahLst/>
              <a:cxnLst/>
              <a:rect l="l" t="t" r="r" b="b"/>
              <a:pathLst>
                <a:path w="454025" h="454025">
                  <a:moveTo>
                    <a:pt x="226847" y="0"/>
                  </a:moveTo>
                  <a:lnTo>
                    <a:pt x="181129" y="4608"/>
                  </a:lnTo>
                  <a:lnTo>
                    <a:pt x="138547" y="17826"/>
                  </a:lnTo>
                  <a:lnTo>
                    <a:pt x="100014" y="38741"/>
                  </a:lnTo>
                  <a:lnTo>
                    <a:pt x="66441" y="66441"/>
                  </a:lnTo>
                  <a:lnTo>
                    <a:pt x="38741" y="100014"/>
                  </a:lnTo>
                  <a:lnTo>
                    <a:pt x="17826" y="138547"/>
                  </a:lnTo>
                  <a:lnTo>
                    <a:pt x="4608" y="181129"/>
                  </a:lnTo>
                  <a:lnTo>
                    <a:pt x="0" y="226847"/>
                  </a:lnTo>
                  <a:lnTo>
                    <a:pt x="4608" y="272565"/>
                  </a:lnTo>
                  <a:lnTo>
                    <a:pt x="17826" y="315147"/>
                  </a:lnTo>
                  <a:lnTo>
                    <a:pt x="38741" y="353680"/>
                  </a:lnTo>
                  <a:lnTo>
                    <a:pt x="66441" y="387253"/>
                  </a:lnTo>
                  <a:lnTo>
                    <a:pt x="100014" y="414953"/>
                  </a:lnTo>
                  <a:lnTo>
                    <a:pt x="138547" y="435868"/>
                  </a:lnTo>
                  <a:lnTo>
                    <a:pt x="181129" y="449086"/>
                  </a:lnTo>
                  <a:lnTo>
                    <a:pt x="226847" y="453694"/>
                  </a:lnTo>
                  <a:lnTo>
                    <a:pt x="272565" y="449086"/>
                  </a:lnTo>
                  <a:lnTo>
                    <a:pt x="315147" y="435868"/>
                  </a:lnTo>
                  <a:lnTo>
                    <a:pt x="353680" y="414953"/>
                  </a:lnTo>
                  <a:lnTo>
                    <a:pt x="387253" y="387253"/>
                  </a:lnTo>
                  <a:lnTo>
                    <a:pt x="414953" y="353680"/>
                  </a:lnTo>
                  <a:lnTo>
                    <a:pt x="435868" y="315147"/>
                  </a:lnTo>
                  <a:lnTo>
                    <a:pt x="449086" y="272565"/>
                  </a:lnTo>
                  <a:lnTo>
                    <a:pt x="453694" y="226847"/>
                  </a:lnTo>
                  <a:lnTo>
                    <a:pt x="449086" y="181129"/>
                  </a:lnTo>
                  <a:lnTo>
                    <a:pt x="435868" y="138547"/>
                  </a:lnTo>
                  <a:lnTo>
                    <a:pt x="414953" y="100014"/>
                  </a:lnTo>
                  <a:lnTo>
                    <a:pt x="387253" y="66441"/>
                  </a:lnTo>
                  <a:lnTo>
                    <a:pt x="353680" y="38741"/>
                  </a:lnTo>
                  <a:lnTo>
                    <a:pt x="315147" y="17826"/>
                  </a:lnTo>
                  <a:lnTo>
                    <a:pt x="272565" y="4608"/>
                  </a:lnTo>
                  <a:lnTo>
                    <a:pt x="226847" y="0"/>
                  </a:lnTo>
                  <a:close/>
                </a:path>
              </a:pathLst>
            </a:custGeom>
            <a:solidFill>
              <a:srgbClr val="32AD10"/>
            </a:solidFill>
          </p:spPr>
          <p:txBody>
            <a:bodyPr wrap="square" lIns="0" tIns="0" rIns="0" bIns="0" rtlCol="0"/>
            <a:lstStyle/>
            <a:p>
              <a:endParaRPr sz="1632" dirty="0"/>
            </a:p>
          </p:txBody>
        </p:sp>
        <p:pic>
          <p:nvPicPr>
            <p:cNvPr id="94" name="object 17">
              <a:extLst>
                <a:ext uri="{FF2B5EF4-FFF2-40B4-BE49-F238E27FC236}">
                  <a16:creationId xmlns:a16="http://schemas.microsoft.com/office/drawing/2014/main" id="{F732CF98-AC24-3F1C-8E28-451EA3B54694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29640" y="2897114"/>
              <a:ext cx="212372" cy="2254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5283200"/>
          </a:xfrm>
          <a:custGeom>
            <a:avLst/>
            <a:gdLst/>
            <a:ahLst/>
            <a:cxnLst/>
            <a:rect l="l" t="t" r="r" b="b"/>
            <a:pathLst>
              <a:path w="12240260" h="4732655">
                <a:moveTo>
                  <a:pt x="12239993" y="0"/>
                </a:moveTo>
                <a:lnTo>
                  <a:pt x="0" y="0"/>
                </a:lnTo>
                <a:lnTo>
                  <a:pt x="0" y="4732502"/>
                </a:lnTo>
                <a:lnTo>
                  <a:pt x="12239993" y="4732502"/>
                </a:lnTo>
                <a:lnTo>
                  <a:pt x="12239993" y="0"/>
                </a:lnTo>
                <a:close/>
              </a:path>
            </a:pathLst>
          </a:custGeom>
          <a:solidFill>
            <a:srgbClr val="32AD10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55" name="object 20">
            <a:extLst>
              <a:ext uri="{FF2B5EF4-FFF2-40B4-BE49-F238E27FC236}">
                <a16:creationId xmlns:a16="http://schemas.microsoft.com/office/drawing/2014/main" id="{AAA1C5B6-8BD9-2678-8076-E1EDB8FEED2D}"/>
              </a:ext>
            </a:extLst>
          </p:cNvPr>
          <p:cNvSpPr txBox="1"/>
          <p:nvPr/>
        </p:nvSpPr>
        <p:spPr>
          <a:xfrm>
            <a:off x="575819" y="1332248"/>
            <a:ext cx="297122" cy="5697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>
              <a:spcBef>
                <a:spcPts val="91"/>
              </a:spcBef>
            </a:pPr>
            <a:r>
              <a:rPr sz="3627">
                <a:solidFill>
                  <a:srgbClr val="FFFFFF"/>
                </a:solidFill>
                <a:latin typeface="Gilroy-Bold"/>
                <a:cs typeface="Gilroy-Bold"/>
              </a:rPr>
              <a:t>–</a:t>
            </a:r>
            <a:endParaRPr sz="3627">
              <a:latin typeface="Gilroy-Bold"/>
              <a:cs typeface="Gilroy-Bold"/>
            </a:endParaRPr>
          </a:p>
        </p:txBody>
      </p:sp>
      <p:sp>
        <p:nvSpPr>
          <p:cNvPr id="57" name="object 21">
            <a:extLst>
              <a:ext uri="{FF2B5EF4-FFF2-40B4-BE49-F238E27FC236}">
                <a16:creationId xmlns:a16="http://schemas.microsoft.com/office/drawing/2014/main" id="{7F577C4B-E659-63A4-BD0D-25CEE4F01865}"/>
              </a:ext>
            </a:extLst>
          </p:cNvPr>
          <p:cNvSpPr txBox="1"/>
          <p:nvPr/>
        </p:nvSpPr>
        <p:spPr>
          <a:xfrm>
            <a:off x="575818" y="1792901"/>
            <a:ext cx="5498191" cy="1027989"/>
          </a:xfrm>
          <a:prstGeom prst="rect">
            <a:avLst/>
          </a:prstGeom>
        </p:spPr>
        <p:txBody>
          <a:bodyPr vert="horz" wrap="square" lIns="0" tIns="103647" rIns="0" bIns="0" rtlCol="0">
            <a:spAutoFit/>
          </a:bodyPr>
          <a:lstStyle/>
          <a:p>
            <a:pPr marR="894245">
              <a:lnSpc>
                <a:spcPts val="3627"/>
              </a:lnSpc>
              <a:spcBef>
                <a:spcPts val="816"/>
              </a:spcBef>
            </a:pPr>
            <a:r>
              <a:rPr lang="en-GB" sz="3627" spc="-59" dirty="0">
                <a:solidFill>
                  <a:srgbClr val="BCEDAF"/>
                </a:solidFill>
                <a:latin typeface="Gilroy-Bold"/>
                <a:cs typeface="Gilroy-Bold"/>
              </a:rPr>
              <a:t>GBS Lithuania</a:t>
            </a:r>
            <a:br>
              <a:rPr lang="en-GB" sz="3627" spc="-59" dirty="0">
                <a:solidFill>
                  <a:srgbClr val="BCEDAF"/>
                </a:solidFill>
                <a:latin typeface="Gilroy-Bold"/>
                <a:cs typeface="Gilroy-Bold"/>
              </a:rPr>
            </a:br>
            <a:r>
              <a:rPr lang="en-GB" sz="3627" spc="-59" dirty="0">
                <a:solidFill>
                  <a:schemeClr val="bg1"/>
                </a:solidFill>
                <a:latin typeface="Gilroy-Bold"/>
                <a:cs typeface="Gilroy-Bold"/>
              </a:rPr>
              <a:t>In Dexcom</a:t>
            </a:r>
            <a:endParaRPr lang="en-GB" sz="3627" dirty="0">
              <a:solidFill>
                <a:schemeClr val="bg1"/>
              </a:solidFill>
              <a:latin typeface="Gilroy-Bold"/>
              <a:cs typeface="Gilroy-Bold"/>
            </a:endParaRPr>
          </a:p>
        </p:txBody>
      </p:sp>
      <p:sp>
        <p:nvSpPr>
          <p:cNvPr id="58" name="object 68">
            <a:extLst>
              <a:ext uri="{FF2B5EF4-FFF2-40B4-BE49-F238E27FC236}">
                <a16:creationId xmlns:a16="http://schemas.microsoft.com/office/drawing/2014/main" id="{29250717-8E69-1C9F-B295-0B43E1B94F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9874" y="623036"/>
            <a:ext cx="578284" cy="458226"/>
          </a:xfrm>
          <a:prstGeom prst="rect">
            <a:avLst/>
          </a:prstGeom>
        </p:spPr>
        <p:txBody>
          <a:bodyPr vert="horz" wrap="square" lIns="0" tIns="11516" rIns="0" bIns="0" rtlCol="0" anchor="t" anchorCtr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pc="-41" dirty="0"/>
              <a:t>0</a:t>
            </a:r>
            <a:r>
              <a:rPr lang="en-US" spc="-41" dirty="0"/>
              <a:t>2</a:t>
            </a:r>
            <a:endParaRPr spc="-41" dirty="0"/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4083481E-4853-EAA7-7F13-08F7DA920A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773" b="27773"/>
          <a:stretch/>
        </p:blipFill>
        <p:spPr>
          <a:xfrm>
            <a:off x="984097" y="852149"/>
            <a:ext cx="1079859" cy="15969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3DAEEC4-AF44-C35B-DA32-F948D4D614F3}"/>
              </a:ext>
            </a:extLst>
          </p:cNvPr>
          <p:cNvSpPr txBox="1"/>
          <p:nvPr/>
        </p:nvSpPr>
        <p:spPr>
          <a:xfrm>
            <a:off x="657225" y="50006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LT" sz="1600" dirty="0" err="1">
              <a:solidFill>
                <a:schemeClr val="tx2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BB005DC-E0FC-056F-EB42-5BB0253FE7CE}"/>
              </a:ext>
            </a:extLst>
          </p:cNvPr>
          <p:cNvGrpSpPr/>
          <p:nvPr/>
        </p:nvGrpSpPr>
        <p:grpSpPr>
          <a:xfrm>
            <a:off x="1477595" y="4448629"/>
            <a:ext cx="1601937" cy="1225101"/>
            <a:chOff x="1484003" y="3467832"/>
            <a:chExt cx="1601937" cy="122510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35542A-2339-86DE-0E02-B43349EC25D3}"/>
                </a:ext>
              </a:extLst>
            </p:cNvPr>
            <p:cNvSpPr txBox="1"/>
            <p:nvPr/>
          </p:nvSpPr>
          <p:spPr>
            <a:xfrm>
              <a:off x="1970647" y="4392190"/>
              <a:ext cx="628650" cy="3007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LT" sz="1600" b="1" dirty="0">
                  <a:solidFill>
                    <a:schemeClr val="tx2"/>
                  </a:solidFill>
                  <a:latin typeface="☞GILROY-SEMIBOLD" pitchFamily="2" charset="77"/>
                </a:rPr>
                <a:t>2021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737348C-6B20-26AB-64EF-55FB3321DF1B}"/>
                </a:ext>
              </a:extLst>
            </p:cNvPr>
            <p:cNvCxnSpPr>
              <a:cxnSpLocks/>
            </p:cNvCxnSpPr>
            <p:nvPr/>
          </p:nvCxnSpPr>
          <p:spPr>
            <a:xfrm>
              <a:off x="2284972" y="4070132"/>
              <a:ext cx="0" cy="2203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72B1088-7C83-AC08-692D-C140C0C9F5D3}"/>
                </a:ext>
              </a:extLst>
            </p:cNvPr>
            <p:cNvSpPr txBox="1"/>
            <p:nvPr/>
          </p:nvSpPr>
          <p:spPr>
            <a:xfrm>
              <a:off x="1484003" y="3467832"/>
              <a:ext cx="1601937" cy="254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LT" sz="2800" b="1" dirty="0">
                  <a:solidFill>
                    <a:schemeClr val="bg1"/>
                  </a:solidFill>
                  <a:latin typeface="☞GILROY-SEMIBOLD" pitchFamily="2" charset="77"/>
                </a:rPr>
                <a:t>155 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DC7F9F7-146C-AE01-E608-8AC0C9C02674}"/>
              </a:ext>
            </a:extLst>
          </p:cNvPr>
          <p:cNvGrpSpPr/>
          <p:nvPr/>
        </p:nvGrpSpPr>
        <p:grpSpPr>
          <a:xfrm>
            <a:off x="4447639" y="4163745"/>
            <a:ext cx="1601937" cy="1509987"/>
            <a:chOff x="3585846" y="3182948"/>
            <a:chExt cx="1601937" cy="150998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C29A44A-DCC8-6FD5-BA54-A5BD6B83221D}"/>
                </a:ext>
              </a:extLst>
            </p:cNvPr>
            <p:cNvSpPr txBox="1"/>
            <p:nvPr/>
          </p:nvSpPr>
          <p:spPr>
            <a:xfrm>
              <a:off x="4072490" y="4392192"/>
              <a:ext cx="628650" cy="3007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LT" sz="1600" b="1" dirty="0">
                  <a:solidFill>
                    <a:schemeClr val="tx2"/>
                  </a:solidFill>
                  <a:latin typeface="☞GILROY-SEMIBOLD" pitchFamily="2" charset="77"/>
                </a:rPr>
                <a:t>2022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E03FB48-9D4F-DD38-CEFF-0ED2630DE221}"/>
                </a:ext>
              </a:extLst>
            </p:cNvPr>
            <p:cNvCxnSpPr>
              <a:cxnSpLocks/>
            </p:cNvCxnSpPr>
            <p:nvPr/>
          </p:nvCxnSpPr>
          <p:spPr>
            <a:xfrm>
              <a:off x="4386815" y="3663490"/>
              <a:ext cx="0" cy="6280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B91AE20-CAC8-B9FE-1EB2-7F258CF226B6}"/>
                </a:ext>
              </a:extLst>
            </p:cNvPr>
            <p:cNvSpPr txBox="1"/>
            <p:nvPr/>
          </p:nvSpPr>
          <p:spPr>
            <a:xfrm>
              <a:off x="3585846" y="3182948"/>
              <a:ext cx="1601937" cy="254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LT" sz="2800" b="1" dirty="0">
                  <a:solidFill>
                    <a:schemeClr val="bg1"/>
                  </a:solidFill>
                  <a:latin typeface="☞GILROY-SEMIBOLD" pitchFamily="2" charset="77"/>
                </a:rPr>
                <a:t>281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141393E-1B84-5FDA-84CC-5229574FA78C}"/>
              </a:ext>
            </a:extLst>
          </p:cNvPr>
          <p:cNvGrpSpPr/>
          <p:nvPr/>
        </p:nvGrpSpPr>
        <p:grpSpPr>
          <a:xfrm>
            <a:off x="7448989" y="3520638"/>
            <a:ext cx="1601937" cy="2153093"/>
            <a:chOff x="6988564" y="2539841"/>
            <a:chExt cx="1601937" cy="215309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54A3797-4474-8DA3-5457-6B0AA30FB6E2}"/>
                </a:ext>
              </a:extLst>
            </p:cNvPr>
            <p:cNvSpPr txBox="1"/>
            <p:nvPr/>
          </p:nvSpPr>
          <p:spPr>
            <a:xfrm>
              <a:off x="7475208" y="4392191"/>
              <a:ext cx="628650" cy="3007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LT" sz="1600" b="1" dirty="0">
                  <a:solidFill>
                    <a:schemeClr val="tx2"/>
                  </a:solidFill>
                  <a:latin typeface="☞GILROY-SEMIBOLD" pitchFamily="2" charset="77"/>
                </a:rPr>
                <a:t>2023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F4D108F-9EDC-B0C2-F4AF-8C384197755A}"/>
                </a:ext>
              </a:extLst>
            </p:cNvPr>
            <p:cNvCxnSpPr>
              <a:cxnSpLocks/>
            </p:cNvCxnSpPr>
            <p:nvPr/>
          </p:nvCxnSpPr>
          <p:spPr>
            <a:xfrm>
              <a:off x="7789533" y="3074504"/>
              <a:ext cx="0" cy="121707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17E7376-722A-067C-15A5-B9D214BF78B6}"/>
                </a:ext>
              </a:extLst>
            </p:cNvPr>
            <p:cNvSpPr txBox="1"/>
            <p:nvPr/>
          </p:nvSpPr>
          <p:spPr>
            <a:xfrm>
              <a:off x="6988564" y="2539841"/>
              <a:ext cx="1601937" cy="254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LT" sz="2800" b="1" dirty="0">
                  <a:solidFill>
                    <a:schemeClr val="bg1"/>
                  </a:solidFill>
                  <a:latin typeface="☞GILROY-SEMIBOLD" pitchFamily="2" charset="77"/>
                </a:rPr>
                <a:t>394 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7631D68-C025-4110-43E0-91080CE6AF24}"/>
              </a:ext>
            </a:extLst>
          </p:cNvPr>
          <p:cNvGrpSpPr/>
          <p:nvPr/>
        </p:nvGrpSpPr>
        <p:grpSpPr>
          <a:xfrm>
            <a:off x="10384873" y="3038102"/>
            <a:ext cx="1601937" cy="2635628"/>
            <a:chOff x="10391281" y="2057305"/>
            <a:chExt cx="1601937" cy="263562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0B4F58-6F57-93F5-7043-D5B86F0F8C79}"/>
                </a:ext>
              </a:extLst>
            </p:cNvPr>
            <p:cNvSpPr txBox="1"/>
            <p:nvPr/>
          </p:nvSpPr>
          <p:spPr>
            <a:xfrm>
              <a:off x="10877925" y="4392190"/>
              <a:ext cx="628650" cy="3007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LT" sz="1600" b="1" dirty="0">
                  <a:solidFill>
                    <a:schemeClr val="tx2"/>
                  </a:solidFill>
                  <a:latin typeface="☞GILROY-SEMIBOLD" pitchFamily="2" charset="77"/>
                </a:rPr>
                <a:t>2024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9CEC448-E935-66EE-937E-4828219DD374}"/>
                </a:ext>
              </a:extLst>
            </p:cNvPr>
            <p:cNvCxnSpPr>
              <a:cxnSpLocks/>
            </p:cNvCxnSpPr>
            <p:nvPr/>
          </p:nvCxnSpPr>
          <p:spPr>
            <a:xfrm>
              <a:off x="11192250" y="2584174"/>
              <a:ext cx="0" cy="17074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2624D85-8657-FF0F-52A6-2428C05AA50D}"/>
                </a:ext>
              </a:extLst>
            </p:cNvPr>
            <p:cNvSpPr txBox="1"/>
            <p:nvPr/>
          </p:nvSpPr>
          <p:spPr>
            <a:xfrm>
              <a:off x="10391281" y="2057305"/>
              <a:ext cx="1601937" cy="254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LT" sz="2800" b="1" dirty="0">
                  <a:solidFill>
                    <a:schemeClr val="bg1"/>
                  </a:solidFill>
                  <a:latin typeface="☞GILROY-SEMIBOLD" pitchFamily="2" charset="77"/>
                </a:rPr>
                <a:t>421 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B91EA27-59D1-43C9-49EF-C2BC6DAEEF59}"/>
              </a:ext>
            </a:extLst>
          </p:cNvPr>
          <p:cNvSpPr txBox="1"/>
          <p:nvPr/>
        </p:nvSpPr>
        <p:spPr>
          <a:xfrm>
            <a:off x="519874" y="4936132"/>
            <a:ext cx="11067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dirty="0">
                <a:solidFill>
                  <a:srgbClr val="BCEDAF"/>
                </a:solidFill>
                <a:latin typeface="☞GILROY-BOLD" pitchFamily="2" charset="77"/>
              </a:rPr>
              <a:t>Employees</a:t>
            </a:r>
            <a:endParaRPr lang="en-LT" sz="1200" b="1" dirty="0">
              <a:solidFill>
                <a:srgbClr val="BCEDAF"/>
              </a:solidFill>
              <a:latin typeface="☞GILROY-BOLD" pitchFamily="2" charset="77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CA8265B-90DC-7C72-ED44-113E98823D57}"/>
              </a:ext>
            </a:extLst>
          </p:cNvPr>
          <p:cNvGrpSpPr/>
          <p:nvPr/>
        </p:nvGrpSpPr>
        <p:grpSpPr>
          <a:xfrm>
            <a:off x="4469700" y="1127847"/>
            <a:ext cx="2832490" cy="816720"/>
            <a:chOff x="4469700" y="852149"/>
            <a:chExt cx="2832490" cy="81672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AEBAC3E-B780-CA2E-3C65-AE9963CD8976}"/>
                </a:ext>
              </a:extLst>
            </p:cNvPr>
            <p:cNvSpPr txBox="1"/>
            <p:nvPr/>
          </p:nvSpPr>
          <p:spPr>
            <a:xfrm>
              <a:off x="4469700" y="852149"/>
              <a:ext cx="28324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b="1" dirty="0">
                  <a:solidFill>
                    <a:schemeClr val="bg1"/>
                  </a:solidFill>
                  <a:latin typeface="☞GILROY-BOLD" pitchFamily="2" charset="77"/>
                </a:rPr>
                <a:t>CORE FUNCTIONAL</a:t>
              </a:r>
              <a:endParaRPr lang="en-LT" sz="1200" b="1" dirty="0">
                <a:solidFill>
                  <a:schemeClr val="bg1"/>
                </a:solidFill>
                <a:latin typeface="☞GILROY-BOLD" pitchFamily="2" charset="7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429DAE-53FB-1B4B-0535-A11F2F38519E}"/>
                </a:ext>
              </a:extLst>
            </p:cNvPr>
            <p:cNvSpPr txBox="1"/>
            <p:nvPr/>
          </p:nvSpPr>
          <p:spPr>
            <a:xfrm>
              <a:off x="4469700" y="1022538"/>
              <a:ext cx="218012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chemeClr val="bg1"/>
                  </a:solidFill>
                  <a:latin typeface="☞GILROY-LIGHT" pitchFamily="2" charset="77"/>
                </a:rPr>
                <a:t>Finance | Technical Support | IT | Inside Operations | Customer Advocacy</a:t>
              </a:r>
              <a:endParaRPr lang="en-LT" sz="1200" dirty="0">
                <a:solidFill>
                  <a:schemeClr val="bg1"/>
                </a:solidFill>
                <a:latin typeface="☞GILROY-LIGHT" pitchFamily="2" charset="77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B0DB240-5B00-0179-4CA6-5B9344BDD78D}"/>
              </a:ext>
            </a:extLst>
          </p:cNvPr>
          <p:cNvGrpSpPr/>
          <p:nvPr/>
        </p:nvGrpSpPr>
        <p:grpSpPr>
          <a:xfrm>
            <a:off x="6981059" y="1127847"/>
            <a:ext cx="2832490" cy="632054"/>
            <a:chOff x="6315969" y="837511"/>
            <a:chExt cx="2832490" cy="632054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649473A-CE11-4539-49AA-642242FCB407}"/>
                </a:ext>
              </a:extLst>
            </p:cNvPr>
            <p:cNvSpPr txBox="1"/>
            <p:nvPr/>
          </p:nvSpPr>
          <p:spPr>
            <a:xfrm>
              <a:off x="6315969" y="837511"/>
              <a:ext cx="28324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b="1" dirty="0">
                  <a:solidFill>
                    <a:schemeClr val="bg1"/>
                  </a:solidFill>
                  <a:latin typeface="☞GILROY-BOLD" pitchFamily="2" charset="77"/>
                </a:rPr>
                <a:t>OPERATIONAL</a:t>
              </a:r>
              <a:endParaRPr lang="en-LT" sz="1200" b="1" dirty="0">
                <a:solidFill>
                  <a:schemeClr val="bg1"/>
                </a:solidFill>
                <a:latin typeface="☞GILROY-BOLD" pitchFamily="2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89B90C5-8061-E0A2-5CB5-F038E2DE1274}"/>
                </a:ext>
              </a:extLst>
            </p:cNvPr>
            <p:cNvSpPr txBox="1"/>
            <p:nvPr/>
          </p:nvSpPr>
          <p:spPr>
            <a:xfrm>
              <a:off x="6315969" y="1007900"/>
              <a:ext cx="23784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chemeClr val="bg1"/>
                  </a:solidFill>
                  <a:latin typeface="☞GILROY-LIGHT" pitchFamily="2" charset="77"/>
                </a:rPr>
                <a:t>Administration | Procurement | Events Marketing | PR</a:t>
              </a:r>
              <a:endParaRPr lang="en-LT" sz="1200" dirty="0">
                <a:solidFill>
                  <a:schemeClr val="bg1"/>
                </a:solidFill>
                <a:latin typeface="☞GILROY-LIGHT" pitchFamily="2" charset="77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0D6F025-7DD8-B4D6-6870-EB57A67785D5}"/>
              </a:ext>
            </a:extLst>
          </p:cNvPr>
          <p:cNvGrpSpPr/>
          <p:nvPr/>
        </p:nvGrpSpPr>
        <p:grpSpPr>
          <a:xfrm>
            <a:off x="9430431" y="1121119"/>
            <a:ext cx="2832490" cy="1001386"/>
            <a:chOff x="9430431" y="845421"/>
            <a:chExt cx="2832490" cy="1001386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6239D9E-FED5-D1C9-6074-0D720446B983}"/>
                </a:ext>
              </a:extLst>
            </p:cNvPr>
            <p:cNvSpPr txBox="1"/>
            <p:nvPr/>
          </p:nvSpPr>
          <p:spPr>
            <a:xfrm>
              <a:off x="9430431" y="845421"/>
              <a:ext cx="28324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b="1" dirty="0">
                  <a:solidFill>
                    <a:schemeClr val="bg1"/>
                  </a:solidFill>
                  <a:latin typeface="☞GILROY-BOLD" pitchFamily="2" charset="77"/>
                </a:rPr>
                <a:t>GBS AS A SERVICE</a:t>
              </a:r>
              <a:endParaRPr lang="en-LT" sz="1200" b="1" dirty="0">
                <a:solidFill>
                  <a:schemeClr val="bg1"/>
                </a:solidFill>
                <a:latin typeface="☞GILROY-BOLD" pitchFamily="2" charset="77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5043736-C1CB-D621-7619-509A3F7143C1}"/>
                </a:ext>
              </a:extLst>
            </p:cNvPr>
            <p:cNvSpPr txBox="1"/>
            <p:nvPr/>
          </p:nvSpPr>
          <p:spPr>
            <a:xfrm>
              <a:off x="9430431" y="1015810"/>
              <a:ext cx="237845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chemeClr val="bg1"/>
                  </a:solidFill>
                  <a:latin typeface="☞GILROY-LIGHT" pitchFamily="2" charset="77"/>
                </a:rPr>
                <a:t>Project Management | Business Intelligence | Design | Operational Excellence | Intelligent Automation</a:t>
              </a:r>
              <a:endParaRPr lang="en-LT" sz="1200" dirty="0">
                <a:solidFill>
                  <a:schemeClr val="bg1"/>
                </a:solidFill>
                <a:latin typeface="☞GILROY-LIGHT" pitchFamily="2" charset="77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890E29BE-8A75-FFF7-BA81-4985E3D6E9CA}"/>
              </a:ext>
            </a:extLst>
          </p:cNvPr>
          <p:cNvSpPr txBox="1"/>
          <p:nvPr/>
        </p:nvSpPr>
        <p:spPr>
          <a:xfrm>
            <a:off x="4469700" y="794930"/>
            <a:ext cx="2832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BCEDAF"/>
                </a:solidFill>
                <a:latin typeface="☞GILROY-BOLD" pitchFamily="2" charset="77"/>
              </a:rPr>
              <a:t>Operating Models:</a:t>
            </a:r>
            <a:endParaRPr lang="en-LT" sz="1600" b="1" dirty="0">
              <a:solidFill>
                <a:srgbClr val="BCEDAF"/>
              </a:solidFill>
              <a:latin typeface="☞GILROY-BOLD" pitchFamily="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24235-3075-65AE-5F7B-ECCEBE442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ception desk in a lobby&#10;&#10;Description automatically generated">
            <a:extLst>
              <a:ext uri="{FF2B5EF4-FFF2-40B4-BE49-F238E27FC236}">
                <a16:creationId xmlns:a16="http://schemas.microsoft.com/office/drawing/2014/main" id="{3F3E94AE-DE12-C214-F87F-86570CE8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3" y="-1"/>
            <a:ext cx="10286996" cy="68579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2077DA-C07A-C0DC-C785-E567B36AB54C}"/>
              </a:ext>
            </a:extLst>
          </p:cNvPr>
          <p:cNvSpPr/>
          <p:nvPr/>
        </p:nvSpPr>
        <p:spPr>
          <a:xfrm>
            <a:off x="1897293" y="-2"/>
            <a:ext cx="10286996" cy="685799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6362"/>
                </a:schemeClr>
              </a:gs>
              <a:gs pos="6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EB7996-CD0E-E692-926D-AC593E2C6C8A}"/>
              </a:ext>
            </a:extLst>
          </p:cNvPr>
          <p:cNvSpPr/>
          <p:nvPr/>
        </p:nvSpPr>
        <p:spPr>
          <a:xfrm>
            <a:off x="2332495" y="2247254"/>
            <a:ext cx="9416593" cy="4242446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☞GILROY-LIGHT" pitchFamily="2" charset="77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3EC0264-BBFA-63DF-3BFC-BE0D6EC886CA}"/>
              </a:ext>
            </a:extLst>
          </p:cNvPr>
          <p:cNvSpPr/>
          <p:nvPr/>
        </p:nvSpPr>
        <p:spPr>
          <a:xfrm>
            <a:off x="441326" y="2247254"/>
            <a:ext cx="2160002" cy="4242446"/>
          </a:xfrm>
          <a:prstGeom prst="roundRect">
            <a:avLst>
              <a:gd name="adj" fmla="val 5187"/>
            </a:avLst>
          </a:prstGeom>
          <a:solidFill>
            <a:srgbClr val="31AE0F"/>
          </a:solidFill>
          <a:ln w="6350">
            <a:noFill/>
          </a:ln>
          <a:effectLst>
            <a:outerShdw blurRad="644689" dir="2760000" sx="99000" sy="99000" algn="ctr" rotWithShape="0">
              <a:prstClr val="black">
                <a:alpha val="112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defTabSz="914400">
              <a:spcBef>
                <a:spcPts val="600"/>
              </a:spcBef>
            </a:pPr>
            <a:endParaRPr lang="en-US" sz="1100">
              <a:solidFill>
                <a:schemeClr val="tx1"/>
              </a:solidFill>
              <a:latin typeface="☞GILROY-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48BAD-FA8B-1E03-D365-48E5BE6F45F9}"/>
              </a:ext>
            </a:extLst>
          </p:cNvPr>
          <p:cNvSpPr txBox="1"/>
          <p:nvPr/>
        </p:nvSpPr>
        <p:spPr>
          <a:xfrm>
            <a:off x="0" y="1268413"/>
            <a:ext cx="12191999" cy="443198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spc="600" dirty="0">
                <a:solidFill>
                  <a:schemeClr val="bg1"/>
                </a:solidFill>
                <a:latin typeface="☞GILROY-BOLD" pitchFamily="2" charset="77"/>
                <a:cs typeface="Arial" panose="020B0604020202020204" pitchFamily="34" charset="0"/>
              </a:rPr>
              <a:t>5 ACTIVITIES THAT FUEL GROWTH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E8DC866-718B-0CBF-BC9E-1ABC14636019}"/>
              </a:ext>
            </a:extLst>
          </p:cNvPr>
          <p:cNvSpPr txBox="1">
            <a:spLocks noChangeAspect="1"/>
          </p:cNvSpPr>
          <p:nvPr/>
        </p:nvSpPr>
        <p:spPr>
          <a:xfrm>
            <a:off x="1229973" y="1917808"/>
            <a:ext cx="596210" cy="594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solidFill>
                  <a:schemeClr val="accent1"/>
                </a:solidFill>
              </a:defRPr>
            </a:lvl1pPr>
            <a:lvl2pPr marL="18288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2pPr>
            <a:lvl3pPr marL="36576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3pPr>
            <a:lvl4pPr marL="54864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4pPr>
            <a:lvl5pPr marL="73152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solidFill>
                  <a:schemeClr val="tx2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PH" sz="2400" b="1" dirty="0">
                <a:solidFill>
                  <a:srgbClr val="31AE0F"/>
                </a:solidFill>
                <a:latin typeface="☞GILROY-BOLD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953F85-E637-0E0B-41D5-311B5F78AB37}"/>
              </a:ext>
            </a:extLst>
          </p:cNvPr>
          <p:cNvSpPr txBox="1"/>
          <p:nvPr/>
        </p:nvSpPr>
        <p:spPr>
          <a:xfrm>
            <a:off x="442914" y="3823440"/>
            <a:ext cx="21584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dirty="0">
                <a:solidFill>
                  <a:schemeClr val="bg1"/>
                </a:solidFill>
                <a:latin typeface="☞GILROY-SEMIBOLD" pitchFamily="2" charset="77"/>
              </a:rPr>
              <a:t>Cost efficiency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FB3EC-2707-500F-1033-DCBD81B0774E}"/>
              </a:ext>
            </a:extLst>
          </p:cNvPr>
          <p:cNvSpPr txBox="1"/>
          <p:nvPr/>
        </p:nvSpPr>
        <p:spPr>
          <a:xfrm>
            <a:off x="442914" y="4709735"/>
            <a:ext cx="2160000" cy="738664"/>
          </a:xfrm>
          <a:prstGeom prst="rect">
            <a:avLst/>
          </a:prstGeom>
          <a:noFill/>
        </p:spPr>
        <p:txBody>
          <a:bodyPr wrap="square" lIns="180000" tIns="0" rIns="18000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☞GILROY-LIGHT" pitchFamily="2" charset="77"/>
              </a:rPr>
              <a:t>Consolidating and optimizing business processes that result in saved costs.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2062A0-BA4A-7BC6-D72B-E6A927346879}"/>
              </a:ext>
            </a:extLst>
          </p:cNvPr>
          <p:cNvCxnSpPr>
            <a:cxnSpLocks/>
          </p:cNvCxnSpPr>
          <p:nvPr/>
        </p:nvCxnSpPr>
        <p:spPr>
          <a:xfrm>
            <a:off x="1023944" y="4390302"/>
            <a:ext cx="997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0AD5308-74D2-DD98-5FFE-F6BD1D95A0E7}"/>
              </a:ext>
            </a:extLst>
          </p:cNvPr>
          <p:cNvSpPr txBox="1">
            <a:spLocks/>
          </p:cNvSpPr>
          <p:nvPr/>
        </p:nvSpPr>
        <p:spPr>
          <a:xfrm>
            <a:off x="2962266" y="3629813"/>
            <a:ext cx="8565142" cy="1477328"/>
          </a:xfrm>
          <a:prstGeom prst="rect">
            <a:avLst/>
          </a:prstGeom>
        </p:spPr>
        <p:txBody>
          <a:bodyPr wrap="square" lIns="360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System Font Regular"/>
              <a:buChar char="–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  <a:latin typeface="☞GILROY-LIGHT" pitchFamily="2" charset="77"/>
              </a:rPr>
              <a:t>Standardizing </a:t>
            </a:r>
            <a:r>
              <a:rPr lang="en-US" dirty="0">
                <a:latin typeface="☞GILROY-LIGHT" pitchFamily="2" charset="77"/>
              </a:rPr>
              <a:t>processes and services across the organization.</a:t>
            </a:r>
          </a:p>
          <a:p>
            <a:endParaRPr lang="en-US" dirty="0">
              <a:latin typeface="☞GILROY-LIGHT" pitchFamily="2" charset="77"/>
            </a:endParaRPr>
          </a:p>
          <a:p>
            <a:r>
              <a:rPr lang="en-US" dirty="0">
                <a:solidFill>
                  <a:schemeClr val="accent1"/>
                </a:solidFill>
                <a:latin typeface="☞GILROY-LIGHT" pitchFamily="2" charset="77"/>
              </a:rPr>
              <a:t>Providing scalable and flexible services </a:t>
            </a:r>
            <a:r>
              <a:rPr lang="en-US" dirty="0">
                <a:latin typeface="☞GILROY-LIGHT" pitchFamily="2" charset="77"/>
              </a:rPr>
              <a:t>that can quickly adapt to market changes and customer needs.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295E592-F3D4-2C91-71DE-1C1893BDFB41}"/>
              </a:ext>
            </a:extLst>
          </p:cNvPr>
          <p:cNvCxnSpPr>
            <a:cxnSpLocks/>
          </p:cNvCxnSpPr>
          <p:nvPr/>
        </p:nvCxnSpPr>
        <p:spPr>
          <a:xfrm>
            <a:off x="2962266" y="3630478"/>
            <a:ext cx="0" cy="1475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E839CE99-683E-DB97-F63A-E80D302C6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25327" y="2786157"/>
            <a:ext cx="792000" cy="792000"/>
          </a:xfrm>
          <a:prstGeom prst="rect">
            <a:avLst/>
          </a:prstGeom>
        </p:spPr>
      </p:pic>
      <p:sp>
        <p:nvSpPr>
          <p:cNvPr id="10" name="object 68">
            <a:extLst>
              <a:ext uri="{FF2B5EF4-FFF2-40B4-BE49-F238E27FC236}">
                <a16:creationId xmlns:a16="http://schemas.microsoft.com/office/drawing/2014/main" id="{1B21F952-BE33-A074-9115-EF1661BBD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9874" y="623036"/>
            <a:ext cx="516965" cy="457904"/>
          </a:xfrm>
          <a:prstGeom prst="rect">
            <a:avLst/>
          </a:prstGeom>
        </p:spPr>
        <p:txBody>
          <a:bodyPr vert="horz" wrap="square" lIns="0" tIns="11516" rIns="0" bIns="0" rtlCol="0" anchor="t" anchorCtr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900" b="1" spc="-41" dirty="0">
                <a:solidFill>
                  <a:srgbClr val="BCEDAF"/>
                </a:solidFill>
                <a:latin typeface="☞GILROY-BOLD" pitchFamily="2" charset="77"/>
              </a:rPr>
              <a:t>0</a:t>
            </a:r>
            <a:r>
              <a:rPr lang="en-US" sz="2900" b="1" spc="-41" dirty="0">
                <a:solidFill>
                  <a:srgbClr val="BCEDAF"/>
                </a:solidFill>
                <a:latin typeface="☞GILROY-BOLD" pitchFamily="2" charset="77"/>
              </a:rPr>
              <a:t>3</a:t>
            </a:r>
            <a:endParaRPr sz="2900" b="1" spc="-41" dirty="0">
              <a:solidFill>
                <a:srgbClr val="BCEDAF"/>
              </a:solidFill>
              <a:latin typeface="☞GILROY-BOLD" pitchFamily="2" charset="77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44813B8-B1F5-26AD-A26B-7C5D2C3ECC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550824"/>
            <a:ext cx="4114800" cy="253858"/>
          </a:xfrm>
        </p:spPr>
        <p:txBody>
          <a:bodyPr/>
          <a:lstStyle/>
          <a:p>
            <a:r>
              <a:rPr lang="en-US" dirty="0">
                <a:latin typeface="☞GILROY-LIGHT" pitchFamily="2" charset="77"/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6927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93ADF-5A17-C552-0459-59502E6FA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ception desk in a lobby&#10;&#10;Description automatically generated">
            <a:extLst>
              <a:ext uri="{FF2B5EF4-FFF2-40B4-BE49-F238E27FC236}">
                <a16:creationId xmlns:a16="http://schemas.microsoft.com/office/drawing/2014/main" id="{B08931D8-C1D5-79A2-3696-F20694D10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3" y="-1"/>
            <a:ext cx="10286996" cy="68579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090C36-6706-562C-CD26-F933B181163C}"/>
              </a:ext>
            </a:extLst>
          </p:cNvPr>
          <p:cNvSpPr/>
          <p:nvPr/>
        </p:nvSpPr>
        <p:spPr>
          <a:xfrm>
            <a:off x="1905004" y="-271"/>
            <a:ext cx="10286996" cy="685799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6362"/>
                </a:schemeClr>
              </a:gs>
              <a:gs pos="6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626E40-9905-1EF0-E9D1-6819370693EF}"/>
              </a:ext>
            </a:extLst>
          </p:cNvPr>
          <p:cNvSpPr/>
          <p:nvPr/>
        </p:nvSpPr>
        <p:spPr>
          <a:xfrm>
            <a:off x="4572000" y="2247254"/>
            <a:ext cx="7177088" cy="4242446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☞GILROY-LIGHT" pitchFamily="2" charset="77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EC4DBC1-28CE-E816-0584-183C973E819D}"/>
              </a:ext>
            </a:extLst>
          </p:cNvPr>
          <p:cNvSpPr txBox="1">
            <a:spLocks/>
          </p:cNvSpPr>
          <p:nvPr/>
        </p:nvSpPr>
        <p:spPr>
          <a:xfrm>
            <a:off x="5294688" y="3429000"/>
            <a:ext cx="6205942" cy="1477328"/>
          </a:xfrm>
          <a:prstGeom prst="rect">
            <a:avLst/>
          </a:prstGeom>
        </p:spPr>
        <p:txBody>
          <a:bodyPr wrap="square" lIns="360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System Font Regular"/>
              <a:buChar char="–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  <a:latin typeface="☞GILROY-LIGHT" pitchFamily="2" charset="77"/>
              </a:rPr>
              <a:t>Insourcing </a:t>
            </a:r>
            <a:r>
              <a:rPr lang="en-US" dirty="0">
                <a:latin typeface="☞GILROY-LIGHT" pitchFamily="2" charset="77"/>
              </a:rPr>
              <a:t>core &amp; support functions to GBS</a:t>
            </a:r>
          </a:p>
          <a:p>
            <a:endParaRPr lang="en-US" dirty="0">
              <a:latin typeface="☞GILROY-LIGHT" pitchFamily="2" charset="77"/>
            </a:endParaRPr>
          </a:p>
          <a:p>
            <a:r>
              <a:rPr lang="en-US" dirty="0">
                <a:latin typeface="☞GILROY-LIGHT" pitchFamily="2" charset="77"/>
              </a:rPr>
              <a:t>Deploying skilled resources where they are </a:t>
            </a:r>
            <a:r>
              <a:rPr lang="en-US" dirty="0">
                <a:solidFill>
                  <a:schemeClr val="accent1"/>
                </a:solidFill>
                <a:latin typeface="☞GILROY-LIGHT" pitchFamily="2" charset="77"/>
              </a:rPr>
              <a:t>most needed.</a:t>
            </a:r>
            <a:endParaRPr lang="en-US" b="1" dirty="0">
              <a:solidFill>
                <a:schemeClr val="accent1"/>
              </a:solidFill>
              <a:latin typeface="☞GILROY-LIGHT" pitchFamily="2" charset="77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1AC54C-0E5C-FCA8-C352-DA23ED06EA25}"/>
              </a:ext>
            </a:extLst>
          </p:cNvPr>
          <p:cNvCxnSpPr>
            <a:cxnSpLocks/>
          </p:cNvCxnSpPr>
          <p:nvPr/>
        </p:nvCxnSpPr>
        <p:spPr>
          <a:xfrm>
            <a:off x="5294687" y="3428728"/>
            <a:ext cx="0" cy="16824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1472206-B401-387E-6E50-6CC7B1716728}"/>
              </a:ext>
            </a:extLst>
          </p:cNvPr>
          <p:cNvSpPr/>
          <p:nvPr/>
        </p:nvSpPr>
        <p:spPr>
          <a:xfrm>
            <a:off x="2727869" y="2247254"/>
            <a:ext cx="2160002" cy="4242446"/>
          </a:xfrm>
          <a:prstGeom prst="roundRect">
            <a:avLst>
              <a:gd name="adj" fmla="val 5187"/>
            </a:avLst>
          </a:prstGeom>
          <a:solidFill>
            <a:srgbClr val="31AE0F"/>
          </a:solidFill>
          <a:ln w="6350">
            <a:noFill/>
          </a:ln>
          <a:effectLst>
            <a:outerShdw blurRad="644689" dir="2760000" sx="99000" sy="99000" algn="ctr" rotWithShape="0">
              <a:prstClr val="black">
                <a:alpha val="112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defTabSz="914400">
              <a:spcBef>
                <a:spcPts val="600"/>
              </a:spcBef>
            </a:pP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345C6-8223-1A3F-2573-0F82A8E9D94F}"/>
              </a:ext>
            </a:extLst>
          </p:cNvPr>
          <p:cNvSpPr txBox="1"/>
          <p:nvPr/>
        </p:nvSpPr>
        <p:spPr>
          <a:xfrm>
            <a:off x="0" y="1268413"/>
            <a:ext cx="12191999" cy="443198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spc="600" dirty="0">
                <a:solidFill>
                  <a:schemeClr val="bg1"/>
                </a:solidFill>
                <a:latin typeface="☞GILROY-BOLD" pitchFamily="2" charset="77"/>
                <a:cs typeface="Arial" panose="020B0604020202020204" pitchFamily="34" charset="0"/>
              </a:rPr>
              <a:t>5 ACTIVITIES THAT FUEL GROWTH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8D0BBB7D-4532-B4A8-033B-EB3FA4ACC412}"/>
              </a:ext>
            </a:extLst>
          </p:cNvPr>
          <p:cNvSpPr txBox="1">
            <a:spLocks noChangeAspect="1"/>
          </p:cNvSpPr>
          <p:nvPr/>
        </p:nvSpPr>
        <p:spPr>
          <a:xfrm>
            <a:off x="3515226" y="1917808"/>
            <a:ext cx="596210" cy="594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solidFill>
                  <a:schemeClr val="accent1"/>
                </a:solidFill>
              </a:defRPr>
            </a:lvl1pPr>
            <a:lvl2pPr marL="18288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2pPr>
            <a:lvl3pPr marL="36576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3pPr>
            <a:lvl4pPr marL="54864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4pPr>
            <a:lvl5pPr marL="73152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solidFill>
                  <a:schemeClr val="tx2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PH" sz="2400" b="1">
                <a:latin typeface="☞GILROY-BOLD" pitchFamily="2" charset="77"/>
              </a:rPr>
              <a:t>02</a:t>
            </a:r>
          </a:p>
        </p:txBody>
      </p:sp>
      <p:pic>
        <p:nvPicPr>
          <p:cNvPr id="33" name="Graphic 32" descr="Children with solid fill">
            <a:extLst>
              <a:ext uri="{FF2B5EF4-FFF2-40B4-BE49-F238E27FC236}">
                <a16:creationId xmlns:a16="http://schemas.microsoft.com/office/drawing/2014/main" id="{6E42C2B0-3D98-6222-DD02-34B27F5A3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1870" y="2786157"/>
            <a:ext cx="792000" cy="792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49A3EDC-A172-89A2-465C-E899BB375EB2}"/>
              </a:ext>
            </a:extLst>
          </p:cNvPr>
          <p:cNvSpPr txBox="1"/>
          <p:nvPr/>
        </p:nvSpPr>
        <p:spPr>
          <a:xfrm>
            <a:off x="2727869" y="3823440"/>
            <a:ext cx="21584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dirty="0">
                <a:solidFill>
                  <a:schemeClr val="bg1"/>
                </a:solidFill>
                <a:latin typeface="☞GILROY-SEMIBOLD" pitchFamily="2" charset="77"/>
              </a:rPr>
              <a:t>TALENT OPTIMIZATION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042B1-A55C-2B60-0B29-0759C08C994A}"/>
              </a:ext>
            </a:extLst>
          </p:cNvPr>
          <p:cNvSpPr txBox="1"/>
          <p:nvPr/>
        </p:nvSpPr>
        <p:spPr>
          <a:xfrm>
            <a:off x="2728663" y="4709735"/>
            <a:ext cx="2160000" cy="553998"/>
          </a:xfrm>
          <a:prstGeom prst="rect">
            <a:avLst/>
          </a:prstGeom>
          <a:noFill/>
        </p:spPr>
        <p:txBody>
          <a:bodyPr wrap="square" lIns="180000" tIns="0" rIns="18000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☞GILROY-LIGHT" pitchFamily="2" charset="77"/>
              </a:rPr>
              <a:t>Providing strategic approach to talent sourcing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7C28D0-02B5-C3A8-7E01-053EE4BED856}"/>
              </a:ext>
            </a:extLst>
          </p:cNvPr>
          <p:cNvCxnSpPr>
            <a:cxnSpLocks/>
          </p:cNvCxnSpPr>
          <p:nvPr/>
        </p:nvCxnSpPr>
        <p:spPr>
          <a:xfrm>
            <a:off x="3309693" y="4390302"/>
            <a:ext cx="997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68">
            <a:extLst>
              <a:ext uri="{FF2B5EF4-FFF2-40B4-BE49-F238E27FC236}">
                <a16:creationId xmlns:a16="http://schemas.microsoft.com/office/drawing/2014/main" id="{12DF83B2-17ED-7195-2C8A-9B2E8B0A8C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9874" y="623036"/>
            <a:ext cx="516965" cy="457904"/>
          </a:xfrm>
          <a:prstGeom prst="rect">
            <a:avLst/>
          </a:prstGeom>
        </p:spPr>
        <p:txBody>
          <a:bodyPr vert="horz" wrap="square" lIns="0" tIns="11516" rIns="0" bIns="0" rtlCol="0" anchor="t" anchorCtr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900" b="1" spc="-41" dirty="0">
                <a:solidFill>
                  <a:srgbClr val="BCEDAF"/>
                </a:solidFill>
                <a:latin typeface="☞GILROY-BOLD" pitchFamily="2" charset="77"/>
              </a:rPr>
              <a:t>0</a:t>
            </a:r>
            <a:r>
              <a:rPr lang="en-US" sz="2900" b="1" spc="-41" dirty="0">
                <a:solidFill>
                  <a:srgbClr val="BCEDAF"/>
                </a:solidFill>
                <a:latin typeface="☞GILROY-BOLD" pitchFamily="2" charset="77"/>
              </a:rPr>
              <a:t>3</a:t>
            </a:r>
            <a:endParaRPr sz="2900" b="1" spc="-41" dirty="0">
              <a:solidFill>
                <a:srgbClr val="BCEDAF"/>
              </a:solidFill>
              <a:latin typeface="☞GILROY-BOLD" pitchFamily="2" charset="77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182C8E99-40D5-C399-B854-C80F771B35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550824"/>
            <a:ext cx="4114800" cy="253858"/>
          </a:xfrm>
        </p:spPr>
        <p:txBody>
          <a:bodyPr/>
          <a:lstStyle/>
          <a:p>
            <a:r>
              <a:rPr lang="en-US" dirty="0">
                <a:latin typeface="☞GILROY-LIGHT" pitchFamily="2" charset="77"/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979732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9CB0D-94B4-9512-483A-17BB30849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ception desk in a lobby&#10;&#10;Description automatically generated">
            <a:extLst>
              <a:ext uri="{FF2B5EF4-FFF2-40B4-BE49-F238E27FC236}">
                <a16:creationId xmlns:a16="http://schemas.microsoft.com/office/drawing/2014/main" id="{B9EB532B-AC50-A487-A0DD-D52D45EB0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3" y="-1"/>
            <a:ext cx="10286996" cy="6857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92E86E-7709-6854-3A91-88FFBB9E9DFB}"/>
              </a:ext>
            </a:extLst>
          </p:cNvPr>
          <p:cNvSpPr/>
          <p:nvPr/>
        </p:nvSpPr>
        <p:spPr>
          <a:xfrm>
            <a:off x="1905003" y="3"/>
            <a:ext cx="10286996" cy="685799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6362"/>
                </a:schemeClr>
              </a:gs>
              <a:gs pos="6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50B5D1-CBCC-9BF7-C4CE-0BAA32EE9830}"/>
              </a:ext>
            </a:extLst>
          </p:cNvPr>
          <p:cNvSpPr/>
          <p:nvPr/>
        </p:nvSpPr>
        <p:spPr>
          <a:xfrm>
            <a:off x="6857736" y="2247254"/>
            <a:ext cx="4891351" cy="4242446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☞GILROY-LIGHT" pitchFamily="2" charset="77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39CAC52-A15A-0D91-CB6D-0A9E43AB46F8}"/>
              </a:ext>
            </a:extLst>
          </p:cNvPr>
          <p:cNvSpPr/>
          <p:nvPr/>
        </p:nvSpPr>
        <p:spPr>
          <a:xfrm>
            <a:off x="5014412" y="2247254"/>
            <a:ext cx="2160002" cy="4242446"/>
          </a:xfrm>
          <a:prstGeom prst="roundRect">
            <a:avLst>
              <a:gd name="adj" fmla="val 5187"/>
            </a:avLst>
          </a:prstGeom>
          <a:solidFill>
            <a:schemeClr val="accent1"/>
          </a:solidFill>
          <a:ln w="6350">
            <a:noFill/>
          </a:ln>
          <a:effectLst>
            <a:outerShdw blurRad="644689" dir="2760000" sx="99000" sy="99000" algn="ctr" rotWithShape="0">
              <a:prstClr val="black">
                <a:alpha val="112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defTabSz="914400">
              <a:spcBef>
                <a:spcPts val="600"/>
              </a:spcBef>
            </a:pP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5CEDA-FEE4-EBE6-B3E9-A9FD1D7D84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latin typeface="☞GILROY-LIGHT" pitchFamily="2" charset="77"/>
              </a:rPr>
              <a:t>CONFIDENTIAL – DO NOT DISTRIBUTE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949B4-FBF8-3306-2A7C-20A5312958CF}"/>
              </a:ext>
            </a:extLst>
          </p:cNvPr>
          <p:cNvSpPr txBox="1"/>
          <p:nvPr/>
        </p:nvSpPr>
        <p:spPr>
          <a:xfrm>
            <a:off x="0" y="1268413"/>
            <a:ext cx="12191999" cy="443198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spc="600" dirty="0">
                <a:solidFill>
                  <a:schemeClr val="bg1"/>
                </a:solidFill>
                <a:latin typeface="☞GILROY-BOLD" pitchFamily="2" charset="77"/>
                <a:cs typeface="Arial" panose="020B0604020202020204" pitchFamily="34" charset="0"/>
              </a:rPr>
              <a:t>5 ACTIVITIES THAT FUEL GROWTH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2F325D2-8366-5431-EFE2-50FD1D242362}"/>
              </a:ext>
            </a:extLst>
          </p:cNvPr>
          <p:cNvSpPr txBox="1">
            <a:spLocks noChangeAspect="1"/>
          </p:cNvSpPr>
          <p:nvPr/>
        </p:nvSpPr>
        <p:spPr>
          <a:xfrm>
            <a:off x="5800479" y="1917808"/>
            <a:ext cx="596210" cy="594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solidFill>
                  <a:schemeClr val="accent1"/>
                </a:solidFill>
              </a:defRPr>
            </a:lvl1pPr>
            <a:lvl2pPr marL="18288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2pPr>
            <a:lvl3pPr marL="36576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3pPr>
            <a:lvl4pPr marL="54864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4pPr>
            <a:lvl5pPr marL="73152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solidFill>
                  <a:schemeClr val="tx2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PH" sz="2400" b="1" dirty="0">
                <a:latin typeface="☞GILROY-BOLD" pitchFamily="2" charset="77"/>
              </a:rPr>
              <a:t>03</a:t>
            </a:r>
          </a:p>
        </p:txBody>
      </p:sp>
      <p:pic>
        <p:nvPicPr>
          <p:cNvPr id="34" name="Graphic 33" descr="World with solid fill">
            <a:extLst>
              <a:ext uri="{FF2B5EF4-FFF2-40B4-BE49-F238E27FC236}">
                <a16:creationId xmlns:a16="http://schemas.microsoft.com/office/drawing/2014/main" id="{F718FBF8-119A-230B-34C5-240DB4D58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98413" y="2786157"/>
            <a:ext cx="792000" cy="792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3034DEF-9593-6F57-D2DC-AC490825138C}"/>
              </a:ext>
            </a:extLst>
          </p:cNvPr>
          <p:cNvSpPr txBox="1"/>
          <p:nvPr/>
        </p:nvSpPr>
        <p:spPr>
          <a:xfrm>
            <a:off x="5021618" y="3823440"/>
            <a:ext cx="21584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dirty="0">
                <a:solidFill>
                  <a:schemeClr val="bg1"/>
                </a:solidFill>
                <a:latin typeface="☞GILROY-SEMIBOLD" pitchFamily="2" charset="77"/>
              </a:rPr>
              <a:t>GLOBAL REACH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4862E-7C86-C76C-E2D7-0BE06FAE0688}"/>
              </a:ext>
            </a:extLst>
          </p:cNvPr>
          <p:cNvSpPr txBox="1"/>
          <p:nvPr/>
        </p:nvSpPr>
        <p:spPr>
          <a:xfrm>
            <a:off x="5018017" y="4709735"/>
            <a:ext cx="2160000" cy="738664"/>
          </a:xfrm>
          <a:prstGeom prst="rect">
            <a:avLst/>
          </a:prstGeom>
          <a:noFill/>
        </p:spPr>
        <p:txBody>
          <a:bodyPr wrap="square" lIns="180000" tIns="0" rIns="18000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☞GILROY-LIGHT" pitchFamily="2" charset="77"/>
              </a:rPr>
              <a:t>Facilitating a consistent and coordinated approach to global operations.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8EF62C-E029-5B4F-98D6-F90754F6EADD}"/>
              </a:ext>
            </a:extLst>
          </p:cNvPr>
          <p:cNvCxnSpPr>
            <a:cxnSpLocks/>
          </p:cNvCxnSpPr>
          <p:nvPr/>
        </p:nvCxnSpPr>
        <p:spPr>
          <a:xfrm>
            <a:off x="5599047" y="4390302"/>
            <a:ext cx="997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060121B-57BA-2D75-B519-0AD5E3052937}"/>
              </a:ext>
            </a:extLst>
          </p:cNvPr>
          <p:cNvSpPr txBox="1">
            <a:spLocks/>
          </p:cNvSpPr>
          <p:nvPr/>
        </p:nvSpPr>
        <p:spPr>
          <a:xfrm>
            <a:off x="7541738" y="3429000"/>
            <a:ext cx="4207350" cy="1477328"/>
          </a:xfrm>
          <a:prstGeom prst="rect">
            <a:avLst/>
          </a:prstGeom>
        </p:spPr>
        <p:txBody>
          <a:bodyPr wrap="square" lIns="360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System Font Regular"/>
              <a:buChar char="–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/>
                </a:solidFill>
                <a:latin typeface="☞GILROY-LIGHT" pitchFamily="2" charset="77"/>
              </a:rPr>
              <a:t>Centralizing </a:t>
            </a:r>
            <a:r>
              <a:rPr lang="en-US">
                <a:latin typeface="☞GILROY-LIGHT" pitchFamily="2" charset="77"/>
              </a:rPr>
              <a:t>business </a:t>
            </a:r>
            <a:r>
              <a:rPr lang="en-US" dirty="0">
                <a:latin typeface="☞GILROY-LIGHT" pitchFamily="2" charset="77"/>
              </a:rPr>
              <a:t>functions.</a:t>
            </a:r>
          </a:p>
          <a:p>
            <a:endParaRPr lang="en-US" dirty="0">
              <a:solidFill>
                <a:schemeClr val="accent1"/>
              </a:solidFill>
              <a:latin typeface="☞GILROY-LIGHT" pitchFamily="2" charset="77"/>
            </a:endParaRPr>
          </a:p>
          <a:p>
            <a:r>
              <a:rPr lang="en-US" dirty="0">
                <a:latin typeface="☞GILROY-LIGHT" pitchFamily="2" charset="77"/>
              </a:rPr>
              <a:t>Leveraging advanced </a:t>
            </a:r>
            <a:r>
              <a:rPr lang="en-US" dirty="0">
                <a:solidFill>
                  <a:schemeClr val="accent1"/>
                </a:solidFill>
                <a:latin typeface="☞GILROY-LIGHT" pitchFamily="2" charset="77"/>
              </a:rPr>
              <a:t>technologies &amp; automation.</a:t>
            </a:r>
            <a:endParaRPr lang="en-US" dirty="0">
              <a:latin typeface="☞GILROY-LIGHT" pitchFamily="2" charset="77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6C37187-0AAD-FB83-1BDC-53EE1C709F74}"/>
              </a:ext>
            </a:extLst>
          </p:cNvPr>
          <p:cNvCxnSpPr>
            <a:cxnSpLocks/>
          </p:cNvCxnSpPr>
          <p:nvPr/>
        </p:nvCxnSpPr>
        <p:spPr>
          <a:xfrm>
            <a:off x="7541738" y="3429617"/>
            <a:ext cx="0" cy="17844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68">
            <a:extLst>
              <a:ext uri="{FF2B5EF4-FFF2-40B4-BE49-F238E27FC236}">
                <a16:creationId xmlns:a16="http://schemas.microsoft.com/office/drawing/2014/main" id="{3DD47C99-53E4-1A63-2CC4-38F876DB4B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9874" y="623036"/>
            <a:ext cx="516965" cy="457904"/>
          </a:xfrm>
          <a:prstGeom prst="rect">
            <a:avLst/>
          </a:prstGeom>
        </p:spPr>
        <p:txBody>
          <a:bodyPr vert="horz" wrap="square" lIns="0" tIns="11516" rIns="0" bIns="0" rtlCol="0" anchor="t" anchorCtr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900" b="1" spc="-41" dirty="0">
                <a:solidFill>
                  <a:srgbClr val="BCEDAF"/>
                </a:solidFill>
                <a:latin typeface="☞GILROY-BOLD" pitchFamily="2" charset="77"/>
              </a:rPr>
              <a:t>0</a:t>
            </a:r>
            <a:r>
              <a:rPr lang="en-US" sz="2900" b="1" spc="-41" dirty="0">
                <a:solidFill>
                  <a:srgbClr val="BCEDAF"/>
                </a:solidFill>
                <a:latin typeface="☞GILROY-BOLD" pitchFamily="2" charset="77"/>
              </a:rPr>
              <a:t>3</a:t>
            </a:r>
            <a:endParaRPr sz="2900" b="1" spc="-41" dirty="0">
              <a:solidFill>
                <a:srgbClr val="BCEDAF"/>
              </a:solidFill>
              <a:latin typeface="☞GILROY-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1897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0"/>
              </a:schemeClr>
            </a:gs>
            <a:gs pos="100000">
              <a:schemeClr val="bg1"/>
            </a:gs>
          </a:gsLst>
          <a:lin ang="108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43163A-E8CE-F564-B7E2-9DE1CF274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ception desk in a lobby&#10;&#10;Description automatically generated">
            <a:extLst>
              <a:ext uri="{FF2B5EF4-FFF2-40B4-BE49-F238E27FC236}">
                <a16:creationId xmlns:a16="http://schemas.microsoft.com/office/drawing/2014/main" id="{C78B85F1-0D4D-50CB-A4EE-9C434714E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3" y="-1"/>
            <a:ext cx="10286996" cy="6857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C60832-F28A-9327-47FC-001489179D89}"/>
              </a:ext>
            </a:extLst>
          </p:cNvPr>
          <p:cNvSpPr/>
          <p:nvPr/>
        </p:nvSpPr>
        <p:spPr>
          <a:xfrm>
            <a:off x="1905003" y="3"/>
            <a:ext cx="10286996" cy="685799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6362"/>
                </a:schemeClr>
              </a:gs>
              <a:gs pos="6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09B04C-5A7B-9AAE-A98E-6F19DDE0542C}"/>
              </a:ext>
            </a:extLst>
          </p:cNvPr>
          <p:cNvSpPr/>
          <p:nvPr/>
        </p:nvSpPr>
        <p:spPr>
          <a:xfrm>
            <a:off x="519874" y="2247254"/>
            <a:ext cx="7006341" cy="4242446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☞GILROY-LIGHT" pitchFamily="2" charset="77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6834A0C-A7B4-9387-305E-A2C4737A4D27}"/>
              </a:ext>
            </a:extLst>
          </p:cNvPr>
          <p:cNvSpPr/>
          <p:nvPr/>
        </p:nvSpPr>
        <p:spPr>
          <a:xfrm>
            <a:off x="7300955" y="2247254"/>
            <a:ext cx="2160002" cy="4242446"/>
          </a:xfrm>
          <a:prstGeom prst="roundRect">
            <a:avLst>
              <a:gd name="adj" fmla="val 5187"/>
            </a:avLst>
          </a:prstGeom>
          <a:solidFill>
            <a:schemeClr val="accent1"/>
          </a:solidFill>
          <a:ln w="6350">
            <a:noFill/>
          </a:ln>
          <a:effectLst>
            <a:outerShdw blurRad="644689" dir="2760000" sx="99000" sy="99000" algn="ctr" rotWithShape="0">
              <a:prstClr val="black">
                <a:alpha val="112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defTabSz="914400">
              <a:spcBef>
                <a:spcPts val="600"/>
              </a:spcBef>
            </a:pP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02C52-9553-03AF-434D-28D9A94349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– DO NOT DISTRIBUTE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D5D20-0DBA-D35D-9EE1-793164F66074}"/>
              </a:ext>
            </a:extLst>
          </p:cNvPr>
          <p:cNvSpPr txBox="1"/>
          <p:nvPr/>
        </p:nvSpPr>
        <p:spPr>
          <a:xfrm>
            <a:off x="0" y="1268413"/>
            <a:ext cx="12191999" cy="443198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spc="600" dirty="0">
                <a:solidFill>
                  <a:schemeClr val="bg1"/>
                </a:solidFill>
                <a:latin typeface="☞GILROY-BOLD" pitchFamily="2" charset="77"/>
                <a:cs typeface="Arial" panose="020B0604020202020204" pitchFamily="34" charset="0"/>
              </a:rPr>
              <a:t>5 ACTIVITIES THAT FUEL GROWTH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F0C53132-2037-E2E9-16DB-496391C148ED}"/>
              </a:ext>
            </a:extLst>
          </p:cNvPr>
          <p:cNvSpPr txBox="1">
            <a:spLocks noChangeAspect="1"/>
          </p:cNvSpPr>
          <p:nvPr/>
        </p:nvSpPr>
        <p:spPr>
          <a:xfrm>
            <a:off x="8085731" y="1917808"/>
            <a:ext cx="596210" cy="594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solidFill>
                  <a:schemeClr val="accent1"/>
                </a:solidFill>
              </a:defRPr>
            </a:lvl1pPr>
            <a:lvl2pPr marL="18288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2pPr>
            <a:lvl3pPr marL="36576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3pPr>
            <a:lvl4pPr marL="54864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4pPr>
            <a:lvl5pPr marL="731520" indent="-18288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solidFill>
                  <a:schemeClr val="tx2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PH" sz="2400" b="1" dirty="0">
                <a:latin typeface="☞GILROY-BOLD" pitchFamily="2" charset="77"/>
              </a:rPr>
              <a:t>04</a:t>
            </a:r>
          </a:p>
        </p:txBody>
      </p:sp>
      <p:pic>
        <p:nvPicPr>
          <p:cNvPr id="35" name="Graphic 34" descr="Rating with solid fill">
            <a:extLst>
              <a:ext uri="{FF2B5EF4-FFF2-40B4-BE49-F238E27FC236}">
                <a16:creationId xmlns:a16="http://schemas.microsoft.com/office/drawing/2014/main" id="{1565CAD7-B697-1A16-E4DF-F171BD464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984956" y="2786157"/>
            <a:ext cx="792000" cy="79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7084DB7-E678-65DB-8832-D998F8401AA1}"/>
              </a:ext>
            </a:extLst>
          </p:cNvPr>
          <p:cNvSpPr txBox="1"/>
          <p:nvPr/>
        </p:nvSpPr>
        <p:spPr>
          <a:xfrm>
            <a:off x="7307618" y="3715719"/>
            <a:ext cx="21584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dirty="0">
                <a:solidFill>
                  <a:schemeClr val="bg1"/>
                </a:solidFill>
                <a:latin typeface="☞GILROY-SEMIBOLD" pitchFamily="2" charset="77"/>
              </a:rPr>
              <a:t>ENHANCED CX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3A08B-0347-69F4-5C3E-A16778A6D7A6}"/>
              </a:ext>
            </a:extLst>
          </p:cNvPr>
          <p:cNvSpPr txBox="1"/>
          <p:nvPr/>
        </p:nvSpPr>
        <p:spPr>
          <a:xfrm>
            <a:off x="7304289" y="4709735"/>
            <a:ext cx="2160000" cy="553998"/>
          </a:xfrm>
          <a:prstGeom prst="rect">
            <a:avLst/>
          </a:prstGeom>
          <a:noFill/>
        </p:spPr>
        <p:txBody>
          <a:bodyPr wrap="square" lIns="180000" tIns="0" rIns="18000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☞GILROY-LIGHT" pitchFamily="2" charset="77"/>
              </a:rPr>
              <a:t>Better Customer Experience that leads to better business results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D0B8E5-4CAB-ABC4-921B-222857B7364C}"/>
              </a:ext>
            </a:extLst>
          </p:cNvPr>
          <p:cNvCxnSpPr>
            <a:cxnSpLocks/>
          </p:cNvCxnSpPr>
          <p:nvPr/>
        </p:nvCxnSpPr>
        <p:spPr>
          <a:xfrm>
            <a:off x="7885319" y="4390302"/>
            <a:ext cx="997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62F052E-C35E-16BC-4885-239DFD2CE5A3}"/>
              </a:ext>
            </a:extLst>
          </p:cNvPr>
          <p:cNvSpPr txBox="1">
            <a:spLocks/>
          </p:cNvSpPr>
          <p:nvPr/>
        </p:nvSpPr>
        <p:spPr>
          <a:xfrm>
            <a:off x="802912" y="3322037"/>
            <a:ext cx="6182553" cy="1015663"/>
          </a:xfrm>
          <a:prstGeom prst="rect">
            <a:avLst/>
          </a:prstGeom>
        </p:spPr>
        <p:txBody>
          <a:bodyPr wrap="square" lIns="36000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System Font Regular"/>
              <a:buChar char="–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  <a:latin typeface="☞GILROY-LIGHT" pitchFamily="2" charset="77"/>
              </a:rPr>
              <a:t>Improved processes &amp; efficiency </a:t>
            </a:r>
            <a:r>
              <a:rPr lang="en-US" dirty="0">
                <a:latin typeface="☞GILROY-LIGHT" pitchFamily="2" charset="77"/>
              </a:rPr>
              <a:t>– better Customer Experience, propelled business growth.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24DACEA-AF10-0F13-95CE-51E163528D59}"/>
              </a:ext>
            </a:extLst>
          </p:cNvPr>
          <p:cNvCxnSpPr>
            <a:cxnSpLocks/>
          </p:cNvCxnSpPr>
          <p:nvPr/>
        </p:nvCxnSpPr>
        <p:spPr>
          <a:xfrm flipH="1">
            <a:off x="802912" y="3322678"/>
            <a:ext cx="1" cy="10150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68">
            <a:extLst>
              <a:ext uri="{FF2B5EF4-FFF2-40B4-BE49-F238E27FC236}">
                <a16:creationId xmlns:a16="http://schemas.microsoft.com/office/drawing/2014/main" id="{065DED0C-D818-B097-8101-7AE20C6730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9874" y="623036"/>
            <a:ext cx="516965" cy="457904"/>
          </a:xfrm>
          <a:prstGeom prst="rect">
            <a:avLst/>
          </a:prstGeom>
        </p:spPr>
        <p:txBody>
          <a:bodyPr vert="horz" wrap="square" lIns="0" tIns="11516" rIns="0" bIns="0" rtlCol="0" anchor="t" anchorCtr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900" b="1" spc="-41" dirty="0">
                <a:solidFill>
                  <a:srgbClr val="BCEDAF"/>
                </a:solidFill>
                <a:latin typeface="☞GILROY-BOLD" pitchFamily="2" charset="77"/>
              </a:rPr>
              <a:t>0</a:t>
            </a:r>
            <a:r>
              <a:rPr lang="en-US" sz="2900" b="1" spc="-41" dirty="0">
                <a:solidFill>
                  <a:srgbClr val="BCEDAF"/>
                </a:solidFill>
                <a:latin typeface="☞GILROY-BOLD" pitchFamily="2" charset="77"/>
              </a:rPr>
              <a:t>3</a:t>
            </a:r>
            <a:endParaRPr sz="2900" b="1" spc="-41" dirty="0">
              <a:solidFill>
                <a:srgbClr val="BCEDAF"/>
              </a:solidFill>
              <a:latin typeface="☞GILROY-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1475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" y="2304"/>
            <a:ext cx="5420139" cy="6855696"/>
          </a:xfrm>
          <a:custGeom>
            <a:avLst/>
            <a:gdLst/>
            <a:ahLst/>
            <a:cxnLst/>
            <a:rect l="l" t="t" r="r" b="b"/>
            <a:pathLst>
              <a:path w="4685665" h="7560309">
                <a:moveTo>
                  <a:pt x="4685245" y="0"/>
                </a:moveTo>
                <a:lnTo>
                  <a:pt x="0" y="0"/>
                </a:lnTo>
                <a:lnTo>
                  <a:pt x="0" y="7559992"/>
                </a:lnTo>
                <a:lnTo>
                  <a:pt x="4685245" y="7559992"/>
                </a:lnTo>
                <a:lnTo>
                  <a:pt x="4685245" y="0"/>
                </a:lnTo>
                <a:close/>
              </a:path>
            </a:pathLst>
          </a:custGeom>
          <a:solidFill>
            <a:srgbClr val="32AD10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pic>
        <p:nvPicPr>
          <p:cNvPr id="9" name="object 9" descr="Woman running upstairs outdoors"/>
          <p:cNvPicPr/>
          <p:nvPr/>
        </p:nvPicPr>
        <p:blipFill rotWithShape="1">
          <a:blip r:embed="rId3"/>
          <a:srcRect l="23213" t="89" r="-9080" b="-89"/>
          <a:stretch/>
        </p:blipFill>
        <p:spPr>
          <a:xfrm>
            <a:off x="4346473" y="2591"/>
            <a:ext cx="8820887" cy="6855409"/>
          </a:xfrm>
          <a:prstGeom prst="rect">
            <a:avLst/>
          </a:prstGeom>
        </p:spPr>
      </p:pic>
      <p:sp>
        <p:nvSpPr>
          <p:cNvPr id="31" name="object 20">
            <a:extLst>
              <a:ext uri="{FF2B5EF4-FFF2-40B4-BE49-F238E27FC236}">
                <a16:creationId xmlns:a16="http://schemas.microsoft.com/office/drawing/2014/main" id="{22E30238-F858-FE1A-5FD7-A8E3B1832DF6}"/>
              </a:ext>
            </a:extLst>
          </p:cNvPr>
          <p:cNvSpPr txBox="1"/>
          <p:nvPr/>
        </p:nvSpPr>
        <p:spPr>
          <a:xfrm>
            <a:off x="575818" y="1334552"/>
            <a:ext cx="297122" cy="5697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>
              <a:spcBef>
                <a:spcPts val="91"/>
              </a:spcBef>
            </a:pPr>
            <a:r>
              <a:rPr sz="3627" dirty="0">
                <a:solidFill>
                  <a:srgbClr val="FFFFFF"/>
                </a:solidFill>
                <a:latin typeface="Gilroy-Bold"/>
                <a:cs typeface="Gilroy-Bold"/>
              </a:rPr>
              <a:t>–</a:t>
            </a:r>
            <a:endParaRPr sz="3627" dirty="0">
              <a:latin typeface="Gilroy-Bold"/>
              <a:cs typeface="Gilroy-Bold"/>
            </a:endParaRPr>
          </a:p>
        </p:txBody>
      </p:sp>
      <p:sp>
        <p:nvSpPr>
          <p:cNvPr id="32" name="object 21">
            <a:extLst>
              <a:ext uri="{FF2B5EF4-FFF2-40B4-BE49-F238E27FC236}">
                <a16:creationId xmlns:a16="http://schemas.microsoft.com/office/drawing/2014/main" id="{939934DC-C28E-108E-18BB-CF2EEEED072A}"/>
              </a:ext>
            </a:extLst>
          </p:cNvPr>
          <p:cNvSpPr txBox="1"/>
          <p:nvPr/>
        </p:nvSpPr>
        <p:spPr>
          <a:xfrm>
            <a:off x="575818" y="1795206"/>
            <a:ext cx="3770655" cy="3797978"/>
          </a:xfrm>
          <a:prstGeom prst="rect">
            <a:avLst/>
          </a:prstGeom>
        </p:spPr>
        <p:txBody>
          <a:bodyPr vert="horz" wrap="square" lIns="0" tIns="103647" rIns="0" bIns="0" rtlCol="0">
            <a:spAutoFit/>
          </a:bodyPr>
          <a:lstStyle/>
          <a:p>
            <a:pPr marR="894245">
              <a:lnSpc>
                <a:spcPts val="3627"/>
              </a:lnSpc>
              <a:spcBef>
                <a:spcPts val="816"/>
              </a:spcBef>
            </a:pPr>
            <a:r>
              <a:rPr lang="en-GB" sz="3627" spc="-59" dirty="0">
                <a:solidFill>
                  <a:srgbClr val="BCEDAF"/>
                </a:solidFill>
                <a:latin typeface="Gilroy-Bold"/>
                <a:cs typeface="Gilroy-Bold"/>
              </a:rPr>
              <a:t>GBS empowers business via </a:t>
            </a:r>
            <a:r>
              <a:rPr lang="en-GB" sz="3627" spc="-59" dirty="0">
                <a:solidFill>
                  <a:schemeClr val="bg1"/>
                </a:solidFill>
                <a:latin typeface="Gilroy-Bold"/>
                <a:cs typeface="Gilroy-Bold"/>
              </a:rPr>
              <a:t>efficiency, agility, cost optimization, and strategic alignment.</a:t>
            </a:r>
            <a:endParaRPr lang="en-GB" sz="3627" dirty="0">
              <a:solidFill>
                <a:schemeClr val="bg1"/>
              </a:solidFill>
              <a:latin typeface="Gilroy-Bold"/>
              <a:cs typeface="Gilroy-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D02C6-2351-8B01-2D95-6A9AB6C24DA0}"/>
              </a:ext>
            </a:extLst>
          </p:cNvPr>
          <p:cNvSpPr txBox="1"/>
          <p:nvPr/>
        </p:nvSpPr>
        <p:spPr>
          <a:xfrm>
            <a:off x="11741426" y="662608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LT" sz="1600" dirty="0" err="1">
              <a:solidFill>
                <a:schemeClr val="tx2"/>
              </a:solidFill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DE341EDB-852E-23E8-8F59-2F57CDD911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7773" b="27773"/>
          <a:stretch/>
        </p:blipFill>
        <p:spPr>
          <a:xfrm>
            <a:off x="984097" y="852149"/>
            <a:ext cx="1079859" cy="159690"/>
          </a:xfrm>
          <a:prstGeom prst="rect">
            <a:avLst/>
          </a:prstGeom>
        </p:spPr>
      </p:pic>
      <p:sp>
        <p:nvSpPr>
          <p:cNvPr id="28" name="object 68">
            <a:extLst>
              <a:ext uri="{FF2B5EF4-FFF2-40B4-BE49-F238E27FC236}">
                <a16:creationId xmlns:a16="http://schemas.microsoft.com/office/drawing/2014/main" id="{C27F4402-A225-6975-F9C9-5CF87DB94C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9874" y="623036"/>
            <a:ext cx="578284" cy="458226"/>
          </a:xfrm>
          <a:prstGeom prst="rect">
            <a:avLst/>
          </a:prstGeom>
        </p:spPr>
        <p:txBody>
          <a:bodyPr vert="horz" wrap="square" lIns="0" tIns="11516" rIns="0" bIns="0" rtlCol="0" anchor="t" anchorCtr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pc="-41" dirty="0"/>
              <a:t>0</a:t>
            </a:r>
            <a:r>
              <a:rPr lang="en-US" spc="-41" dirty="0"/>
              <a:t>3</a:t>
            </a:r>
            <a:endParaRPr spc="-4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808285"/>
      </a:dk1>
      <a:lt1>
        <a:srgbClr val="FFFFFF"/>
      </a:lt1>
      <a:dk2>
        <a:srgbClr val="434141"/>
      </a:dk2>
      <a:lt2>
        <a:srgbClr val="FFFFFF"/>
      </a:lt2>
      <a:accent1>
        <a:srgbClr val="32AD10"/>
      </a:accent1>
      <a:accent2>
        <a:srgbClr val="136232"/>
      </a:accent2>
      <a:accent3>
        <a:srgbClr val="434141"/>
      </a:accent3>
      <a:accent4>
        <a:srgbClr val="808285"/>
      </a:accent4>
      <a:accent5>
        <a:srgbClr val="558BDB"/>
      </a:accent5>
      <a:accent6>
        <a:srgbClr val="FF671D"/>
      </a:accent6>
      <a:hlink>
        <a:srgbClr val="32AD10"/>
      </a:hlink>
      <a:folHlink>
        <a:srgbClr val="136132"/>
      </a:folHlink>
    </a:clrScheme>
    <a:fontScheme name="Custom 7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xcom-INTERMEDIATE_Arial-Dexcom-110-14" id="{790E0B9D-2D32-4FD9-AE21-A74586314051}" vid="{6B39223B-DF26-43BD-8408-B18513948E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265B53FFD5E040B5E3818A4A7101F0" ma:contentTypeVersion="22" ma:contentTypeDescription="Create a new document." ma:contentTypeScope="" ma:versionID="98a7bbbd3b1ab2dbc5290feb2483305b">
  <xsd:schema xmlns:xsd="http://www.w3.org/2001/XMLSchema" xmlns:xs="http://www.w3.org/2001/XMLSchema" xmlns:p="http://schemas.microsoft.com/office/2006/metadata/properties" xmlns:ns2="967ede7d-d1d3-4d11-acbf-e84e252c836d" xmlns:ns3="1b3557f7-29b1-4213-97f9-9ca8537eb69e" xmlns:ns4="99bc7f38-0048-43da-a5cf-50c892a1c657" targetNamespace="http://schemas.microsoft.com/office/2006/metadata/properties" ma:root="true" ma:fieldsID="4a1175e412c648360b6450b38202d2f3" ns2:_="" ns3:_="" ns4:_="">
    <xsd:import namespace="967ede7d-d1d3-4d11-acbf-e84e252c836d"/>
    <xsd:import namespace="1b3557f7-29b1-4213-97f9-9ca8537eb69e"/>
    <xsd:import namespace="99bc7f38-0048-43da-a5cf-50c892a1c6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7ede7d-d1d3-4d11-acbf-e84e252c83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5c1d560-9c58-416f-8fc0-ea5203bd60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557f7-29b1-4213-97f9-9ca8537eb69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c7f38-0048-43da-a5cf-50c892a1c65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39482ba-f28c-4bf8-ac4d-9517914090cd}" ma:internalName="TaxCatchAll" ma:showField="CatchAllData" ma:web="1b3557f7-29b1-4213-97f9-9ca8537eb6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45c1d560-9c58-416f-8fc0-ea5203bd60e3" ContentTypeId="0x01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bc7f38-0048-43da-a5cf-50c892a1c657" xsi:nil="true"/>
    <lcf76f155ced4ddcb4097134ff3c332f xmlns="967ede7d-d1d3-4d11-acbf-e84e252c836d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EC3A89-439E-4FCD-A2DF-431BF15DE66B}">
  <ds:schemaRefs>
    <ds:schemaRef ds:uri="1b3557f7-29b1-4213-97f9-9ca8537eb69e"/>
    <ds:schemaRef ds:uri="967ede7d-d1d3-4d11-acbf-e84e252c836d"/>
    <ds:schemaRef ds:uri="99bc7f38-0048-43da-a5cf-50c892a1c6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5DEEC77-88FB-41B0-AFEA-CD699A6BC68C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7ADD4A1F-2AFD-42A8-A959-40AF59A2239D}">
  <ds:schemaRefs>
    <ds:schemaRef ds:uri="http://schemas.openxmlformats.org/package/2006/metadata/core-properties"/>
    <ds:schemaRef ds:uri="http://purl.org/dc/dcmitype/"/>
    <ds:schemaRef ds:uri="1b3557f7-29b1-4213-97f9-9ca8537eb69e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99bc7f38-0048-43da-a5cf-50c892a1c657"/>
    <ds:schemaRef ds:uri="967ede7d-d1d3-4d11-acbf-e84e252c836d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9217</TotalTime>
  <Words>401</Words>
  <Application>Microsoft Macintosh PowerPoint</Application>
  <PresentationFormat>Widescreen</PresentationFormat>
  <Paragraphs>102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☞GILROY-BOLD</vt:lpstr>
      <vt:lpstr>☞GILROY-LIGHT</vt:lpstr>
      <vt:lpstr>☞GILROY-SEMIBOLD</vt:lpstr>
      <vt:lpstr>Arial</vt:lpstr>
      <vt:lpstr>Gilroy</vt:lpstr>
      <vt:lpstr>Gilroy-Bold</vt:lpstr>
      <vt:lpstr>System Font Regular</vt:lpstr>
      <vt:lpstr>Office Theme</vt:lpstr>
      <vt:lpstr>GBS as an Invaluable Ally: Fueling the Business Growth</vt:lpstr>
      <vt:lpstr>PowerPoint Presentation</vt:lpstr>
      <vt:lpstr>01</vt:lpstr>
      <vt:lpstr>02</vt:lpstr>
      <vt:lpstr>03</vt:lpstr>
      <vt:lpstr>03</vt:lpstr>
      <vt:lpstr>03</vt:lpstr>
      <vt:lpstr>03</vt:lpstr>
      <vt:lpstr>03</vt:lpstr>
      <vt:lpstr> Q&amp;A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option A: Main title can extend  to two or three lines</dc:title>
  <dc:subject/>
  <dc:creator>Kyle Sy</dc:creator>
  <cp:keywords/>
  <dc:description/>
  <cp:lastModifiedBy>Fausta Radzevičiūtė - Grybauskė</cp:lastModifiedBy>
  <cp:revision>3</cp:revision>
  <dcterms:created xsi:type="dcterms:W3CDTF">2022-12-20T00:36:55Z</dcterms:created>
  <dcterms:modified xsi:type="dcterms:W3CDTF">2024-03-04T07:24:01Z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be47ccc6-c734-423a-9051-5439edde24ba</vt:lpwstr>
  </property>
  <property fmtid="{D5CDD505-2E9C-101B-9397-08002B2CF9AE}" pid="3" name="Access">
    <vt:lpwstr/>
  </property>
  <property fmtid="{D5CDD505-2E9C-101B-9397-08002B2CF9AE}" pid="4" name="MediaServiceImageTags">
    <vt:lpwstr/>
  </property>
  <property fmtid="{D5CDD505-2E9C-101B-9397-08002B2CF9AE}" pid="5" name="lcf76f155ced4ddcb4097134ff3c332f">
    <vt:lpwstr/>
  </property>
  <property fmtid="{D5CDD505-2E9C-101B-9397-08002B2CF9AE}" pid="6" name="Document Type">
    <vt:lpwstr/>
  </property>
  <property fmtid="{D5CDD505-2E9C-101B-9397-08002B2CF9AE}" pid="7" name="ContentTypeId">
    <vt:lpwstr>0x0101007CC8F4A20DD1E047995C4BC9969CF814</vt:lpwstr>
  </property>
</Properties>
</file>